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0.jpg" ContentType="image/jpg"/>
  <Override PartName="/ppt/media/image27.jpg" ContentType="image/jpg"/>
  <Override PartName="/ppt/media/image28.jpg" ContentType="image/jp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280" r:id="rId6"/>
    <p:sldId id="278" r:id="rId7"/>
    <p:sldId id="281" r:id="rId8"/>
    <p:sldId id="282" r:id="rId9"/>
    <p:sldId id="283" r:id="rId10"/>
    <p:sldId id="284" r:id="rId11"/>
    <p:sldId id="285" r:id="rId12"/>
    <p:sldId id="286" r:id="rId13"/>
    <p:sldId id="288" r:id="rId14"/>
    <p:sldId id="259" r:id="rId15"/>
    <p:sldId id="261" r:id="rId16"/>
    <p:sldId id="262" r:id="rId17"/>
    <p:sldId id="275" r:id="rId18"/>
    <p:sldId id="292" r:id="rId19"/>
    <p:sldId id="293" r:id="rId20"/>
    <p:sldId id="263" r:id="rId21"/>
    <p:sldId id="294" r:id="rId22"/>
    <p:sldId id="295" r:id="rId23"/>
    <p:sldId id="296" r:id="rId24"/>
    <p:sldId id="297" r:id="rId25"/>
    <p:sldId id="264" r:id="rId26"/>
    <p:sldId id="290" r:id="rId27"/>
    <p:sldId id="265" r:id="rId28"/>
    <p:sldId id="269" r:id="rId29"/>
    <p:sldId id="258"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124"/>
    <a:srgbClr val="E37222"/>
    <a:srgbClr val="005C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5" autoAdjust="0"/>
    <p:restoredTop sz="82765" autoAdjust="0"/>
  </p:normalViewPr>
  <p:slideViewPr>
    <p:cSldViewPr>
      <p:cViewPr varScale="1">
        <p:scale>
          <a:sx n="63" d="100"/>
          <a:sy n="63" d="100"/>
        </p:scale>
        <p:origin x="162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0F1AEF-658A-4BE0-AF99-62F4E9F29567}" type="doc">
      <dgm:prSet loTypeId="urn:microsoft.com/office/officeart/2005/8/layout/orgChart1" loCatId="hierarchy" qsTypeId="urn:microsoft.com/office/officeart/2005/8/quickstyle/simple5" qsCatId="simple" csTypeId="urn:microsoft.com/office/officeart/2005/8/colors/colorful4" csCatId="colorful" phldr="1"/>
      <dgm:spPr/>
      <dgm:t>
        <a:bodyPr/>
        <a:lstStyle/>
        <a:p>
          <a:endParaRPr lang="tr-TR"/>
        </a:p>
      </dgm:t>
    </dgm:pt>
    <dgm:pt modelId="{ADBA9A91-671A-4085-85DB-8E0010D4F71E}">
      <dgm:prSet phldrT="[Text]" custT="1"/>
      <dgm:spPr/>
      <dgm:t>
        <a:bodyPr/>
        <a:lstStyle/>
        <a:p>
          <a:r>
            <a:rPr lang="en-US" sz="2000" b="1" noProof="0" dirty="0" smtClean="0"/>
            <a:t>ULAŞTIRMA DENİZCİLİK VE HABERLEŞME BAKANLIĞI</a:t>
          </a:r>
          <a:endParaRPr lang="en-US" sz="2000" b="1" noProof="0" dirty="0"/>
        </a:p>
      </dgm:t>
    </dgm:pt>
    <dgm:pt modelId="{4DCBE8DC-9074-4521-9E46-528D92D88064}" type="parTrans" cxnId="{FCFF2CF9-7D60-4BBB-B19F-8828F0BE8624}">
      <dgm:prSet/>
      <dgm:spPr/>
      <dgm:t>
        <a:bodyPr/>
        <a:lstStyle/>
        <a:p>
          <a:endParaRPr lang="en-US" sz="2000" b="1" noProof="0" dirty="0"/>
        </a:p>
      </dgm:t>
    </dgm:pt>
    <dgm:pt modelId="{86830F3A-7538-4D15-B0DA-DB64C5128F61}" type="sibTrans" cxnId="{FCFF2CF9-7D60-4BBB-B19F-8828F0BE8624}">
      <dgm:prSet/>
      <dgm:spPr/>
      <dgm:t>
        <a:bodyPr/>
        <a:lstStyle/>
        <a:p>
          <a:endParaRPr lang="en-US" sz="2000" b="1" noProof="0" dirty="0"/>
        </a:p>
      </dgm:t>
    </dgm:pt>
    <dgm:pt modelId="{473ED053-4C3D-496E-BE3E-6BB663DB91BB}" type="asst">
      <dgm:prSet phldrT="[Text]" custT="1"/>
      <dgm:spPr/>
      <dgm:t>
        <a:bodyPr/>
        <a:lstStyle/>
        <a:p>
          <a:r>
            <a:rPr lang="en-US" sz="2000" b="1" noProof="0" dirty="0" err="1" smtClean="0"/>
            <a:t>Kaza</a:t>
          </a:r>
          <a:r>
            <a:rPr lang="en-US" sz="2000" b="1" noProof="0" dirty="0" smtClean="0"/>
            <a:t> </a:t>
          </a:r>
          <a:r>
            <a:rPr lang="en-US" sz="2000" b="1" noProof="0" dirty="0" err="1" smtClean="0"/>
            <a:t>Araştırma</a:t>
          </a:r>
          <a:r>
            <a:rPr lang="en-US" sz="2000" b="1" noProof="0" dirty="0" smtClean="0"/>
            <a:t> </a:t>
          </a:r>
          <a:r>
            <a:rPr lang="en-US" sz="2000" b="1" noProof="0" dirty="0" err="1" smtClean="0"/>
            <a:t>ve</a:t>
          </a:r>
          <a:r>
            <a:rPr lang="en-US" sz="2000" b="1" noProof="0" dirty="0" smtClean="0"/>
            <a:t> </a:t>
          </a:r>
          <a:r>
            <a:rPr lang="en-US" sz="2000" b="1" noProof="0" dirty="0" err="1" smtClean="0"/>
            <a:t>İnceleme</a:t>
          </a:r>
          <a:r>
            <a:rPr lang="en-US" sz="2000" b="1" noProof="0" dirty="0" smtClean="0"/>
            <a:t> </a:t>
          </a:r>
          <a:r>
            <a:rPr lang="en-US" sz="2000" b="1" noProof="0" dirty="0" err="1" smtClean="0"/>
            <a:t>Kurulu</a:t>
          </a:r>
          <a:endParaRPr lang="en-US" sz="2000" b="1" noProof="0" dirty="0"/>
        </a:p>
      </dgm:t>
    </dgm:pt>
    <dgm:pt modelId="{EA743D3F-D156-4BE4-A9E3-D10CE7B4F3D1}" type="parTrans" cxnId="{C41CD772-C8EC-4368-A1E6-A742BE146606}">
      <dgm:prSet/>
      <dgm:spPr/>
      <dgm:t>
        <a:bodyPr/>
        <a:lstStyle/>
        <a:p>
          <a:endParaRPr lang="en-US" sz="2000" b="1" noProof="0" dirty="0"/>
        </a:p>
      </dgm:t>
    </dgm:pt>
    <dgm:pt modelId="{C5EF77DA-1F85-401A-A27C-8E6B1724DC18}" type="sibTrans" cxnId="{C41CD772-C8EC-4368-A1E6-A742BE146606}">
      <dgm:prSet/>
      <dgm:spPr/>
      <dgm:t>
        <a:bodyPr/>
        <a:lstStyle/>
        <a:p>
          <a:endParaRPr lang="en-US" sz="2000" b="1" noProof="0" dirty="0"/>
        </a:p>
      </dgm:t>
    </dgm:pt>
    <dgm:pt modelId="{CCDBA884-E654-4EF6-BC26-8C1592B52FB6}">
      <dgm:prSet phldrT="[Text]" custT="1"/>
      <dgm:spPr/>
      <dgm:t>
        <a:bodyPr/>
        <a:lstStyle/>
        <a:p>
          <a:r>
            <a:rPr lang="en-US" sz="2000" b="1" noProof="0" dirty="0" err="1" smtClean="0"/>
            <a:t>Müsteşarlık</a:t>
          </a:r>
          <a:endParaRPr lang="en-US" sz="2000" b="1" noProof="0" dirty="0"/>
        </a:p>
      </dgm:t>
    </dgm:pt>
    <dgm:pt modelId="{B347DC74-0C30-4AC3-92F1-40A641A8B1CF}" type="parTrans" cxnId="{E607D58D-6AC4-42B6-B59E-0B819531953F}">
      <dgm:prSet/>
      <dgm:spPr/>
      <dgm:t>
        <a:bodyPr/>
        <a:lstStyle/>
        <a:p>
          <a:endParaRPr lang="en-US" sz="2000" b="1" noProof="0" dirty="0"/>
        </a:p>
      </dgm:t>
    </dgm:pt>
    <dgm:pt modelId="{C1962608-6A5C-424D-AD4B-2A04F06C0D7A}" type="sibTrans" cxnId="{E607D58D-6AC4-42B6-B59E-0B819531953F}">
      <dgm:prSet/>
      <dgm:spPr/>
      <dgm:t>
        <a:bodyPr/>
        <a:lstStyle/>
        <a:p>
          <a:endParaRPr lang="en-US" sz="2000" b="1" noProof="0" dirty="0"/>
        </a:p>
      </dgm:t>
    </dgm:pt>
    <dgm:pt modelId="{BD827121-14FD-45A0-BCBD-44A760134672}">
      <dgm:prSet phldrT="[Text]" custT="1"/>
      <dgm:spPr/>
      <dgm:t>
        <a:bodyPr/>
        <a:lstStyle/>
        <a:p>
          <a:r>
            <a:rPr lang="en-US" sz="2000" b="1" noProof="0" dirty="0" err="1" smtClean="0"/>
            <a:t>Müsteşar</a:t>
          </a:r>
          <a:r>
            <a:rPr lang="en-US" sz="2000" b="1" noProof="0" dirty="0" smtClean="0"/>
            <a:t> </a:t>
          </a:r>
          <a:r>
            <a:rPr lang="en-US" sz="2000" b="1" noProof="0" dirty="0" err="1" smtClean="0"/>
            <a:t>Yardımcılığı</a:t>
          </a:r>
          <a:endParaRPr lang="en-US" sz="2000" b="1" noProof="0" dirty="0"/>
        </a:p>
      </dgm:t>
    </dgm:pt>
    <dgm:pt modelId="{DEA448BA-21EF-4FF0-9992-C22B44839FA3}" type="parTrans" cxnId="{A0A19477-38C5-42A1-ADB1-C14C3785A668}">
      <dgm:prSet/>
      <dgm:spPr/>
      <dgm:t>
        <a:bodyPr/>
        <a:lstStyle/>
        <a:p>
          <a:endParaRPr lang="en-US" sz="2000" b="1" noProof="0" dirty="0"/>
        </a:p>
      </dgm:t>
    </dgm:pt>
    <dgm:pt modelId="{1F5B6D85-8DB5-4ED9-9C53-186416AFE4CC}" type="sibTrans" cxnId="{A0A19477-38C5-42A1-ADB1-C14C3785A668}">
      <dgm:prSet/>
      <dgm:spPr/>
      <dgm:t>
        <a:bodyPr/>
        <a:lstStyle/>
        <a:p>
          <a:endParaRPr lang="en-US" sz="2000" b="1" noProof="0" dirty="0"/>
        </a:p>
      </dgm:t>
    </dgm:pt>
    <dgm:pt modelId="{14745F33-FE08-4700-87E8-B1F407FCEAF8}">
      <dgm:prSet phldrT="[Text]" custT="1"/>
      <dgm:spPr/>
      <dgm:t>
        <a:bodyPr/>
        <a:lstStyle/>
        <a:p>
          <a:r>
            <a:rPr lang="en-US" sz="2000" b="1" noProof="0" dirty="0" smtClean="0"/>
            <a:t>SHGM</a:t>
          </a:r>
          <a:endParaRPr lang="en-US" sz="2000" b="1" noProof="0" dirty="0"/>
        </a:p>
      </dgm:t>
    </dgm:pt>
    <dgm:pt modelId="{004E65A7-3D42-4F0F-94A9-0DE2E120A74E}" type="parTrans" cxnId="{6E3DBAAC-C287-4950-A1DC-796330035415}">
      <dgm:prSet/>
      <dgm:spPr/>
      <dgm:t>
        <a:bodyPr/>
        <a:lstStyle/>
        <a:p>
          <a:endParaRPr lang="en-US" sz="2000" b="1" noProof="0" dirty="0"/>
        </a:p>
      </dgm:t>
    </dgm:pt>
    <dgm:pt modelId="{95B5E287-F2E6-4CB4-934E-38DBCFD6FAFC}" type="sibTrans" cxnId="{6E3DBAAC-C287-4950-A1DC-796330035415}">
      <dgm:prSet/>
      <dgm:spPr/>
      <dgm:t>
        <a:bodyPr/>
        <a:lstStyle/>
        <a:p>
          <a:endParaRPr lang="en-US" sz="2000" b="1" noProof="0" dirty="0"/>
        </a:p>
      </dgm:t>
    </dgm:pt>
    <dgm:pt modelId="{D6E11B45-0C0B-4F53-B8D5-476EA044D8C2}" type="pres">
      <dgm:prSet presAssocID="{C20F1AEF-658A-4BE0-AF99-62F4E9F29567}" presName="hierChild1" presStyleCnt="0">
        <dgm:presLayoutVars>
          <dgm:orgChart val="1"/>
          <dgm:chPref val="1"/>
          <dgm:dir/>
          <dgm:animOne val="branch"/>
          <dgm:animLvl val="lvl"/>
          <dgm:resizeHandles/>
        </dgm:presLayoutVars>
      </dgm:prSet>
      <dgm:spPr/>
      <dgm:t>
        <a:bodyPr/>
        <a:lstStyle/>
        <a:p>
          <a:endParaRPr lang="tr-TR"/>
        </a:p>
      </dgm:t>
    </dgm:pt>
    <dgm:pt modelId="{B195540A-B4C0-4BB4-8FD5-6426D6464C5B}" type="pres">
      <dgm:prSet presAssocID="{ADBA9A91-671A-4085-85DB-8E0010D4F71E}" presName="hierRoot1" presStyleCnt="0">
        <dgm:presLayoutVars>
          <dgm:hierBranch val="init"/>
        </dgm:presLayoutVars>
      </dgm:prSet>
      <dgm:spPr/>
      <dgm:t>
        <a:bodyPr/>
        <a:lstStyle/>
        <a:p>
          <a:endParaRPr lang="en-US"/>
        </a:p>
      </dgm:t>
    </dgm:pt>
    <dgm:pt modelId="{2C49303F-5827-4E42-A82A-D8E49F4DC4CD}" type="pres">
      <dgm:prSet presAssocID="{ADBA9A91-671A-4085-85DB-8E0010D4F71E}" presName="rootComposite1" presStyleCnt="0"/>
      <dgm:spPr/>
      <dgm:t>
        <a:bodyPr/>
        <a:lstStyle/>
        <a:p>
          <a:endParaRPr lang="en-US"/>
        </a:p>
      </dgm:t>
    </dgm:pt>
    <dgm:pt modelId="{4D218C3F-4F06-4B3B-AB63-3EDA8ECA30D8}" type="pres">
      <dgm:prSet presAssocID="{ADBA9A91-671A-4085-85DB-8E0010D4F71E}" presName="rootText1" presStyleLbl="node0" presStyleIdx="0" presStyleCnt="1" custScaleX="274455">
        <dgm:presLayoutVars>
          <dgm:chPref val="3"/>
        </dgm:presLayoutVars>
      </dgm:prSet>
      <dgm:spPr/>
      <dgm:t>
        <a:bodyPr/>
        <a:lstStyle/>
        <a:p>
          <a:endParaRPr lang="tr-TR"/>
        </a:p>
      </dgm:t>
    </dgm:pt>
    <dgm:pt modelId="{B35FFC5E-BA56-4F47-B3A2-0E592D906C29}" type="pres">
      <dgm:prSet presAssocID="{ADBA9A91-671A-4085-85DB-8E0010D4F71E}" presName="rootConnector1" presStyleLbl="node1" presStyleIdx="0" presStyleCnt="0"/>
      <dgm:spPr/>
      <dgm:t>
        <a:bodyPr/>
        <a:lstStyle/>
        <a:p>
          <a:endParaRPr lang="tr-TR"/>
        </a:p>
      </dgm:t>
    </dgm:pt>
    <dgm:pt modelId="{4DA40611-5179-4CBC-BDA8-C683BE3CD38B}" type="pres">
      <dgm:prSet presAssocID="{ADBA9A91-671A-4085-85DB-8E0010D4F71E}" presName="hierChild2" presStyleCnt="0"/>
      <dgm:spPr/>
      <dgm:t>
        <a:bodyPr/>
        <a:lstStyle/>
        <a:p>
          <a:endParaRPr lang="en-US"/>
        </a:p>
      </dgm:t>
    </dgm:pt>
    <dgm:pt modelId="{49D87406-33DF-4E3E-8791-B02C14A41967}" type="pres">
      <dgm:prSet presAssocID="{B347DC74-0C30-4AC3-92F1-40A641A8B1CF}" presName="Name37" presStyleLbl="parChTrans1D2" presStyleIdx="0" presStyleCnt="2"/>
      <dgm:spPr/>
      <dgm:t>
        <a:bodyPr/>
        <a:lstStyle/>
        <a:p>
          <a:endParaRPr lang="tr-TR"/>
        </a:p>
      </dgm:t>
    </dgm:pt>
    <dgm:pt modelId="{33040906-0A5B-4718-A9A5-FF6AEBC4B9D0}" type="pres">
      <dgm:prSet presAssocID="{CCDBA884-E654-4EF6-BC26-8C1592B52FB6}" presName="hierRoot2" presStyleCnt="0">
        <dgm:presLayoutVars>
          <dgm:hierBranch val="init"/>
        </dgm:presLayoutVars>
      </dgm:prSet>
      <dgm:spPr/>
      <dgm:t>
        <a:bodyPr/>
        <a:lstStyle/>
        <a:p>
          <a:endParaRPr lang="en-US"/>
        </a:p>
      </dgm:t>
    </dgm:pt>
    <dgm:pt modelId="{34BE98F6-B7A0-4928-9B28-F7CBBF820580}" type="pres">
      <dgm:prSet presAssocID="{CCDBA884-E654-4EF6-BC26-8C1592B52FB6}" presName="rootComposite" presStyleCnt="0"/>
      <dgm:spPr/>
      <dgm:t>
        <a:bodyPr/>
        <a:lstStyle/>
        <a:p>
          <a:endParaRPr lang="en-US"/>
        </a:p>
      </dgm:t>
    </dgm:pt>
    <dgm:pt modelId="{95954834-B7D9-404B-AB37-1D2F123B70E2}" type="pres">
      <dgm:prSet presAssocID="{CCDBA884-E654-4EF6-BC26-8C1592B52FB6}" presName="rootText" presStyleLbl="node2" presStyleIdx="0" presStyleCnt="1" custScaleX="164766">
        <dgm:presLayoutVars>
          <dgm:chPref val="3"/>
        </dgm:presLayoutVars>
      </dgm:prSet>
      <dgm:spPr/>
      <dgm:t>
        <a:bodyPr/>
        <a:lstStyle/>
        <a:p>
          <a:endParaRPr lang="tr-TR"/>
        </a:p>
      </dgm:t>
    </dgm:pt>
    <dgm:pt modelId="{BDFAB55A-3900-4DF5-A206-789AF98338A3}" type="pres">
      <dgm:prSet presAssocID="{CCDBA884-E654-4EF6-BC26-8C1592B52FB6}" presName="rootConnector" presStyleLbl="node2" presStyleIdx="0" presStyleCnt="1"/>
      <dgm:spPr/>
      <dgm:t>
        <a:bodyPr/>
        <a:lstStyle/>
        <a:p>
          <a:endParaRPr lang="tr-TR"/>
        </a:p>
      </dgm:t>
    </dgm:pt>
    <dgm:pt modelId="{0020D346-9A81-48B1-903F-5399A9CD7B31}" type="pres">
      <dgm:prSet presAssocID="{CCDBA884-E654-4EF6-BC26-8C1592B52FB6}" presName="hierChild4" presStyleCnt="0"/>
      <dgm:spPr/>
      <dgm:t>
        <a:bodyPr/>
        <a:lstStyle/>
        <a:p>
          <a:endParaRPr lang="en-US"/>
        </a:p>
      </dgm:t>
    </dgm:pt>
    <dgm:pt modelId="{DE18CFF2-BB7A-4F53-A678-DF0CE4EA0A59}" type="pres">
      <dgm:prSet presAssocID="{DEA448BA-21EF-4FF0-9992-C22B44839FA3}" presName="Name37" presStyleLbl="parChTrans1D3" presStyleIdx="0" presStyleCnt="1"/>
      <dgm:spPr/>
      <dgm:t>
        <a:bodyPr/>
        <a:lstStyle/>
        <a:p>
          <a:endParaRPr lang="tr-TR"/>
        </a:p>
      </dgm:t>
    </dgm:pt>
    <dgm:pt modelId="{13E43E26-5E4E-4809-BF6C-C19991161CE7}" type="pres">
      <dgm:prSet presAssocID="{BD827121-14FD-45A0-BCBD-44A760134672}" presName="hierRoot2" presStyleCnt="0">
        <dgm:presLayoutVars>
          <dgm:hierBranch val="init"/>
        </dgm:presLayoutVars>
      </dgm:prSet>
      <dgm:spPr/>
      <dgm:t>
        <a:bodyPr/>
        <a:lstStyle/>
        <a:p>
          <a:endParaRPr lang="en-US"/>
        </a:p>
      </dgm:t>
    </dgm:pt>
    <dgm:pt modelId="{216167AB-6F0A-4EEE-AAE5-5CCA7D0FD006}" type="pres">
      <dgm:prSet presAssocID="{BD827121-14FD-45A0-BCBD-44A760134672}" presName="rootComposite" presStyleCnt="0"/>
      <dgm:spPr/>
      <dgm:t>
        <a:bodyPr/>
        <a:lstStyle/>
        <a:p>
          <a:endParaRPr lang="en-US"/>
        </a:p>
      </dgm:t>
    </dgm:pt>
    <dgm:pt modelId="{E70DFBEA-7710-44EB-BBEA-E4E7E5BED742}" type="pres">
      <dgm:prSet presAssocID="{BD827121-14FD-45A0-BCBD-44A760134672}" presName="rootText" presStyleLbl="node3" presStyleIdx="0" presStyleCnt="1" custScaleX="164941">
        <dgm:presLayoutVars>
          <dgm:chPref val="3"/>
        </dgm:presLayoutVars>
      </dgm:prSet>
      <dgm:spPr/>
      <dgm:t>
        <a:bodyPr/>
        <a:lstStyle/>
        <a:p>
          <a:endParaRPr lang="tr-TR"/>
        </a:p>
      </dgm:t>
    </dgm:pt>
    <dgm:pt modelId="{53597DCC-F7C2-4658-9099-92BF5280DC81}" type="pres">
      <dgm:prSet presAssocID="{BD827121-14FD-45A0-BCBD-44A760134672}" presName="rootConnector" presStyleLbl="node3" presStyleIdx="0" presStyleCnt="1"/>
      <dgm:spPr/>
      <dgm:t>
        <a:bodyPr/>
        <a:lstStyle/>
        <a:p>
          <a:endParaRPr lang="tr-TR"/>
        </a:p>
      </dgm:t>
    </dgm:pt>
    <dgm:pt modelId="{A1359322-8614-4C69-8D0F-9F011403C5A3}" type="pres">
      <dgm:prSet presAssocID="{BD827121-14FD-45A0-BCBD-44A760134672}" presName="hierChild4" presStyleCnt="0"/>
      <dgm:spPr/>
      <dgm:t>
        <a:bodyPr/>
        <a:lstStyle/>
        <a:p>
          <a:endParaRPr lang="en-US"/>
        </a:p>
      </dgm:t>
    </dgm:pt>
    <dgm:pt modelId="{EEE2A821-F62D-48D1-AA60-234BB8318275}" type="pres">
      <dgm:prSet presAssocID="{004E65A7-3D42-4F0F-94A9-0DE2E120A74E}" presName="Name37" presStyleLbl="parChTrans1D4" presStyleIdx="0" presStyleCnt="1"/>
      <dgm:spPr/>
      <dgm:t>
        <a:bodyPr/>
        <a:lstStyle/>
        <a:p>
          <a:endParaRPr lang="tr-TR"/>
        </a:p>
      </dgm:t>
    </dgm:pt>
    <dgm:pt modelId="{B331C4EE-36A8-45F3-B1D8-854B609CC3FF}" type="pres">
      <dgm:prSet presAssocID="{14745F33-FE08-4700-87E8-B1F407FCEAF8}" presName="hierRoot2" presStyleCnt="0">
        <dgm:presLayoutVars>
          <dgm:hierBranch val="init"/>
        </dgm:presLayoutVars>
      </dgm:prSet>
      <dgm:spPr/>
      <dgm:t>
        <a:bodyPr/>
        <a:lstStyle/>
        <a:p>
          <a:endParaRPr lang="en-US"/>
        </a:p>
      </dgm:t>
    </dgm:pt>
    <dgm:pt modelId="{D95FF36F-7716-4AA8-9F1B-A8B3813DA5DB}" type="pres">
      <dgm:prSet presAssocID="{14745F33-FE08-4700-87E8-B1F407FCEAF8}" presName="rootComposite" presStyleCnt="0"/>
      <dgm:spPr/>
      <dgm:t>
        <a:bodyPr/>
        <a:lstStyle/>
        <a:p>
          <a:endParaRPr lang="en-US"/>
        </a:p>
      </dgm:t>
    </dgm:pt>
    <dgm:pt modelId="{B3F7D9D7-6B1F-48BB-9CEC-E807006C218F}" type="pres">
      <dgm:prSet presAssocID="{14745F33-FE08-4700-87E8-B1F407FCEAF8}" presName="rootText" presStyleLbl="node4" presStyleIdx="0" presStyleCnt="1">
        <dgm:presLayoutVars>
          <dgm:chPref val="3"/>
        </dgm:presLayoutVars>
      </dgm:prSet>
      <dgm:spPr/>
      <dgm:t>
        <a:bodyPr/>
        <a:lstStyle/>
        <a:p>
          <a:endParaRPr lang="tr-TR"/>
        </a:p>
      </dgm:t>
    </dgm:pt>
    <dgm:pt modelId="{B75F17A6-F10C-4FE8-805B-542296BEF84A}" type="pres">
      <dgm:prSet presAssocID="{14745F33-FE08-4700-87E8-B1F407FCEAF8}" presName="rootConnector" presStyleLbl="node4" presStyleIdx="0" presStyleCnt="1"/>
      <dgm:spPr/>
      <dgm:t>
        <a:bodyPr/>
        <a:lstStyle/>
        <a:p>
          <a:endParaRPr lang="tr-TR"/>
        </a:p>
      </dgm:t>
    </dgm:pt>
    <dgm:pt modelId="{7C3BB02D-30A5-4FE4-BF07-1CFEA5B8ABCA}" type="pres">
      <dgm:prSet presAssocID="{14745F33-FE08-4700-87E8-B1F407FCEAF8}" presName="hierChild4" presStyleCnt="0"/>
      <dgm:spPr/>
      <dgm:t>
        <a:bodyPr/>
        <a:lstStyle/>
        <a:p>
          <a:endParaRPr lang="en-US"/>
        </a:p>
      </dgm:t>
    </dgm:pt>
    <dgm:pt modelId="{EEC66341-6CB4-47D4-9727-062B7A902140}" type="pres">
      <dgm:prSet presAssocID="{14745F33-FE08-4700-87E8-B1F407FCEAF8}" presName="hierChild5" presStyleCnt="0"/>
      <dgm:spPr/>
      <dgm:t>
        <a:bodyPr/>
        <a:lstStyle/>
        <a:p>
          <a:endParaRPr lang="en-US"/>
        </a:p>
      </dgm:t>
    </dgm:pt>
    <dgm:pt modelId="{C2344192-6D2D-484F-999C-0E5AF146A76F}" type="pres">
      <dgm:prSet presAssocID="{BD827121-14FD-45A0-BCBD-44A760134672}" presName="hierChild5" presStyleCnt="0"/>
      <dgm:spPr/>
      <dgm:t>
        <a:bodyPr/>
        <a:lstStyle/>
        <a:p>
          <a:endParaRPr lang="en-US"/>
        </a:p>
      </dgm:t>
    </dgm:pt>
    <dgm:pt modelId="{1043EBC8-191D-493B-B0F6-9A9F2FFF8BE3}" type="pres">
      <dgm:prSet presAssocID="{CCDBA884-E654-4EF6-BC26-8C1592B52FB6}" presName="hierChild5" presStyleCnt="0"/>
      <dgm:spPr/>
      <dgm:t>
        <a:bodyPr/>
        <a:lstStyle/>
        <a:p>
          <a:endParaRPr lang="en-US"/>
        </a:p>
      </dgm:t>
    </dgm:pt>
    <dgm:pt modelId="{C43EE110-E457-41EB-87D9-482FF4C4569D}" type="pres">
      <dgm:prSet presAssocID="{ADBA9A91-671A-4085-85DB-8E0010D4F71E}" presName="hierChild3" presStyleCnt="0"/>
      <dgm:spPr/>
      <dgm:t>
        <a:bodyPr/>
        <a:lstStyle/>
        <a:p>
          <a:endParaRPr lang="en-US"/>
        </a:p>
      </dgm:t>
    </dgm:pt>
    <dgm:pt modelId="{4C09963D-EF35-4BE8-AC00-0772CB762201}" type="pres">
      <dgm:prSet presAssocID="{EA743D3F-D156-4BE4-A9E3-D10CE7B4F3D1}" presName="Name111" presStyleLbl="parChTrans1D2" presStyleIdx="1" presStyleCnt="2"/>
      <dgm:spPr/>
      <dgm:t>
        <a:bodyPr/>
        <a:lstStyle/>
        <a:p>
          <a:endParaRPr lang="tr-TR"/>
        </a:p>
      </dgm:t>
    </dgm:pt>
    <dgm:pt modelId="{9CDEA512-A04F-4306-9516-0AF92A09991A}" type="pres">
      <dgm:prSet presAssocID="{473ED053-4C3D-496E-BE3E-6BB663DB91BB}" presName="hierRoot3" presStyleCnt="0">
        <dgm:presLayoutVars>
          <dgm:hierBranch val="init"/>
        </dgm:presLayoutVars>
      </dgm:prSet>
      <dgm:spPr/>
      <dgm:t>
        <a:bodyPr/>
        <a:lstStyle/>
        <a:p>
          <a:endParaRPr lang="en-US"/>
        </a:p>
      </dgm:t>
    </dgm:pt>
    <dgm:pt modelId="{5F706DC3-CBAF-40B0-AB83-8602B79BD716}" type="pres">
      <dgm:prSet presAssocID="{473ED053-4C3D-496E-BE3E-6BB663DB91BB}" presName="rootComposite3" presStyleCnt="0"/>
      <dgm:spPr/>
      <dgm:t>
        <a:bodyPr/>
        <a:lstStyle/>
        <a:p>
          <a:endParaRPr lang="en-US"/>
        </a:p>
      </dgm:t>
    </dgm:pt>
    <dgm:pt modelId="{458FEC87-E492-4C21-8CA9-6FE57F3DE267}" type="pres">
      <dgm:prSet presAssocID="{473ED053-4C3D-496E-BE3E-6BB663DB91BB}" presName="rootText3" presStyleLbl="asst1" presStyleIdx="0" presStyleCnt="1" custScaleX="217098">
        <dgm:presLayoutVars>
          <dgm:chPref val="3"/>
        </dgm:presLayoutVars>
      </dgm:prSet>
      <dgm:spPr/>
      <dgm:t>
        <a:bodyPr/>
        <a:lstStyle/>
        <a:p>
          <a:endParaRPr lang="tr-TR"/>
        </a:p>
      </dgm:t>
    </dgm:pt>
    <dgm:pt modelId="{DB5F9D55-51E2-4E70-8E7C-91543E9F681B}" type="pres">
      <dgm:prSet presAssocID="{473ED053-4C3D-496E-BE3E-6BB663DB91BB}" presName="rootConnector3" presStyleLbl="asst1" presStyleIdx="0" presStyleCnt="1"/>
      <dgm:spPr/>
      <dgm:t>
        <a:bodyPr/>
        <a:lstStyle/>
        <a:p>
          <a:endParaRPr lang="tr-TR"/>
        </a:p>
      </dgm:t>
    </dgm:pt>
    <dgm:pt modelId="{C961A772-A41F-46B6-ACD6-AEA4707B626E}" type="pres">
      <dgm:prSet presAssocID="{473ED053-4C3D-496E-BE3E-6BB663DB91BB}" presName="hierChild6" presStyleCnt="0"/>
      <dgm:spPr/>
      <dgm:t>
        <a:bodyPr/>
        <a:lstStyle/>
        <a:p>
          <a:endParaRPr lang="en-US"/>
        </a:p>
      </dgm:t>
    </dgm:pt>
    <dgm:pt modelId="{49BEB420-FDBA-4D70-A272-EC16317BE7F5}" type="pres">
      <dgm:prSet presAssocID="{473ED053-4C3D-496E-BE3E-6BB663DB91BB}" presName="hierChild7" presStyleCnt="0"/>
      <dgm:spPr/>
      <dgm:t>
        <a:bodyPr/>
        <a:lstStyle/>
        <a:p>
          <a:endParaRPr lang="en-US"/>
        </a:p>
      </dgm:t>
    </dgm:pt>
  </dgm:ptLst>
  <dgm:cxnLst>
    <dgm:cxn modelId="{EDFA638D-95A4-46EE-ACEE-96ABBEDFCF97}" type="presOf" srcId="{B347DC74-0C30-4AC3-92F1-40A641A8B1CF}" destId="{49D87406-33DF-4E3E-8791-B02C14A41967}" srcOrd="0" destOrd="0" presId="urn:microsoft.com/office/officeart/2005/8/layout/orgChart1"/>
    <dgm:cxn modelId="{C41CD772-C8EC-4368-A1E6-A742BE146606}" srcId="{ADBA9A91-671A-4085-85DB-8E0010D4F71E}" destId="{473ED053-4C3D-496E-BE3E-6BB663DB91BB}" srcOrd="0" destOrd="0" parTransId="{EA743D3F-D156-4BE4-A9E3-D10CE7B4F3D1}" sibTransId="{C5EF77DA-1F85-401A-A27C-8E6B1724DC18}"/>
    <dgm:cxn modelId="{E607D58D-6AC4-42B6-B59E-0B819531953F}" srcId="{ADBA9A91-671A-4085-85DB-8E0010D4F71E}" destId="{CCDBA884-E654-4EF6-BC26-8C1592B52FB6}" srcOrd="1" destOrd="0" parTransId="{B347DC74-0C30-4AC3-92F1-40A641A8B1CF}" sibTransId="{C1962608-6A5C-424D-AD4B-2A04F06C0D7A}"/>
    <dgm:cxn modelId="{ADB3BF78-9B90-4DB8-9609-3CFA1451C1E3}" type="presOf" srcId="{004E65A7-3D42-4F0F-94A9-0DE2E120A74E}" destId="{EEE2A821-F62D-48D1-AA60-234BB8318275}" srcOrd="0" destOrd="0" presId="urn:microsoft.com/office/officeart/2005/8/layout/orgChart1"/>
    <dgm:cxn modelId="{B79F1AA4-7D99-4075-B585-116804C95295}" type="presOf" srcId="{ADBA9A91-671A-4085-85DB-8E0010D4F71E}" destId="{4D218C3F-4F06-4B3B-AB63-3EDA8ECA30D8}" srcOrd="0" destOrd="0" presId="urn:microsoft.com/office/officeart/2005/8/layout/orgChart1"/>
    <dgm:cxn modelId="{7B0A46D4-27CD-4D96-AB38-C90BBBEE33B8}" type="presOf" srcId="{14745F33-FE08-4700-87E8-B1F407FCEAF8}" destId="{B3F7D9D7-6B1F-48BB-9CEC-E807006C218F}" srcOrd="0" destOrd="0" presId="urn:microsoft.com/office/officeart/2005/8/layout/orgChart1"/>
    <dgm:cxn modelId="{6BFA1C67-06F3-4D3C-A427-724C42D63D9E}" type="presOf" srcId="{ADBA9A91-671A-4085-85DB-8E0010D4F71E}" destId="{B35FFC5E-BA56-4F47-B3A2-0E592D906C29}" srcOrd="1" destOrd="0" presId="urn:microsoft.com/office/officeart/2005/8/layout/orgChart1"/>
    <dgm:cxn modelId="{8C6E5352-ACF6-4F4E-A58B-86A85C0BDA75}" type="presOf" srcId="{CCDBA884-E654-4EF6-BC26-8C1592B52FB6}" destId="{BDFAB55A-3900-4DF5-A206-789AF98338A3}" srcOrd="1" destOrd="0" presId="urn:microsoft.com/office/officeart/2005/8/layout/orgChart1"/>
    <dgm:cxn modelId="{6E3DBAAC-C287-4950-A1DC-796330035415}" srcId="{BD827121-14FD-45A0-BCBD-44A760134672}" destId="{14745F33-FE08-4700-87E8-B1F407FCEAF8}" srcOrd="0" destOrd="0" parTransId="{004E65A7-3D42-4F0F-94A9-0DE2E120A74E}" sibTransId="{95B5E287-F2E6-4CB4-934E-38DBCFD6FAFC}"/>
    <dgm:cxn modelId="{69A75EC8-C5B8-41CD-BD03-E2B688725C8E}" type="presOf" srcId="{473ED053-4C3D-496E-BE3E-6BB663DB91BB}" destId="{458FEC87-E492-4C21-8CA9-6FE57F3DE267}" srcOrd="0" destOrd="0" presId="urn:microsoft.com/office/officeart/2005/8/layout/orgChart1"/>
    <dgm:cxn modelId="{C552024C-1859-4281-934D-A264515EE4E8}" type="presOf" srcId="{C20F1AEF-658A-4BE0-AF99-62F4E9F29567}" destId="{D6E11B45-0C0B-4F53-B8D5-476EA044D8C2}" srcOrd="0" destOrd="0" presId="urn:microsoft.com/office/officeart/2005/8/layout/orgChart1"/>
    <dgm:cxn modelId="{9A9B1457-49C5-401F-8D50-A773A2B8210F}" type="presOf" srcId="{CCDBA884-E654-4EF6-BC26-8C1592B52FB6}" destId="{95954834-B7D9-404B-AB37-1D2F123B70E2}" srcOrd="0" destOrd="0" presId="urn:microsoft.com/office/officeart/2005/8/layout/orgChart1"/>
    <dgm:cxn modelId="{E562E847-F88A-4B92-A6CC-87965AD29D0A}" type="presOf" srcId="{DEA448BA-21EF-4FF0-9992-C22B44839FA3}" destId="{DE18CFF2-BB7A-4F53-A678-DF0CE4EA0A59}" srcOrd="0" destOrd="0" presId="urn:microsoft.com/office/officeart/2005/8/layout/orgChart1"/>
    <dgm:cxn modelId="{FCFF2CF9-7D60-4BBB-B19F-8828F0BE8624}" srcId="{C20F1AEF-658A-4BE0-AF99-62F4E9F29567}" destId="{ADBA9A91-671A-4085-85DB-8E0010D4F71E}" srcOrd="0" destOrd="0" parTransId="{4DCBE8DC-9074-4521-9E46-528D92D88064}" sibTransId="{86830F3A-7538-4D15-B0DA-DB64C5128F61}"/>
    <dgm:cxn modelId="{A65AF120-DD99-4C86-A9E6-79EA58A0C1FD}" type="presOf" srcId="{BD827121-14FD-45A0-BCBD-44A760134672}" destId="{E70DFBEA-7710-44EB-BBEA-E4E7E5BED742}" srcOrd="0" destOrd="0" presId="urn:microsoft.com/office/officeart/2005/8/layout/orgChart1"/>
    <dgm:cxn modelId="{A0A19477-38C5-42A1-ADB1-C14C3785A668}" srcId="{CCDBA884-E654-4EF6-BC26-8C1592B52FB6}" destId="{BD827121-14FD-45A0-BCBD-44A760134672}" srcOrd="0" destOrd="0" parTransId="{DEA448BA-21EF-4FF0-9992-C22B44839FA3}" sibTransId="{1F5B6D85-8DB5-4ED9-9C53-186416AFE4CC}"/>
    <dgm:cxn modelId="{BAB2966F-80D7-4176-806B-1F1BE0F3D07B}" type="presOf" srcId="{BD827121-14FD-45A0-BCBD-44A760134672}" destId="{53597DCC-F7C2-4658-9099-92BF5280DC81}" srcOrd="1" destOrd="0" presId="urn:microsoft.com/office/officeart/2005/8/layout/orgChart1"/>
    <dgm:cxn modelId="{4C17AEAE-3B4D-4EDE-A79A-BDFF460A96A3}" type="presOf" srcId="{14745F33-FE08-4700-87E8-B1F407FCEAF8}" destId="{B75F17A6-F10C-4FE8-805B-542296BEF84A}" srcOrd="1" destOrd="0" presId="urn:microsoft.com/office/officeart/2005/8/layout/orgChart1"/>
    <dgm:cxn modelId="{D5C7AFF8-6DFC-49F7-878B-E3818A5A84CE}" type="presOf" srcId="{EA743D3F-D156-4BE4-A9E3-D10CE7B4F3D1}" destId="{4C09963D-EF35-4BE8-AC00-0772CB762201}" srcOrd="0" destOrd="0" presId="urn:microsoft.com/office/officeart/2005/8/layout/orgChart1"/>
    <dgm:cxn modelId="{E0D26893-6AEA-4690-A97B-F29C56226A6D}" type="presOf" srcId="{473ED053-4C3D-496E-BE3E-6BB663DB91BB}" destId="{DB5F9D55-51E2-4E70-8E7C-91543E9F681B}" srcOrd="1" destOrd="0" presId="urn:microsoft.com/office/officeart/2005/8/layout/orgChart1"/>
    <dgm:cxn modelId="{BB6D0845-0356-4F6A-B421-25EA8C61E07B}" type="presParOf" srcId="{D6E11B45-0C0B-4F53-B8D5-476EA044D8C2}" destId="{B195540A-B4C0-4BB4-8FD5-6426D6464C5B}" srcOrd="0" destOrd="0" presId="urn:microsoft.com/office/officeart/2005/8/layout/orgChart1"/>
    <dgm:cxn modelId="{054EB116-AFAC-4498-B5CE-0257AE0CB892}" type="presParOf" srcId="{B195540A-B4C0-4BB4-8FD5-6426D6464C5B}" destId="{2C49303F-5827-4E42-A82A-D8E49F4DC4CD}" srcOrd="0" destOrd="0" presId="urn:microsoft.com/office/officeart/2005/8/layout/orgChart1"/>
    <dgm:cxn modelId="{62916CF9-ECD2-4E56-B21C-997B06A67496}" type="presParOf" srcId="{2C49303F-5827-4E42-A82A-D8E49F4DC4CD}" destId="{4D218C3F-4F06-4B3B-AB63-3EDA8ECA30D8}" srcOrd="0" destOrd="0" presId="urn:microsoft.com/office/officeart/2005/8/layout/orgChart1"/>
    <dgm:cxn modelId="{768856DC-FBC4-4218-A1AF-9533CD2AE506}" type="presParOf" srcId="{2C49303F-5827-4E42-A82A-D8E49F4DC4CD}" destId="{B35FFC5E-BA56-4F47-B3A2-0E592D906C29}" srcOrd="1" destOrd="0" presId="urn:microsoft.com/office/officeart/2005/8/layout/orgChart1"/>
    <dgm:cxn modelId="{867D7A5C-3792-4DFA-A902-81D499BD4221}" type="presParOf" srcId="{B195540A-B4C0-4BB4-8FD5-6426D6464C5B}" destId="{4DA40611-5179-4CBC-BDA8-C683BE3CD38B}" srcOrd="1" destOrd="0" presId="urn:microsoft.com/office/officeart/2005/8/layout/orgChart1"/>
    <dgm:cxn modelId="{5D154A6D-CC4E-4CE1-A8EC-EB9B58146316}" type="presParOf" srcId="{4DA40611-5179-4CBC-BDA8-C683BE3CD38B}" destId="{49D87406-33DF-4E3E-8791-B02C14A41967}" srcOrd="0" destOrd="0" presId="urn:microsoft.com/office/officeart/2005/8/layout/orgChart1"/>
    <dgm:cxn modelId="{88FBD73B-8FAC-4F6C-981A-CA1F50E6F511}" type="presParOf" srcId="{4DA40611-5179-4CBC-BDA8-C683BE3CD38B}" destId="{33040906-0A5B-4718-A9A5-FF6AEBC4B9D0}" srcOrd="1" destOrd="0" presId="urn:microsoft.com/office/officeart/2005/8/layout/orgChart1"/>
    <dgm:cxn modelId="{B60CE8F9-3875-42F9-ABC0-3AB5D760F8F4}" type="presParOf" srcId="{33040906-0A5B-4718-A9A5-FF6AEBC4B9D0}" destId="{34BE98F6-B7A0-4928-9B28-F7CBBF820580}" srcOrd="0" destOrd="0" presId="urn:microsoft.com/office/officeart/2005/8/layout/orgChart1"/>
    <dgm:cxn modelId="{5C3CC5CD-F263-44E0-8D86-BE5C666B428F}" type="presParOf" srcId="{34BE98F6-B7A0-4928-9B28-F7CBBF820580}" destId="{95954834-B7D9-404B-AB37-1D2F123B70E2}" srcOrd="0" destOrd="0" presId="urn:microsoft.com/office/officeart/2005/8/layout/orgChart1"/>
    <dgm:cxn modelId="{BADBC3FA-96A5-4067-A54C-6B30C8CE9590}" type="presParOf" srcId="{34BE98F6-B7A0-4928-9B28-F7CBBF820580}" destId="{BDFAB55A-3900-4DF5-A206-789AF98338A3}" srcOrd="1" destOrd="0" presId="urn:microsoft.com/office/officeart/2005/8/layout/orgChart1"/>
    <dgm:cxn modelId="{D83A07FA-EFAF-4205-B3F6-BD8AB7A20C06}" type="presParOf" srcId="{33040906-0A5B-4718-A9A5-FF6AEBC4B9D0}" destId="{0020D346-9A81-48B1-903F-5399A9CD7B31}" srcOrd="1" destOrd="0" presId="urn:microsoft.com/office/officeart/2005/8/layout/orgChart1"/>
    <dgm:cxn modelId="{E313AB24-2945-4271-9E71-D93AB75C78AB}" type="presParOf" srcId="{0020D346-9A81-48B1-903F-5399A9CD7B31}" destId="{DE18CFF2-BB7A-4F53-A678-DF0CE4EA0A59}" srcOrd="0" destOrd="0" presId="urn:microsoft.com/office/officeart/2005/8/layout/orgChart1"/>
    <dgm:cxn modelId="{AB3A1365-D58C-448E-832C-8282E546E49C}" type="presParOf" srcId="{0020D346-9A81-48B1-903F-5399A9CD7B31}" destId="{13E43E26-5E4E-4809-BF6C-C19991161CE7}" srcOrd="1" destOrd="0" presId="urn:microsoft.com/office/officeart/2005/8/layout/orgChart1"/>
    <dgm:cxn modelId="{14DCB647-0411-447E-B856-BBF7311CD00F}" type="presParOf" srcId="{13E43E26-5E4E-4809-BF6C-C19991161CE7}" destId="{216167AB-6F0A-4EEE-AAE5-5CCA7D0FD006}" srcOrd="0" destOrd="0" presId="urn:microsoft.com/office/officeart/2005/8/layout/orgChart1"/>
    <dgm:cxn modelId="{D421658E-396B-4CC8-911B-1AD89422BE2E}" type="presParOf" srcId="{216167AB-6F0A-4EEE-AAE5-5CCA7D0FD006}" destId="{E70DFBEA-7710-44EB-BBEA-E4E7E5BED742}" srcOrd="0" destOrd="0" presId="urn:microsoft.com/office/officeart/2005/8/layout/orgChart1"/>
    <dgm:cxn modelId="{2F054C91-5C9E-4F6A-9656-2B40114B45AF}" type="presParOf" srcId="{216167AB-6F0A-4EEE-AAE5-5CCA7D0FD006}" destId="{53597DCC-F7C2-4658-9099-92BF5280DC81}" srcOrd="1" destOrd="0" presId="urn:microsoft.com/office/officeart/2005/8/layout/orgChart1"/>
    <dgm:cxn modelId="{809C7EB8-BDA2-4089-BD76-A11945737607}" type="presParOf" srcId="{13E43E26-5E4E-4809-BF6C-C19991161CE7}" destId="{A1359322-8614-4C69-8D0F-9F011403C5A3}" srcOrd="1" destOrd="0" presId="urn:microsoft.com/office/officeart/2005/8/layout/orgChart1"/>
    <dgm:cxn modelId="{64BBC764-318D-4470-AC05-030AA92D83A2}" type="presParOf" srcId="{A1359322-8614-4C69-8D0F-9F011403C5A3}" destId="{EEE2A821-F62D-48D1-AA60-234BB8318275}" srcOrd="0" destOrd="0" presId="urn:microsoft.com/office/officeart/2005/8/layout/orgChart1"/>
    <dgm:cxn modelId="{A43121B4-5B38-4D8A-AF31-D68B0A47EA83}" type="presParOf" srcId="{A1359322-8614-4C69-8D0F-9F011403C5A3}" destId="{B331C4EE-36A8-45F3-B1D8-854B609CC3FF}" srcOrd="1" destOrd="0" presId="urn:microsoft.com/office/officeart/2005/8/layout/orgChart1"/>
    <dgm:cxn modelId="{1D56458E-FB17-48CD-A6C6-15C4757E7A6B}" type="presParOf" srcId="{B331C4EE-36A8-45F3-B1D8-854B609CC3FF}" destId="{D95FF36F-7716-4AA8-9F1B-A8B3813DA5DB}" srcOrd="0" destOrd="0" presId="urn:microsoft.com/office/officeart/2005/8/layout/orgChart1"/>
    <dgm:cxn modelId="{D0733892-F79B-4AB2-83DA-FDDECAF3E1D0}" type="presParOf" srcId="{D95FF36F-7716-4AA8-9F1B-A8B3813DA5DB}" destId="{B3F7D9D7-6B1F-48BB-9CEC-E807006C218F}" srcOrd="0" destOrd="0" presId="urn:microsoft.com/office/officeart/2005/8/layout/orgChart1"/>
    <dgm:cxn modelId="{5C28C1AE-2222-46BD-9AAE-3C2516692E7B}" type="presParOf" srcId="{D95FF36F-7716-4AA8-9F1B-A8B3813DA5DB}" destId="{B75F17A6-F10C-4FE8-805B-542296BEF84A}" srcOrd="1" destOrd="0" presId="urn:microsoft.com/office/officeart/2005/8/layout/orgChart1"/>
    <dgm:cxn modelId="{4D1AF832-2888-48C8-BE9A-1F55C7BCB2D2}" type="presParOf" srcId="{B331C4EE-36A8-45F3-B1D8-854B609CC3FF}" destId="{7C3BB02D-30A5-4FE4-BF07-1CFEA5B8ABCA}" srcOrd="1" destOrd="0" presId="urn:microsoft.com/office/officeart/2005/8/layout/orgChart1"/>
    <dgm:cxn modelId="{D757E2A0-83EC-41FE-BFC2-EBD853762ACC}" type="presParOf" srcId="{B331C4EE-36A8-45F3-B1D8-854B609CC3FF}" destId="{EEC66341-6CB4-47D4-9727-062B7A902140}" srcOrd="2" destOrd="0" presId="urn:microsoft.com/office/officeart/2005/8/layout/orgChart1"/>
    <dgm:cxn modelId="{167548BB-17A0-4D3C-952E-04361A1B04C2}" type="presParOf" srcId="{13E43E26-5E4E-4809-BF6C-C19991161CE7}" destId="{C2344192-6D2D-484F-999C-0E5AF146A76F}" srcOrd="2" destOrd="0" presId="urn:microsoft.com/office/officeart/2005/8/layout/orgChart1"/>
    <dgm:cxn modelId="{39327B9E-6836-406C-A1E5-73F24D071FC3}" type="presParOf" srcId="{33040906-0A5B-4718-A9A5-FF6AEBC4B9D0}" destId="{1043EBC8-191D-493B-B0F6-9A9F2FFF8BE3}" srcOrd="2" destOrd="0" presId="urn:microsoft.com/office/officeart/2005/8/layout/orgChart1"/>
    <dgm:cxn modelId="{A699E295-E060-4E99-A77D-94F9802CC00D}" type="presParOf" srcId="{B195540A-B4C0-4BB4-8FD5-6426D6464C5B}" destId="{C43EE110-E457-41EB-87D9-482FF4C4569D}" srcOrd="2" destOrd="0" presId="urn:microsoft.com/office/officeart/2005/8/layout/orgChart1"/>
    <dgm:cxn modelId="{572D477E-FC50-47B6-B837-2FA9BF463351}" type="presParOf" srcId="{C43EE110-E457-41EB-87D9-482FF4C4569D}" destId="{4C09963D-EF35-4BE8-AC00-0772CB762201}" srcOrd="0" destOrd="0" presId="urn:microsoft.com/office/officeart/2005/8/layout/orgChart1"/>
    <dgm:cxn modelId="{7A6D8851-C2B1-48CE-8855-68348C23696B}" type="presParOf" srcId="{C43EE110-E457-41EB-87D9-482FF4C4569D}" destId="{9CDEA512-A04F-4306-9516-0AF92A09991A}" srcOrd="1" destOrd="0" presId="urn:microsoft.com/office/officeart/2005/8/layout/orgChart1"/>
    <dgm:cxn modelId="{21370B2A-DDE1-4640-8165-4CD7308CD225}" type="presParOf" srcId="{9CDEA512-A04F-4306-9516-0AF92A09991A}" destId="{5F706DC3-CBAF-40B0-AB83-8602B79BD716}" srcOrd="0" destOrd="0" presId="urn:microsoft.com/office/officeart/2005/8/layout/orgChart1"/>
    <dgm:cxn modelId="{16A580F4-AC07-4D09-B750-050FBD481E42}" type="presParOf" srcId="{5F706DC3-CBAF-40B0-AB83-8602B79BD716}" destId="{458FEC87-E492-4C21-8CA9-6FE57F3DE267}" srcOrd="0" destOrd="0" presId="urn:microsoft.com/office/officeart/2005/8/layout/orgChart1"/>
    <dgm:cxn modelId="{47921EC7-8D9A-4384-8D2B-42AFE2025328}" type="presParOf" srcId="{5F706DC3-CBAF-40B0-AB83-8602B79BD716}" destId="{DB5F9D55-51E2-4E70-8E7C-91543E9F681B}" srcOrd="1" destOrd="0" presId="urn:microsoft.com/office/officeart/2005/8/layout/orgChart1"/>
    <dgm:cxn modelId="{5B924324-689E-4B3B-9EE6-9D445E4E807B}" type="presParOf" srcId="{9CDEA512-A04F-4306-9516-0AF92A09991A}" destId="{C961A772-A41F-46B6-ACD6-AEA4707B626E}" srcOrd="1" destOrd="0" presId="urn:microsoft.com/office/officeart/2005/8/layout/orgChart1"/>
    <dgm:cxn modelId="{272B933A-911D-468B-878D-0F7B8AEFABE5}" type="presParOf" srcId="{9CDEA512-A04F-4306-9516-0AF92A09991A}" destId="{49BEB420-FDBA-4D70-A272-EC16317BE7F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078C83-520B-4F8A-B03C-EF13FDB4942B}"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tr-TR"/>
        </a:p>
      </dgm:t>
    </dgm:pt>
    <dgm:pt modelId="{02531DF8-9338-477F-B7B9-F86144C3EFE2}">
      <dgm:prSet phldrT="[Text]"/>
      <dgm:spPr/>
      <dgm:t>
        <a:bodyPr/>
        <a:lstStyle/>
        <a:p>
          <a:r>
            <a:rPr lang="tr-TR" dirty="0" smtClean="0"/>
            <a:t>SHY-21</a:t>
          </a:r>
          <a:endParaRPr lang="tr-TR" dirty="0"/>
        </a:p>
      </dgm:t>
    </dgm:pt>
    <dgm:pt modelId="{0DA25185-624D-49AC-9B4E-F09A3D574BBB}" type="parTrans" cxnId="{06518666-9091-4323-8656-2AFEC90E9DE0}">
      <dgm:prSet/>
      <dgm:spPr/>
      <dgm:t>
        <a:bodyPr/>
        <a:lstStyle/>
        <a:p>
          <a:endParaRPr lang="tr-TR"/>
        </a:p>
      </dgm:t>
    </dgm:pt>
    <dgm:pt modelId="{D0352E65-14AC-4315-B28A-B3D1E08EC0D5}" type="sibTrans" cxnId="{06518666-9091-4323-8656-2AFEC90E9DE0}">
      <dgm:prSet/>
      <dgm:spPr/>
      <dgm:t>
        <a:bodyPr/>
        <a:lstStyle/>
        <a:p>
          <a:endParaRPr lang="tr-TR"/>
        </a:p>
      </dgm:t>
    </dgm:pt>
    <dgm:pt modelId="{2EAF44F5-1801-41B7-8F97-2936D5AB1620}">
      <dgm:prSet phldrT="[Text]"/>
      <dgm:spPr/>
      <dgm:t>
        <a:bodyPr/>
        <a:lstStyle/>
        <a:p>
          <a:r>
            <a:rPr lang="tr-TR" dirty="0" smtClean="0"/>
            <a:t>SHY-M</a:t>
          </a:r>
          <a:endParaRPr lang="tr-TR" dirty="0"/>
        </a:p>
      </dgm:t>
    </dgm:pt>
    <dgm:pt modelId="{0AAD5DA5-AB45-462B-B4EC-9E3F1958BA7A}" type="parTrans" cxnId="{B1A94CCB-B614-46D6-BAB4-42565C356C97}">
      <dgm:prSet/>
      <dgm:spPr/>
      <dgm:t>
        <a:bodyPr/>
        <a:lstStyle/>
        <a:p>
          <a:endParaRPr lang="tr-TR"/>
        </a:p>
      </dgm:t>
    </dgm:pt>
    <dgm:pt modelId="{7E82E92A-0F98-4292-80C2-40DD535D9E0F}" type="sibTrans" cxnId="{B1A94CCB-B614-46D6-BAB4-42565C356C97}">
      <dgm:prSet/>
      <dgm:spPr/>
      <dgm:t>
        <a:bodyPr/>
        <a:lstStyle/>
        <a:p>
          <a:endParaRPr lang="tr-TR"/>
        </a:p>
      </dgm:t>
    </dgm:pt>
    <dgm:pt modelId="{67C3F2C2-40D6-41BA-AEDD-E3DFD5E337EF}">
      <dgm:prSet phldrT="[Text]"/>
      <dgm:spPr/>
      <dgm:t>
        <a:bodyPr/>
        <a:lstStyle/>
        <a:p>
          <a:r>
            <a:rPr lang="tr-TR" dirty="0" smtClean="0"/>
            <a:t>SHY-145</a:t>
          </a:r>
          <a:endParaRPr lang="tr-TR" dirty="0"/>
        </a:p>
      </dgm:t>
    </dgm:pt>
    <dgm:pt modelId="{B955843D-B3D2-42FD-B46D-3CC42CA16578}" type="parTrans" cxnId="{34FFD47E-A120-4F51-9DE1-6BC469450F84}">
      <dgm:prSet/>
      <dgm:spPr/>
      <dgm:t>
        <a:bodyPr/>
        <a:lstStyle/>
        <a:p>
          <a:endParaRPr lang="tr-TR"/>
        </a:p>
      </dgm:t>
    </dgm:pt>
    <dgm:pt modelId="{166A4EF9-5D7E-43ED-A7D3-0224A25780C7}" type="sibTrans" cxnId="{34FFD47E-A120-4F51-9DE1-6BC469450F84}">
      <dgm:prSet/>
      <dgm:spPr/>
      <dgm:t>
        <a:bodyPr/>
        <a:lstStyle/>
        <a:p>
          <a:endParaRPr lang="tr-TR"/>
        </a:p>
      </dgm:t>
    </dgm:pt>
    <dgm:pt modelId="{DCDBC648-958E-4828-80F7-CA07EAE7786A}" type="asst">
      <dgm:prSet phldrT="[Text]"/>
      <dgm:spPr/>
      <dgm:t>
        <a:bodyPr/>
        <a:lstStyle/>
        <a:p>
          <a:r>
            <a:rPr lang="tr-TR" dirty="0" smtClean="0"/>
            <a:t>Uçuşa Elverişlilik Daire Başkanlığı</a:t>
          </a:r>
          <a:endParaRPr lang="tr-TR" dirty="0"/>
        </a:p>
      </dgm:t>
    </dgm:pt>
    <dgm:pt modelId="{791A523D-D891-41DB-B659-A55001B2DBA9}" type="parTrans" cxnId="{7B950B24-3E51-4E9B-A27D-73723C3D4FD6}">
      <dgm:prSet/>
      <dgm:spPr/>
      <dgm:t>
        <a:bodyPr/>
        <a:lstStyle/>
        <a:p>
          <a:endParaRPr lang="tr-TR"/>
        </a:p>
      </dgm:t>
    </dgm:pt>
    <dgm:pt modelId="{D10F7309-46F2-41FE-9AC7-54E9D9B90C12}" type="sibTrans" cxnId="{7B950B24-3E51-4E9B-A27D-73723C3D4FD6}">
      <dgm:prSet/>
      <dgm:spPr/>
      <dgm:t>
        <a:bodyPr/>
        <a:lstStyle/>
        <a:p>
          <a:endParaRPr lang="tr-TR"/>
        </a:p>
      </dgm:t>
    </dgm:pt>
    <dgm:pt modelId="{39FB94AC-F726-4670-A79C-6177F84C483C}">
      <dgm:prSet phldrT="[Text]"/>
      <dgm:spPr/>
      <dgm:t>
        <a:bodyPr/>
        <a:lstStyle/>
        <a:p>
          <a:r>
            <a:rPr lang="tr-TR" dirty="0" smtClean="0"/>
            <a:t>SHY-66/147</a:t>
          </a:r>
          <a:endParaRPr lang="tr-TR" dirty="0"/>
        </a:p>
      </dgm:t>
    </dgm:pt>
    <dgm:pt modelId="{0163E136-7D6C-4C10-8FCF-EA44BB751C04}" type="parTrans" cxnId="{424D0A38-D90B-4DB5-BC72-38AAB02E5D13}">
      <dgm:prSet/>
      <dgm:spPr/>
      <dgm:t>
        <a:bodyPr/>
        <a:lstStyle/>
        <a:p>
          <a:endParaRPr lang="tr-TR"/>
        </a:p>
      </dgm:t>
    </dgm:pt>
    <dgm:pt modelId="{9722FBE2-90BA-4CC3-B39F-01BDA416D6CC}" type="sibTrans" cxnId="{424D0A38-D90B-4DB5-BC72-38AAB02E5D13}">
      <dgm:prSet/>
      <dgm:spPr/>
      <dgm:t>
        <a:bodyPr/>
        <a:lstStyle/>
        <a:p>
          <a:endParaRPr lang="tr-TR"/>
        </a:p>
      </dgm:t>
    </dgm:pt>
    <dgm:pt modelId="{D24A01E9-E185-44AC-A30E-B22486675B41}" type="pres">
      <dgm:prSet presAssocID="{40078C83-520B-4F8A-B03C-EF13FDB4942B}" presName="Name0" presStyleCnt="0">
        <dgm:presLayoutVars>
          <dgm:orgChart val="1"/>
          <dgm:chPref val="1"/>
          <dgm:dir/>
          <dgm:animOne val="branch"/>
          <dgm:animLvl val="lvl"/>
          <dgm:resizeHandles/>
        </dgm:presLayoutVars>
      </dgm:prSet>
      <dgm:spPr/>
      <dgm:t>
        <a:bodyPr/>
        <a:lstStyle/>
        <a:p>
          <a:endParaRPr lang="tr-TR"/>
        </a:p>
      </dgm:t>
    </dgm:pt>
    <dgm:pt modelId="{DABEAC7E-C496-4980-A10F-2FF1C7A19A52}" type="pres">
      <dgm:prSet presAssocID="{DCDBC648-958E-4828-80F7-CA07EAE7786A}" presName="hierRoot1" presStyleCnt="0">
        <dgm:presLayoutVars>
          <dgm:hierBranch val="init"/>
        </dgm:presLayoutVars>
      </dgm:prSet>
      <dgm:spPr/>
    </dgm:pt>
    <dgm:pt modelId="{8D7456E0-022F-4669-ACF0-DFDCCD0F8E7E}" type="pres">
      <dgm:prSet presAssocID="{DCDBC648-958E-4828-80F7-CA07EAE7786A}" presName="rootComposite1" presStyleCnt="0"/>
      <dgm:spPr/>
    </dgm:pt>
    <dgm:pt modelId="{1A17AD52-071D-4B1F-BD6F-AC0A5A52242F}" type="pres">
      <dgm:prSet presAssocID="{DCDBC648-958E-4828-80F7-CA07EAE7786A}" presName="rootText1" presStyleLbl="alignAcc1" presStyleIdx="0" presStyleCnt="0">
        <dgm:presLayoutVars>
          <dgm:chPref val="3"/>
        </dgm:presLayoutVars>
      </dgm:prSet>
      <dgm:spPr/>
      <dgm:t>
        <a:bodyPr/>
        <a:lstStyle/>
        <a:p>
          <a:endParaRPr lang="tr-TR"/>
        </a:p>
      </dgm:t>
    </dgm:pt>
    <dgm:pt modelId="{B085E409-FB87-4044-9CB4-6DCF271488A9}" type="pres">
      <dgm:prSet presAssocID="{DCDBC648-958E-4828-80F7-CA07EAE7786A}" presName="topArc1" presStyleLbl="parChTrans1D1" presStyleIdx="0" presStyleCnt="10"/>
      <dgm:spPr/>
    </dgm:pt>
    <dgm:pt modelId="{DAD38CDE-B95C-4C48-9E05-2F93CF63454A}" type="pres">
      <dgm:prSet presAssocID="{DCDBC648-958E-4828-80F7-CA07EAE7786A}" presName="bottomArc1" presStyleLbl="parChTrans1D1" presStyleIdx="1" presStyleCnt="10"/>
      <dgm:spPr/>
    </dgm:pt>
    <dgm:pt modelId="{E3237F23-4749-4D19-9583-F523FA2AFCD4}" type="pres">
      <dgm:prSet presAssocID="{DCDBC648-958E-4828-80F7-CA07EAE7786A}" presName="topConnNode1" presStyleLbl="asst0" presStyleIdx="0" presStyleCnt="0"/>
      <dgm:spPr/>
      <dgm:t>
        <a:bodyPr/>
        <a:lstStyle/>
        <a:p>
          <a:endParaRPr lang="tr-TR"/>
        </a:p>
      </dgm:t>
    </dgm:pt>
    <dgm:pt modelId="{404643F1-777D-4BDF-9954-3412E50042A4}" type="pres">
      <dgm:prSet presAssocID="{DCDBC648-958E-4828-80F7-CA07EAE7786A}" presName="hierChild2" presStyleCnt="0"/>
      <dgm:spPr/>
    </dgm:pt>
    <dgm:pt modelId="{A85100AA-B24D-49E1-944E-078FD4A02603}" type="pres">
      <dgm:prSet presAssocID="{0DA25185-624D-49AC-9B4E-F09A3D574BBB}" presName="Name28" presStyleLbl="parChTrans1D2" presStyleIdx="0" presStyleCnt="4"/>
      <dgm:spPr/>
      <dgm:t>
        <a:bodyPr/>
        <a:lstStyle/>
        <a:p>
          <a:endParaRPr lang="tr-TR"/>
        </a:p>
      </dgm:t>
    </dgm:pt>
    <dgm:pt modelId="{6F9F4039-6518-4BC2-9A6E-EF4862741420}" type="pres">
      <dgm:prSet presAssocID="{02531DF8-9338-477F-B7B9-F86144C3EFE2}" presName="hierRoot2" presStyleCnt="0">
        <dgm:presLayoutVars>
          <dgm:hierBranch val="init"/>
        </dgm:presLayoutVars>
      </dgm:prSet>
      <dgm:spPr/>
    </dgm:pt>
    <dgm:pt modelId="{0F6070ED-A5FE-4FD0-ABC0-B24F197A7392}" type="pres">
      <dgm:prSet presAssocID="{02531DF8-9338-477F-B7B9-F86144C3EFE2}" presName="rootComposite2" presStyleCnt="0"/>
      <dgm:spPr/>
    </dgm:pt>
    <dgm:pt modelId="{1D7EFABF-B932-4476-BB7A-0958EBCB6321}" type="pres">
      <dgm:prSet presAssocID="{02531DF8-9338-477F-B7B9-F86144C3EFE2}" presName="rootText2" presStyleLbl="alignAcc1" presStyleIdx="0" presStyleCnt="0">
        <dgm:presLayoutVars>
          <dgm:chPref val="3"/>
        </dgm:presLayoutVars>
      </dgm:prSet>
      <dgm:spPr/>
      <dgm:t>
        <a:bodyPr/>
        <a:lstStyle/>
        <a:p>
          <a:endParaRPr lang="tr-TR"/>
        </a:p>
      </dgm:t>
    </dgm:pt>
    <dgm:pt modelId="{52F9D271-8354-4646-9D9B-17D64BC415AE}" type="pres">
      <dgm:prSet presAssocID="{02531DF8-9338-477F-B7B9-F86144C3EFE2}" presName="topArc2" presStyleLbl="parChTrans1D1" presStyleIdx="2" presStyleCnt="10"/>
      <dgm:spPr/>
    </dgm:pt>
    <dgm:pt modelId="{17B46E84-8BBF-45ED-A61D-52F5B473E4B5}" type="pres">
      <dgm:prSet presAssocID="{02531DF8-9338-477F-B7B9-F86144C3EFE2}" presName="bottomArc2" presStyleLbl="parChTrans1D1" presStyleIdx="3" presStyleCnt="10"/>
      <dgm:spPr/>
    </dgm:pt>
    <dgm:pt modelId="{7F13EBFE-17DB-47D2-8615-784CBB28D32B}" type="pres">
      <dgm:prSet presAssocID="{02531DF8-9338-477F-B7B9-F86144C3EFE2}" presName="topConnNode2" presStyleLbl="node2" presStyleIdx="0" presStyleCnt="0"/>
      <dgm:spPr/>
      <dgm:t>
        <a:bodyPr/>
        <a:lstStyle/>
        <a:p>
          <a:endParaRPr lang="tr-TR"/>
        </a:p>
      </dgm:t>
    </dgm:pt>
    <dgm:pt modelId="{7685D829-EFD0-43A9-ACB0-2DE814A3D958}" type="pres">
      <dgm:prSet presAssocID="{02531DF8-9338-477F-B7B9-F86144C3EFE2}" presName="hierChild4" presStyleCnt="0"/>
      <dgm:spPr/>
    </dgm:pt>
    <dgm:pt modelId="{F1CF0F09-2686-439F-A4C4-23634711C643}" type="pres">
      <dgm:prSet presAssocID="{02531DF8-9338-477F-B7B9-F86144C3EFE2}" presName="hierChild5" presStyleCnt="0"/>
      <dgm:spPr/>
    </dgm:pt>
    <dgm:pt modelId="{76C4CE37-4B53-4D0E-85B7-4C238672A6AA}" type="pres">
      <dgm:prSet presAssocID="{0AAD5DA5-AB45-462B-B4EC-9E3F1958BA7A}" presName="Name28" presStyleLbl="parChTrans1D2" presStyleIdx="1" presStyleCnt="4"/>
      <dgm:spPr/>
      <dgm:t>
        <a:bodyPr/>
        <a:lstStyle/>
        <a:p>
          <a:endParaRPr lang="tr-TR"/>
        </a:p>
      </dgm:t>
    </dgm:pt>
    <dgm:pt modelId="{C7756FBD-D400-4742-B682-F5BE40A611A7}" type="pres">
      <dgm:prSet presAssocID="{2EAF44F5-1801-41B7-8F97-2936D5AB1620}" presName="hierRoot2" presStyleCnt="0">
        <dgm:presLayoutVars>
          <dgm:hierBranch val="init"/>
        </dgm:presLayoutVars>
      </dgm:prSet>
      <dgm:spPr/>
    </dgm:pt>
    <dgm:pt modelId="{F73BA93C-C3EF-4B48-BA88-CE2CE4F17D3A}" type="pres">
      <dgm:prSet presAssocID="{2EAF44F5-1801-41B7-8F97-2936D5AB1620}" presName="rootComposite2" presStyleCnt="0"/>
      <dgm:spPr/>
    </dgm:pt>
    <dgm:pt modelId="{1D66457B-3A5C-457C-9E05-857223B06226}" type="pres">
      <dgm:prSet presAssocID="{2EAF44F5-1801-41B7-8F97-2936D5AB1620}" presName="rootText2" presStyleLbl="alignAcc1" presStyleIdx="0" presStyleCnt="0">
        <dgm:presLayoutVars>
          <dgm:chPref val="3"/>
        </dgm:presLayoutVars>
      </dgm:prSet>
      <dgm:spPr/>
      <dgm:t>
        <a:bodyPr/>
        <a:lstStyle/>
        <a:p>
          <a:endParaRPr lang="tr-TR"/>
        </a:p>
      </dgm:t>
    </dgm:pt>
    <dgm:pt modelId="{7145F69B-7BCC-4E95-8E00-BE2AB2D3252B}" type="pres">
      <dgm:prSet presAssocID="{2EAF44F5-1801-41B7-8F97-2936D5AB1620}" presName="topArc2" presStyleLbl="parChTrans1D1" presStyleIdx="4" presStyleCnt="10"/>
      <dgm:spPr/>
    </dgm:pt>
    <dgm:pt modelId="{5DB1DFC9-BA76-452B-9149-5C7E42933086}" type="pres">
      <dgm:prSet presAssocID="{2EAF44F5-1801-41B7-8F97-2936D5AB1620}" presName="bottomArc2" presStyleLbl="parChTrans1D1" presStyleIdx="5" presStyleCnt="10"/>
      <dgm:spPr/>
    </dgm:pt>
    <dgm:pt modelId="{B975AF02-002D-43E4-9654-95ABD1FCC6D1}" type="pres">
      <dgm:prSet presAssocID="{2EAF44F5-1801-41B7-8F97-2936D5AB1620}" presName="topConnNode2" presStyleLbl="node2" presStyleIdx="0" presStyleCnt="0"/>
      <dgm:spPr/>
      <dgm:t>
        <a:bodyPr/>
        <a:lstStyle/>
        <a:p>
          <a:endParaRPr lang="tr-TR"/>
        </a:p>
      </dgm:t>
    </dgm:pt>
    <dgm:pt modelId="{8827550E-1BB5-4313-8518-A6373B2A284A}" type="pres">
      <dgm:prSet presAssocID="{2EAF44F5-1801-41B7-8F97-2936D5AB1620}" presName="hierChild4" presStyleCnt="0"/>
      <dgm:spPr/>
    </dgm:pt>
    <dgm:pt modelId="{32FAD2D2-97F2-46F1-9084-5CC76C55A408}" type="pres">
      <dgm:prSet presAssocID="{2EAF44F5-1801-41B7-8F97-2936D5AB1620}" presName="hierChild5" presStyleCnt="0"/>
      <dgm:spPr/>
    </dgm:pt>
    <dgm:pt modelId="{B6A0AEAE-D6DC-4D0C-878B-65305894CCDA}" type="pres">
      <dgm:prSet presAssocID="{B955843D-B3D2-42FD-B46D-3CC42CA16578}" presName="Name28" presStyleLbl="parChTrans1D2" presStyleIdx="2" presStyleCnt="4"/>
      <dgm:spPr/>
      <dgm:t>
        <a:bodyPr/>
        <a:lstStyle/>
        <a:p>
          <a:endParaRPr lang="tr-TR"/>
        </a:p>
      </dgm:t>
    </dgm:pt>
    <dgm:pt modelId="{71F4D8A5-CAE5-4382-9995-03ACD665FA6D}" type="pres">
      <dgm:prSet presAssocID="{67C3F2C2-40D6-41BA-AEDD-E3DFD5E337EF}" presName="hierRoot2" presStyleCnt="0">
        <dgm:presLayoutVars>
          <dgm:hierBranch val="init"/>
        </dgm:presLayoutVars>
      </dgm:prSet>
      <dgm:spPr/>
    </dgm:pt>
    <dgm:pt modelId="{87624C73-06FD-4EDD-8255-F97FBB919E8D}" type="pres">
      <dgm:prSet presAssocID="{67C3F2C2-40D6-41BA-AEDD-E3DFD5E337EF}" presName="rootComposite2" presStyleCnt="0"/>
      <dgm:spPr/>
    </dgm:pt>
    <dgm:pt modelId="{8B3911C1-84EC-4644-AE78-B167E50A590E}" type="pres">
      <dgm:prSet presAssocID="{67C3F2C2-40D6-41BA-AEDD-E3DFD5E337EF}" presName="rootText2" presStyleLbl="alignAcc1" presStyleIdx="0" presStyleCnt="0">
        <dgm:presLayoutVars>
          <dgm:chPref val="3"/>
        </dgm:presLayoutVars>
      </dgm:prSet>
      <dgm:spPr/>
      <dgm:t>
        <a:bodyPr/>
        <a:lstStyle/>
        <a:p>
          <a:endParaRPr lang="tr-TR"/>
        </a:p>
      </dgm:t>
    </dgm:pt>
    <dgm:pt modelId="{05E9B870-02CD-4FF6-8020-73012087E84E}" type="pres">
      <dgm:prSet presAssocID="{67C3F2C2-40D6-41BA-AEDD-E3DFD5E337EF}" presName="topArc2" presStyleLbl="parChTrans1D1" presStyleIdx="6" presStyleCnt="10"/>
      <dgm:spPr/>
    </dgm:pt>
    <dgm:pt modelId="{67B6430C-A9B2-4E65-A8B6-D0659DCD19CF}" type="pres">
      <dgm:prSet presAssocID="{67C3F2C2-40D6-41BA-AEDD-E3DFD5E337EF}" presName="bottomArc2" presStyleLbl="parChTrans1D1" presStyleIdx="7" presStyleCnt="10"/>
      <dgm:spPr/>
    </dgm:pt>
    <dgm:pt modelId="{25B9D7B6-144D-4188-A484-A2A58E26F7B1}" type="pres">
      <dgm:prSet presAssocID="{67C3F2C2-40D6-41BA-AEDD-E3DFD5E337EF}" presName="topConnNode2" presStyleLbl="node2" presStyleIdx="0" presStyleCnt="0"/>
      <dgm:spPr/>
      <dgm:t>
        <a:bodyPr/>
        <a:lstStyle/>
        <a:p>
          <a:endParaRPr lang="tr-TR"/>
        </a:p>
      </dgm:t>
    </dgm:pt>
    <dgm:pt modelId="{9A0CA434-66E6-4D2F-AD7A-3040B1E960E7}" type="pres">
      <dgm:prSet presAssocID="{67C3F2C2-40D6-41BA-AEDD-E3DFD5E337EF}" presName="hierChild4" presStyleCnt="0"/>
      <dgm:spPr/>
    </dgm:pt>
    <dgm:pt modelId="{A75EBF4C-E555-429A-AB56-74216DC0354E}" type="pres">
      <dgm:prSet presAssocID="{67C3F2C2-40D6-41BA-AEDD-E3DFD5E337EF}" presName="hierChild5" presStyleCnt="0"/>
      <dgm:spPr/>
    </dgm:pt>
    <dgm:pt modelId="{3CF6FFA5-5359-4AD0-8787-EA79193C9789}" type="pres">
      <dgm:prSet presAssocID="{0163E136-7D6C-4C10-8FCF-EA44BB751C04}" presName="Name28" presStyleLbl="parChTrans1D2" presStyleIdx="3" presStyleCnt="4"/>
      <dgm:spPr/>
      <dgm:t>
        <a:bodyPr/>
        <a:lstStyle/>
        <a:p>
          <a:endParaRPr lang="tr-TR"/>
        </a:p>
      </dgm:t>
    </dgm:pt>
    <dgm:pt modelId="{FC5C1381-C28E-485A-BE74-590DAF709BFD}" type="pres">
      <dgm:prSet presAssocID="{39FB94AC-F726-4670-A79C-6177F84C483C}" presName="hierRoot2" presStyleCnt="0">
        <dgm:presLayoutVars>
          <dgm:hierBranch val="init"/>
        </dgm:presLayoutVars>
      </dgm:prSet>
      <dgm:spPr/>
    </dgm:pt>
    <dgm:pt modelId="{49AD630C-89F3-4567-A2F0-8993638E6D15}" type="pres">
      <dgm:prSet presAssocID="{39FB94AC-F726-4670-A79C-6177F84C483C}" presName="rootComposite2" presStyleCnt="0"/>
      <dgm:spPr/>
    </dgm:pt>
    <dgm:pt modelId="{4CE2F2F7-4D5D-4704-BFF7-A36F269115F0}" type="pres">
      <dgm:prSet presAssocID="{39FB94AC-F726-4670-A79C-6177F84C483C}" presName="rootText2" presStyleLbl="alignAcc1" presStyleIdx="0" presStyleCnt="0">
        <dgm:presLayoutVars>
          <dgm:chPref val="3"/>
        </dgm:presLayoutVars>
      </dgm:prSet>
      <dgm:spPr/>
      <dgm:t>
        <a:bodyPr/>
        <a:lstStyle/>
        <a:p>
          <a:endParaRPr lang="tr-TR"/>
        </a:p>
      </dgm:t>
    </dgm:pt>
    <dgm:pt modelId="{E8E62846-124F-4A0C-BBA2-11919B46718B}" type="pres">
      <dgm:prSet presAssocID="{39FB94AC-F726-4670-A79C-6177F84C483C}" presName="topArc2" presStyleLbl="parChTrans1D1" presStyleIdx="8" presStyleCnt="10"/>
      <dgm:spPr/>
    </dgm:pt>
    <dgm:pt modelId="{56D6BC92-5100-42CE-A231-4E0273D1A86F}" type="pres">
      <dgm:prSet presAssocID="{39FB94AC-F726-4670-A79C-6177F84C483C}" presName="bottomArc2" presStyleLbl="parChTrans1D1" presStyleIdx="9" presStyleCnt="10"/>
      <dgm:spPr/>
    </dgm:pt>
    <dgm:pt modelId="{98F1DE84-47DC-4769-994C-0E9BD6080926}" type="pres">
      <dgm:prSet presAssocID="{39FB94AC-F726-4670-A79C-6177F84C483C}" presName="topConnNode2" presStyleLbl="node2" presStyleIdx="0" presStyleCnt="0"/>
      <dgm:spPr/>
      <dgm:t>
        <a:bodyPr/>
        <a:lstStyle/>
        <a:p>
          <a:endParaRPr lang="tr-TR"/>
        </a:p>
      </dgm:t>
    </dgm:pt>
    <dgm:pt modelId="{4E5A92AB-C87D-4B87-9B39-C2CE8D61C4F9}" type="pres">
      <dgm:prSet presAssocID="{39FB94AC-F726-4670-A79C-6177F84C483C}" presName="hierChild4" presStyleCnt="0"/>
      <dgm:spPr/>
    </dgm:pt>
    <dgm:pt modelId="{DE6B694C-A306-42D4-AF39-40B85C049232}" type="pres">
      <dgm:prSet presAssocID="{39FB94AC-F726-4670-A79C-6177F84C483C}" presName="hierChild5" presStyleCnt="0"/>
      <dgm:spPr/>
    </dgm:pt>
    <dgm:pt modelId="{1412C688-4D5E-47DF-AADE-2E366BB3CD7E}" type="pres">
      <dgm:prSet presAssocID="{DCDBC648-958E-4828-80F7-CA07EAE7786A}" presName="hierChild3" presStyleCnt="0"/>
      <dgm:spPr/>
    </dgm:pt>
  </dgm:ptLst>
  <dgm:cxnLst>
    <dgm:cxn modelId="{424D0A38-D90B-4DB5-BC72-38AAB02E5D13}" srcId="{DCDBC648-958E-4828-80F7-CA07EAE7786A}" destId="{39FB94AC-F726-4670-A79C-6177F84C483C}" srcOrd="3" destOrd="0" parTransId="{0163E136-7D6C-4C10-8FCF-EA44BB751C04}" sibTransId="{9722FBE2-90BA-4CC3-B39F-01BDA416D6CC}"/>
    <dgm:cxn modelId="{6F9F3529-E388-4EDE-8CE1-BC926E7FD160}" type="presOf" srcId="{DCDBC648-958E-4828-80F7-CA07EAE7786A}" destId="{E3237F23-4749-4D19-9583-F523FA2AFCD4}" srcOrd="1" destOrd="0" presId="urn:microsoft.com/office/officeart/2008/layout/HalfCircleOrganizationChart"/>
    <dgm:cxn modelId="{00F7CA1B-9311-4458-A512-67D03D794729}" type="presOf" srcId="{67C3F2C2-40D6-41BA-AEDD-E3DFD5E337EF}" destId="{25B9D7B6-144D-4188-A484-A2A58E26F7B1}" srcOrd="1" destOrd="0" presId="urn:microsoft.com/office/officeart/2008/layout/HalfCircleOrganizationChart"/>
    <dgm:cxn modelId="{453B01C1-6915-4A88-BD10-97B44FF572F6}" type="presOf" srcId="{39FB94AC-F726-4670-A79C-6177F84C483C}" destId="{98F1DE84-47DC-4769-994C-0E9BD6080926}" srcOrd="1" destOrd="0" presId="urn:microsoft.com/office/officeart/2008/layout/HalfCircleOrganizationChart"/>
    <dgm:cxn modelId="{6EE542C2-6778-4AD9-8ACF-6C4187408812}" type="presOf" srcId="{02531DF8-9338-477F-B7B9-F86144C3EFE2}" destId="{7F13EBFE-17DB-47D2-8615-784CBB28D32B}" srcOrd="1" destOrd="0" presId="urn:microsoft.com/office/officeart/2008/layout/HalfCircleOrganizationChart"/>
    <dgm:cxn modelId="{EE106BF1-A1CD-4761-8EE7-5BB070E91D9D}" type="presOf" srcId="{39FB94AC-F726-4670-A79C-6177F84C483C}" destId="{4CE2F2F7-4D5D-4704-BFF7-A36F269115F0}" srcOrd="0" destOrd="0" presId="urn:microsoft.com/office/officeart/2008/layout/HalfCircleOrganizationChart"/>
    <dgm:cxn modelId="{34FFD47E-A120-4F51-9DE1-6BC469450F84}" srcId="{DCDBC648-958E-4828-80F7-CA07EAE7786A}" destId="{67C3F2C2-40D6-41BA-AEDD-E3DFD5E337EF}" srcOrd="2" destOrd="0" parTransId="{B955843D-B3D2-42FD-B46D-3CC42CA16578}" sibTransId="{166A4EF9-5D7E-43ED-A7D3-0224A25780C7}"/>
    <dgm:cxn modelId="{5CE99CD7-75C6-4705-B144-7048640CE34F}" type="presOf" srcId="{67C3F2C2-40D6-41BA-AEDD-E3DFD5E337EF}" destId="{8B3911C1-84EC-4644-AE78-B167E50A590E}" srcOrd="0" destOrd="0" presId="urn:microsoft.com/office/officeart/2008/layout/HalfCircleOrganizationChart"/>
    <dgm:cxn modelId="{E2EDDFC9-D608-400A-BD16-84C5CBA1FED6}" type="presOf" srcId="{0AAD5DA5-AB45-462B-B4EC-9E3F1958BA7A}" destId="{76C4CE37-4B53-4D0E-85B7-4C238672A6AA}" srcOrd="0" destOrd="0" presId="urn:microsoft.com/office/officeart/2008/layout/HalfCircleOrganizationChart"/>
    <dgm:cxn modelId="{B1A94CCB-B614-46D6-BAB4-42565C356C97}" srcId="{DCDBC648-958E-4828-80F7-CA07EAE7786A}" destId="{2EAF44F5-1801-41B7-8F97-2936D5AB1620}" srcOrd="1" destOrd="0" parTransId="{0AAD5DA5-AB45-462B-B4EC-9E3F1958BA7A}" sibTransId="{7E82E92A-0F98-4292-80C2-40DD535D9E0F}"/>
    <dgm:cxn modelId="{E2032260-3AC9-453A-932C-9BB9A69EF6F9}" type="presOf" srcId="{DCDBC648-958E-4828-80F7-CA07EAE7786A}" destId="{1A17AD52-071D-4B1F-BD6F-AC0A5A52242F}" srcOrd="0" destOrd="0" presId="urn:microsoft.com/office/officeart/2008/layout/HalfCircleOrganizationChart"/>
    <dgm:cxn modelId="{D1C46070-E772-4C54-84F6-80C482123DB7}" type="presOf" srcId="{0163E136-7D6C-4C10-8FCF-EA44BB751C04}" destId="{3CF6FFA5-5359-4AD0-8787-EA79193C9789}" srcOrd="0" destOrd="0" presId="urn:microsoft.com/office/officeart/2008/layout/HalfCircleOrganizationChart"/>
    <dgm:cxn modelId="{3600EA41-9CAF-4461-AACD-249BFD552B6E}" type="presOf" srcId="{02531DF8-9338-477F-B7B9-F86144C3EFE2}" destId="{1D7EFABF-B932-4476-BB7A-0958EBCB6321}" srcOrd="0" destOrd="0" presId="urn:microsoft.com/office/officeart/2008/layout/HalfCircleOrganizationChart"/>
    <dgm:cxn modelId="{BC0B78DB-BCA0-4214-9B48-15A8B7869017}" type="presOf" srcId="{B955843D-B3D2-42FD-B46D-3CC42CA16578}" destId="{B6A0AEAE-D6DC-4D0C-878B-65305894CCDA}" srcOrd="0" destOrd="0" presId="urn:microsoft.com/office/officeart/2008/layout/HalfCircleOrganizationChart"/>
    <dgm:cxn modelId="{C530492F-BD4D-4E90-9713-0D97733DB6DF}" type="presOf" srcId="{2EAF44F5-1801-41B7-8F97-2936D5AB1620}" destId="{B975AF02-002D-43E4-9654-95ABD1FCC6D1}" srcOrd="1" destOrd="0" presId="urn:microsoft.com/office/officeart/2008/layout/HalfCircleOrganizationChart"/>
    <dgm:cxn modelId="{06518666-9091-4323-8656-2AFEC90E9DE0}" srcId="{DCDBC648-958E-4828-80F7-CA07EAE7786A}" destId="{02531DF8-9338-477F-B7B9-F86144C3EFE2}" srcOrd="0" destOrd="0" parTransId="{0DA25185-624D-49AC-9B4E-F09A3D574BBB}" sibTransId="{D0352E65-14AC-4315-B28A-B3D1E08EC0D5}"/>
    <dgm:cxn modelId="{7B950B24-3E51-4E9B-A27D-73723C3D4FD6}" srcId="{40078C83-520B-4F8A-B03C-EF13FDB4942B}" destId="{DCDBC648-958E-4828-80F7-CA07EAE7786A}" srcOrd="0" destOrd="0" parTransId="{791A523D-D891-41DB-B659-A55001B2DBA9}" sibTransId="{D10F7309-46F2-41FE-9AC7-54E9D9B90C12}"/>
    <dgm:cxn modelId="{70E89FEE-BF67-4A02-BC44-D79365FA2CAC}" type="presOf" srcId="{0DA25185-624D-49AC-9B4E-F09A3D574BBB}" destId="{A85100AA-B24D-49E1-944E-078FD4A02603}" srcOrd="0" destOrd="0" presId="urn:microsoft.com/office/officeart/2008/layout/HalfCircleOrganizationChart"/>
    <dgm:cxn modelId="{A9EC8C0A-ABBF-464D-AB20-544A71E5139F}" type="presOf" srcId="{2EAF44F5-1801-41B7-8F97-2936D5AB1620}" destId="{1D66457B-3A5C-457C-9E05-857223B06226}" srcOrd="0" destOrd="0" presId="urn:microsoft.com/office/officeart/2008/layout/HalfCircleOrganizationChart"/>
    <dgm:cxn modelId="{ADC4BE5B-C339-40B9-AE36-F2C8A25162D8}" type="presOf" srcId="{40078C83-520B-4F8A-B03C-EF13FDB4942B}" destId="{D24A01E9-E185-44AC-A30E-B22486675B41}" srcOrd="0" destOrd="0" presId="urn:microsoft.com/office/officeart/2008/layout/HalfCircleOrganizationChart"/>
    <dgm:cxn modelId="{6AD0C1EB-6AFD-4409-A224-A0B738585CF6}" type="presParOf" srcId="{D24A01E9-E185-44AC-A30E-B22486675B41}" destId="{DABEAC7E-C496-4980-A10F-2FF1C7A19A52}" srcOrd="0" destOrd="0" presId="urn:microsoft.com/office/officeart/2008/layout/HalfCircleOrganizationChart"/>
    <dgm:cxn modelId="{9F2ADCF9-FEA3-4ED0-A097-5296206A1C61}" type="presParOf" srcId="{DABEAC7E-C496-4980-A10F-2FF1C7A19A52}" destId="{8D7456E0-022F-4669-ACF0-DFDCCD0F8E7E}" srcOrd="0" destOrd="0" presId="urn:microsoft.com/office/officeart/2008/layout/HalfCircleOrganizationChart"/>
    <dgm:cxn modelId="{804A74D4-63C0-4731-BD2F-67C21E098662}" type="presParOf" srcId="{8D7456E0-022F-4669-ACF0-DFDCCD0F8E7E}" destId="{1A17AD52-071D-4B1F-BD6F-AC0A5A52242F}" srcOrd="0" destOrd="0" presId="urn:microsoft.com/office/officeart/2008/layout/HalfCircleOrganizationChart"/>
    <dgm:cxn modelId="{253E1C6A-8894-4815-B2F1-D72B536BFA0D}" type="presParOf" srcId="{8D7456E0-022F-4669-ACF0-DFDCCD0F8E7E}" destId="{B085E409-FB87-4044-9CB4-6DCF271488A9}" srcOrd="1" destOrd="0" presId="urn:microsoft.com/office/officeart/2008/layout/HalfCircleOrganizationChart"/>
    <dgm:cxn modelId="{1C18A121-276C-4F46-8C24-CE7F8047A22F}" type="presParOf" srcId="{8D7456E0-022F-4669-ACF0-DFDCCD0F8E7E}" destId="{DAD38CDE-B95C-4C48-9E05-2F93CF63454A}" srcOrd="2" destOrd="0" presId="urn:microsoft.com/office/officeart/2008/layout/HalfCircleOrganizationChart"/>
    <dgm:cxn modelId="{6A9E0441-EBF2-48D2-9BCC-F3F01F6DD591}" type="presParOf" srcId="{8D7456E0-022F-4669-ACF0-DFDCCD0F8E7E}" destId="{E3237F23-4749-4D19-9583-F523FA2AFCD4}" srcOrd="3" destOrd="0" presId="urn:microsoft.com/office/officeart/2008/layout/HalfCircleOrganizationChart"/>
    <dgm:cxn modelId="{4EBA3E24-D70F-435A-BCA8-7C7087ED0E5B}" type="presParOf" srcId="{DABEAC7E-C496-4980-A10F-2FF1C7A19A52}" destId="{404643F1-777D-4BDF-9954-3412E50042A4}" srcOrd="1" destOrd="0" presId="urn:microsoft.com/office/officeart/2008/layout/HalfCircleOrganizationChart"/>
    <dgm:cxn modelId="{DBD51B21-C221-4E53-B4A2-01E1B7D3BDDF}" type="presParOf" srcId="{404643F1-777D-4BDF-9954-3412E50042A4}" destId="{A85100AA-B24D-49E1-944E-078FD4A02603}" srcOrd="0" destOrd="0" presId="urn:microsoft.com/office/officeart/2008/layout/HalfCircleOrganizationChart"/>
    <dgm:cxn modelId="{0A464A80-5674-4FDF-BF4E-436B281FDD7A}" type="presParOf" srcId="{404643F1-777D-4BDF-9954-3412E50042A4}" destId="{6F9F4039-6518-4BC2-9A6E-EF4862741420}" srcOrd="1" destOrd="0" presId="urn:microsoft.com/office/officeart/2008/layout/HalfCircleOrganizationChart"/>
    <dgm:cxn modelId="{C6C35B9B-2E9D-4D92-BA34-73CBD5998083}" type="presParOf" srcId="{6F9F4039-6518-4BC2-9A6E-EF4862741420}" destId="{0F6070ED-A5FE-4FD0-ABC0-B24F197A7392}" srcOrd="0" destOrd="0" presId="urn:microsoft.com/office/officeart/2008/layout/HalfCircleOrganizationChart"/>
    <dgm:cxn modelId="{0465753F-2750-42F7-B8F4-863829069E42}" type="presParOf" srcId="{0F6070ED-A5FE-4FD0-ABC0-B24F197A7392}" destId="{1D7EFABF-B932-4476-BB7A-0958EBCB6321}" srcOrd="0" destOrd="0" presId="urn:microsoft.com/office/officeart/2008/layout/HalfCircleOrganizationChart"/>
    <dgm:cxn modelId="{921B4744-F61F-48A5-8F02-175F94CF3341}" type="presParOf" srcId="{0F6070ED-A5FE-4FD0-ABC0-B24F197A7392}" destId="{52F9D271-8354-4646-9D9B-17D64BC415AE}" srcOrd="1" destOrd="0" presId="urn:microsoft.com/office/officeart/2008/layout/HalfCircleOrganizationChart"/>
    <dgm:cxn modelId="{2C422455-B069-4282-8B32-318AF845FF50}" type="presParOf" srcId="{0F6070ED-A5FE-4FD0-ABC0-B24F197A7392}" destId="{17B46E84-8BBF-45ED-A61D-52F5B473E4B5}" srcOrd="2" destOrd="0" presId="urn:microsoft.com/office/officeart/2008/layout/HalfCircleOrganizationChart"/>
    <dgm:cxn modelId="{0799289B-E5ED-473E-A57C-A2170DBDE18F}" type="presParOf" srcId="{0F6070ED-A5FE-4FD0-ABC0-B24F197A7392}" destId="{7F13EBFE-17DB-47D2-8615-784CBB28D32B}" srcOrd="3" destOrd="0" presId="urn:microsoft.com/office/officeart/2008/layout/HalfCircleOrganizationChart"/>
    <dgm:cxn modelId="{AFFE1BF9-00C3-400F-AD63-02242C565368}" type="presParOf" srcId="{6F9F4039-6518-4BC2-9A6E-EF4862741420}" destId="{7685D829-EFD0-43A9-ACB0-2DE814A3D958}" srcOrd="1" destOrd="0" presId="urn:microsoft.com/office/officeart/2008/layout/HalfCircleOrganizationChart"/>
    <dgm:cxn modelId="{CE4497E2-7792-4F14-8146-2802CA03CD95}" type="presParOf" srcId="{6F9F4039-6518-4BC2-9A6E-EF4862741420}" destId="{F1CF0F09-2686-439F-A4C4-23634711C643}" srcOrd="2" destOrd="0" presId="urn:microsoft.com/office/officeart/2008/layout/HalfCircleOrganizationChart"/>
    <dgm:cxn modelId="{4DA3BB55-1714-4B97-A893-854ADADEF1F8}" type="presParOf" srcId="{404643F1-777D-4BDF-9954-3412E50042A4}" destId="{76C4CE37-4B53-4D0E-85B7-4C238672A6AA}" srcOrd="2" destOrd="0" presId="urn:microsoft.com/office/officeart/2008/layout/HalfCircleOrganizationChart"/>
    <dgm:cxn modelId="{80F29A1B-0690-4742-B52D-F651E90768AB}" type="presParOf" srcId="{404643F1-777D-4BDF-9954-3412E50042A4}" destId="{C7756FBD-D400-4742-B682-F5BE40A611A7}" srcOrd="3" destOrd="0" presId="urn:microsoft.com/office/officeart/2008/layout/HalfCircleOrganizationChart"/>
    <dgm:cxn modelId="{0FEC4AC4-D455-48CF-AC99-3150E46ED034}" type="presParOf" srcId="{C7756FBD-D400-4742-B682-F5BE40A611A7}" destId="{F73BA93C-C3EF-4B48-BA88-CE2CE4F17D3A}" srcOrd="0" destOrd="0" presId="urn:microsoft.com/office/officeart/2008/layout/HalfCircleOrganizationChart"/>
    <dgm:cxn modelId="{87D27BAD-118A-425C-B7B6-E9C827428E22}" type="presParOf" srcId="{F73BA93C-C3EF-4B48-BA88-CE2CE4F17D3A}" destId="{1D66457B-3A5C-457C-9E05-857223B06226}" srcOrd="0" destOrd="0" presId="urn:microsoft.com/office/officeart/2008/layout/HalfCircleOrganizationChart"/>
    <dgm:cxn modelId="{648526CA-EAF0-4496-8AAD-42174BD13AB2}" type="presParOf" srcId="{F73BA93C-C3EF-4B48-BA88-CE2CE4F17D3A}" destId="{7145F69B-7BCC-4E95-8E00-BE2AB2D3252B}" srcOrd="1" destOrd="0" presId="urn:microsoft.com/office/officeart/2008/layout/HalfCircleOrganizationChart"/>
    <dgm:cxn modelId="{5024EEB9-7524-472C-962A-86471CA29904}" type="presParOf" srcId="{F73BA93C-C3EF-4B48-BA88-CE2CE4F17D3A}" destId="{5DB1DFC9-BA76-452B-9149-5C7E42933086}" srcOrd="2" destOrd="0" presId="urn:microsoft.com/office/officeart/2008/layout/HalfCircleOrganizationChart"/>
    <dgm:cxn modelId="{CA283F8E-21BB-4756-8E6D-17AC44D959CC}" type="presParOf" srcId="{F73BA93C-C3EF-4B48-BA88-CE2CE4F17D3A}" destId="{B975AF02-002D-43E4-9654-95ABD1FCC6D1}" srcOrd="3" destOrd="0" presId="urn:microsoft.com/office/officeart/2008/layout/HalfCircleOrganizationChart"/>
    <dgm:cxn modelId="{B3D049AF-2199-41FD-B97F-277D604E17EB}" type="presParOf" srcId="{C7756FBD-D400-4742-B682-F5BE40A611A7}" destId="{8827550E-1BB5-4313-8518-A6373B2A284A}" srcOrd="1" destOrd="0" presId="urn:microsoft.com/office/officeart/2008/layout/HalfCircleOrganizationChart"/>
    <dgm:cxn modelId="{DE0C0C0E-BEC5-428F-AB0E-896D22E82758}" type="presParOf" srcId="{C7756FBD-D400-4742-B682-F5BE40A611A7}" destId="{32FAD2D2-97F2-46F1-9084-5CC76C55A408}" srcOrd="2" destOrd="0" presId="urn:microsoft.com/office/officeart/2008/layout/HalfCircleOrganizationChart"/>
    <dgm:cxn modelId="{E61B323B-9D58-4AA1-8EC8-4DB312F32F99}" type="presParOf" srcId="{404643F1-777D-4BDF-9954-3412E50042A4}" destId="{B6A0AEAE-D6DC-4D0C-878B-65305894CCDA}" srcOrd="4" destOrd="0" presId="urn:microsoft.com/office/officeart/2008/layout/HalfCircleOrganizationChart"/>
    <dgm:cxn modelId="{1CF05198-0A7D-4DC0-8310-4F1B433AB06F}" type="presParOf" srcId="{404643F1-777D-4BDF-9954-3412E50042A4}" destId="{71F4D8A5-CAE5-4382-9995-03ACD665FA6D}" srcOrd="5" destOrd="0" presId="urn:microsoft.com/office/officeart/2008/layout/HalfCircleOrganizationChart"/>
    <dgm:cxn modelId="{CEEB2E2C-0804-4648-B144-46CDF59B91EF}" type="presParOf" srcId="{71F4D8A5-CAE5-4382-9995-03ACD665FA6D}" destId="{87624C73-06FD-4EDD-8255-F97FBB919E8D}" srcOrd="0" destOrd="0" presId="urn:microsoft.com/office/officeart/2008/layout/HalfCircleOrganizationChart"/>
    <dgm:cxn modelId="{0E363CB2-BB4A-4967-A931-EE07DAAF7E8F}" type="presParOf" srcId="{87624C73-06FD-4EDD-8255-F97FBB919E8D}" destId="{8B3911C1-84EC-4644-AE78-B167E50A590E}" srcOrd="0" destOrd="0" presId="urn:microsoft.com/office/officeart/2008/layout/HalfCircleOrganizationChart"/>
    <dgm:cxn modelId="{E82EB8F5-40F1-4912-9CAD-1629F87C0C25}" type="presParOf" srcId="{87624C73-06FD-4EDD-8255-F97FBB919E8D}" destId="{05E9B870-02CD-4FF6-8020-73012087E84E}" srcOrd="1" destOrd="0" presId="urn:microsoft.com/office/officeart/2008/layout/HalfCircleOrganizationChart"/>
    <dgm:cxn modelId="{EDDD3424-308C-4822-B25F-22D2EF5F1612}" type="presParOf" srcId="{87624C73-06FD-4EDD-8255-F97FBB919E8D}" destId="{67B6430C-A9B2-4E65-A8B6-D0659DCD19CF}" srcOrd="2" destOrd="0" presId="urn:microsoft.com/office/officeart/2008/layout/HalfCircleOrganizationChart"/>
    <dgm:cxn modelId="{695E66B3-1011-4552-A10B-9E8E1B1040FA}" type="presParOf" srcId="{87624C73-06FD-4EDD-8255-F97FBB919E8D}" destId="{25B9D7B6-144D-4188-A484-A2A58E26F7B1}" srcOrd="3" destOrd="0" presId="urn:microsoft.com/office/officeart/2008/layout/HalfCircleOrganizationChart"/>
    <dgm:cxn modelId="{330F00C3-07AC-4053-A64A-6488236FB938}" type="presParOf" srcId="{71F4D8A5-CAE5-4382-9995-03ACD665FA6D}" destId="{9A0CA434-66E6-4D2F-AD7A-3040B1E960E7}" srcOrd="1" destOrd="0" presId="urn:microsoft.com/office/officeart/2008/layout/HalfCircleOrganizationChart"/>
    <dgm:cxn modelId="{7F410F46-EB4A-456E-9700-9864D4ADEE37}" type="presParOf" srcId="{71F4D8A5-CAE5-4382-9995-03ACD665FA6D}" destId="{A75EBF4C-E555-429A-AB56-74216DC0354E}" srcOrd="2" destOrd="0" presId="urn:microsoft.com/office/officeart/2008/layout/HalfCircleOrganizationChart"/>
    <dgm:cxn modelId="{9D3D1A9B-FD88-4165-AD61-77B687E52114}" type="presParOf" srcId="{404643F1-777D-4BDF-9954-3412E50042A4}" destId="{3CF6FFA5-5359-4AD0-8787-EA79193C9789}" srcOrd="6" destOrd="0" presId="urn:microsoft.com/office/officeart/2008/layout/HalfCircleOrganizationChart"/>
    <dgm:cxn modelId="{F54E9B0D-0EC3-408C-8952-1A59D3940750}" type="presParOf" srcId="{404643F1-777D-4BDF-9954-3412E50042A4}" destId="{FC5C1381-C28E-485A-BE74-590DAF709BFD}" srcOrd="7" destOrd="0" presId="urn:microsoft.com/office/officeart/2008/layout/HalfCircleOrganizationChart"/>
    <dgm:cxn modelId="{FED92FAF-D401-40A3-9D5B-E96D0EC91BE6}" type="presParOf" srcId="{FC5C1381-C28E-485A-BE74-590DAF709BFD}" destId="{49AD630C-89F3-4567-A2F0-8993638E6D15}" srcOrd="0" destOrd="0" presId="urn:microsoft.com/office/officeart/2008/layout/HalfCircleOrganizationChart"/>
    <dgm:cxn modelId="{42ED6D66-C2F8-49C9-8F4F-22B205C4FFE2}" type="presParOf" srcId="{49AD630C-89F3-4567-A2F0-8993638E6D15}" destId="{4CE2F2F7-4D5D-4704-BFF7-A36F269115F0}" srcOrd="0" destOrd="0" presId="urn:microsoft.com/office/officeart/2008/layout/HalfCircleOrganizationChart"/>
    <dgm:cxn modelId="{9E826EC0-7EB9-46ED-B2B3-B4A6E59CAFA4}" type="presParOf" srcId="{49AD630C-89F3-4567-A2F0-8993638E6D15}" destId="{E8E62846-124F-4A0C-BBA2-11919B46718B}" srcOrd="1" destOrd="0" presId="urn:microsoft.com/office/officeart/2008/layout/HalfCircleOrganizationChart"/>
    <dgm:cxn modelId="{AB7F98DA-2936-4311-9B78-ADD308F13FDC}" type="presParOf" srcId="{49AD630C-89F3-4567-A2F0-8993638E6D15}" destId="{56D6BC92-5100-42CE-A231-4E0273D1A86F}" srcOrd="2" destOrd="0" presId="urn:microsoft.com/office/officeart/2008/layout/HalfCircleOrganizationChart"/>
    <dgm:cxn modelId="{8B983F62-44B0-4962-A014-99C917EA090C}" type="presParOf" srcId="{49AD630C-89F3-4567-A2F0-8993638E6D15}" destId="{98F1DE84-47DC-4769-994C-0E9BD6080926}" srcOrd="3" destOrd="0" presId="urn:microsoft.com/office/officeart/2008/layout/HalfCircleOrganizationChart"/>
    <dgm:cxn modelId="{4D9ADA96-4819-490A-835E-E00F8438C1D9}" type="presParOf" srcId="{FC5C1381-C28E-485A-BE74-590DAF709BFD}" destId="{4E5A92AB-C87D-4B87-9B39-C2CE8D61C4F9}" srcOrd="1" destOrd="0" presId="urn:microsoft.com/office/officeart/2008/layout/HalfCircleOrganizationChart"/>
    <dgm:cxn modelId="{D00143F3-138A-4877-A5EB-2A701D85D298}" type="presParOf" srcId="{FC5C1381-C28E-485A-BE74-590DAF709BFD}" destId="{DE6B694C-A306-42D4-AF39-40B85C049232}" srcOrd="2" destOrd="0" presId="urn:microsoft.com/office/officeart/2008/layout/HalfCircleOrganizationChart"/>
    <dgm:cxn modelId="{BDFF8C8D-91A4-4537-82EE-86456BD310BB}" type="presParOf" srcId="{DABEAC7E-C496-4980-A10F-2FF1C7A19A52}" destId="{1412C688-4D5E-47DF-AADE-2E366BB3CD7E}"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9963D-EF35-4BE8-AC00-0772CB762201}">
      <dsp:nvSpPr>
        <dsp:cNvPr id="0" name=""/>
        <dsp:cNvSpPr/>
      </dsp:nvSpPr>
      <dsp:spPr>
        <a:xfrm>
          <a:off x="3770323" y="767239"/>
          <a:ext cx="160868" cy="704757"/>
        </a:xfrm>
        <a:custGeom>
          <a:avLst/>
          <a:gdLst/>
          <a:ahLst/>
          <a:cxnLst/>
          <a:rect l="0" t="0" r="0" b="0"/>
          <a:pathLst>
            <a:path>
              <a:moveTo>
                <a:pt x="160868" y="0"/>
              </a:moveTo>
              <a:lnTo>
                <a:pt x="160868" y="704757"/>
              </a:lnTo>
              <a:lnTo>
                <a:pt x="0" y="70475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E2A821-F62D-48D1-AA60-234BB8318275}">
      <dsp:nvSpPr>
        <dsp:cNvPr id="0" name=""/>
        <dsp:cNvSpPr/>
      </dsp:nvSpPr>
      <dsp:spPr>
        <a:xfrm>
          <a:off x="2920380" y="4030570"/>
          <a:ext cx="379054" cy="704757"/>
        </a:xfrm>
        <a:custGeom>
          <a:avLst/>
          <a:gdLst/>
          <a:ahLst/>
          <a:cxnLst/>
          <a:rect l="0" t="0" r="0" b="0"/>
          <a:pathLst>
            <a:path>
              <a:moveTo>
                <a:pt x="0" y="0"/>
              </a:moveTo>
              <a:lnTo>
                <a:pt x="0" y="704757"/>
              </a:lnTo>
              <a:lnTo>
                <a:pt x="379054" y="704757"/>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18CFF2-BB7A-4F53-A678-DF0CE4EA0A59}">
      <dsp:nvSpPr>
        <dsp:cNvPr id="0" name=""/>
        <dsp:cNvSpPr/>
      </dsp:nvSpPr>
      <dsp:spPr>
        <a:xfrm>
          <a:off x="3885472" y="2942793"/>
          <a:ext cx="91440" cy="321736"/>
        </a:xfrm>
        <a:custGeom>
          <a:avLst/>
          <a:gdLst/>
          <a:ahLst/>
          <a:cxnLst/>
          <a:rect l="0" t="0" r="0" b="0"/>
          <a:pathLst>
            <a:path>
              <a:moveTo>
                <a:pt x="45720" y="0"/>
              </a:moveTo>
              <a:lnTo>
                <a:pt x="45720" y="32173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D87406-33DF-4E3E-8791-B02C14A41967}">
      <dsp:nvSpPr>
        <dsp:cNvPr id="0" name=""/>
        <dsp:cNvSpPr/>
      </dsp:nvSpPr>
      <dsp:spPr>
        <a:xfrm>
          <a:off x="3885472" y="767239"/>
          <a:ext cx="91440" cy="1409514"/>
        </a:xfrm>
        <a:custGeom>
          <a:avLst/>
          <a:gdLst/>
          <a:ahLst/>
          <a:cxnLst/>
          <a:rect l="0" t="0" r="0" b="0"/>
          <a:pathLst>
            <a:path>
              <a:moveTo>
                <a:pt x="45720" y="0"/>
              </a:moveTo>
              <a:lnTo>
                <a:pt x="45720" y="140951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218C3F-4F06-4B3B-AB63-3EDA8ECA30D8}">
      <dsp:nvSpPr>
        <dsp:cNvPr id="0" name=""/>
        <dsp:cNvSpPr/>
      </dsp:nvSpPr>
      <dsp:spPr>
        <a:xfrm>
          <a:off x="1828755" y="1198"/>
          <a:ext cx="4204872" cy="76604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noProof="0" dirty="0" smtClean="0"/>
            <a:t>ULAŞTIRMA DENİZCİLİK VE HABERLEŞME BAKANLIĞI</a:t>
          </a:r>
          <a:endParaRPr lang="en-US" sz="2000" b="1" kern="1200" noProof="0" dirty="0"/>
        </a:p>
      </dsp:txBody>
      <dsp:txXfrm>
        <a:off x="1828755" y="1198"/>
        <a:ext cx="4204872" cy="766040"/>
      </dsp:txXfrm>
    </dsp:sp>
    <dsp:sp modelId="{95954834-B7D9-404B-AB37-1D2F123B70E2}">
      <dsp:nvSpPr>
        <dsp:cNvPr id="0" name=""/>
        <dsp:cNvSpPr/>
      </dsp:nvSpPr>
      <dsp:spPr>
        <a:xfrm>
          <a:off x="2669017" y="2176753"/>
          <a:ext cx="2524348" cy="76604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noProof="0" dirty="0" err="1" smtClean="0"/>
            <a:t>Müsteşarlık</a:t>
          </a:r>
          <a:endParaRPr lang="en-US" sz="2000" b="1" kern="1200" noProof="0" dirty="0"/>
        </a:p>
      </dsp:txBody>
      <dsp:txXfrm>
        <a:off x="2669017" y="2176753"/>
        <a:ext cx="2524348" cy="766040"/>
      </dsp:txXfrm>
    </dsp:sp>
    <dsp:sp modelId="{E70DFBEA-7710-44EB-BBEA-E4E7E5BED742}">
      <dsp:nvSpPr>
        <dsp:cNvPr id="0" name=""/>
        <dsp:cNvSpPr/>
      </dsp:nvSpPr>
      <dsp:spPr>
        <a:xfrm>
          <a:off x="2667677" y="3264530"/>
          <a:ext cx="2527029" cy="76604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noProof="0" dirty="0" err="1" smtClean="0"/>
            <a:t>Müsteşar</a:t>
          </a:r>
          <a:r>
            <a:rPr lang="en-US" sz="2000" b="1" kern="1200" noProof="0" dirty="0" smtClean="0"/>
            <a:t> </a:t>
          </a:r>
          <a:r>
            <a:rPr lang="en-US" sz="2000" b="1" kern="1200" noProof="0" dirty="0" err="1" smtClean="0"/>
            <a:t>Yardımcılığı</a:t>
          </a:r>
          <a:endParaRPr lang="en-US" sz="2000" b="1" kern="1200" noProof="0" dirty="0"/>
        </a:p>
      </dsp:txBody>
      <dsp:txXfrm>
        <a:off x="2667677" y="3264530"/>
        <a:ext cx="2527029" cy="766040"/>
      </dsp:txXfrm>
    </dsp:sp>
    <dsp:sp modelId="{B3F7D9D7-6B1F-48BB-9CEC-E807006C218F}">
      <dsp:nvSpPr>
        <dsp:cNvPr id="0" name=""/>
        <dsp:cNvSpPr/>
      </dsp:nvSpPr>
      <dsp:spPr>
        <a:xfrm>
          <a:off x="3299434" y="4352307"/>
          <a:ext cx="1532080" cy="76604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noProof="0" dirty="0" smtClean="0"/>
            <a:t>SHGM</a:t>
          </a:r>
          <a:endParaRPr lang="en-US" sz="2000" b="1" kern="1200" noProof="0" dirty="0"/>
        </a:p>
      </dsp:txBody>
      <dsp:txXfrm>
        <a:off x="3299434" y="4352307"/>
        <a:ext cx="1532080" cy="766040"/>
      </dsp:txXfrm>
    </dsp:sp>
    <dsp:sp modelId="{458FEC87-E492-4C21-8CA9-6FE57F3DE267}">
      <dsp:nvSpPr>
        <dsp:cNvPr id="0" name=""/>
        <dsp:cNvSpPr/>
      </dsp:nvSpPr>
      <dsp:spPr>
        <a:xfrm>
          <a:off x="444206" y="1088976"/>
          <a:ext cx="3326116" cy="76604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noProof="0" dirty="0" err="1" smtClean="0"/>
            <a:t>Kaza</a:t>
          </a:r>
          <a:r>
            <a:rPr lang="en-US" sz="2000" b="1" kern="1200" noProof="0" dirty="0" smtClean="0"/>
            <a:t> </a:t>
          </a:r>
          <a:r>
            <a:rPr lang="en-US" sz="2000" b="1" kern="1200" noProof="0" dirty="0" err="1" smtClean="0"/>
            <a:t>Araştırma</a:t>
          </a:r>
          <a:r>
            <a:rPr lang="en-US" sz="2000" b="1" kern="1200" noProof="0" dirty="0" smtClean="0"/>
            <a:t> </a:t>
          </a:r>
          <a:r>
            <a:rPr lang="en-US" sz="2000" b="1" kern="1200" noProof="0" dirty="0" err="1" smtClean="0"/>
            <a:t>ve</a:t>
          </a:r>
          <a:r>
            <a:rPr lang="en-US" sz="2000" b="1" kern="1200" noProof="0" dirty="0" smtClean="0"/>
            <a:t> </a:t>
          </a:r>
          <a:r>
            <a:rPr lang="en-US" sz="2000" b="1" kern="1200" noProof="0" dirty="0" err="1" smtClean="0"/>
            <a:t>İnceleme</a:t>
          </a:r>
          <a:r>
            <a:rPr lang="en-US" sz="2000" b="1" kern="1200" noProof="0" dirty="0" smtClean="0"/>
            <a:t> </a:t>
          </a:r>
          <a:r>
            <a:rPr lang="en-US" sz="2000" b="1" kern="1200" noProof="0" dirty="0" err="1" smtClean="0"/>
            <a:t>Kurulu</a:t>
          </a:r>
          <a:endParaRPr lang="en-US" sz="2000" b="1" kern="1200" noProof="0" dirty="0"/>
        </a:p>
      </dsp:txBody>
      <dsp:txXfrm>
        <a:off x="444206" y="1088976"/>
        <a:ext cx="3326116" cy="766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6FFA5-5359-4AD0-8787-EA79193C9789}">
      <dsp:nvSpPr>
        <dsp:cNvPr id="0" name=""/>
        <dsp:cNvSpPr/>
      </dsp:nvSpPr>
      <dsp:spPr>
        <a:xfrm>
          <a:off x="1836166" y="889085"/>
          <a:ext cx="1438097" cy="166391"/>
        </a:xfrm>
        <a:custGeom>
          <a:avLst/>
          <a:gdLst/>
          <a:ahLst/>
          <a:cxnLst/>
          <a:rect l="0" t="0" r="0" b="0"/>
          <a:pathLst>
            <a:path>
              <a:moveTo>
                <a:pt x="0" y="0"/>
              </a:moveTo>
              <a:lnTo>
                <a:pt x="0" y="83195"/>
              </a:lnTo>
              <a:lnTo>
                <a:pt x="1438097" y="83195"/>
              </a:lnTo>
              <a:lnTo>
                <a:pt x="1438097" y="1663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A0AEAE-D6DC-4D0C-878B-65305894CCDA}">
      <dsp:nvSpPr>
        <dsp:cNvPr id="0" name=""/>
        <dsp:cNvSpPr/>
      </dsp:nvSpPr>
      <dsp:spPr>
        <a:xfrm>
          <a:off x="1836166" y="889085"/>
          <a:ext cx="479365" cy="166391"/>
        </a:xfrm>
        <a:custGeom>
          <a:avLst/>
          <a:gdLst/>
          <a:ahLst/>
          <a:cxnLst/>
          <a:rect l="0" t="0" r="0" b="0"/>
          <a:pathLst>
            <a:path>
              <a:moveTo>
                <a:pt x="0" y="0"/>
              </a:moveTo>
              <a:lnTo>
                <a:pt x="0" y="83195"/>
              </a:lnTo>
              <a:lnTo>
                <a:pt x="479365" y="83195"/>
              </a:lnTo>
              <a:lnTo>
                <a:pt x="479365" y="1663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C4CE37-4B53-4D0E-85B7-4C238672A6AA}">
      <dsp:nvSpPr>
        <dsp:cNvPr id="0" name=""/>
        <dsp:cNvSpPr/>
      </dsp:nvSpPr>
      <dsp:spPr>
        <a:xfrm>
          <a:off x="1356801" y="889085"/>
          <a:ext cx="479365" cy="166391"/>
        </a:xfrm>
        <a:custGeom>
          <a:avLst/>
          <a:gdLst/>
          <a:ahLst/>
          <a:cxnLst/>
          <a:rect l="0" t="0" r="0" b="0"/>
          <a:pathLst>
            <a:path>
              <a:moveTo>
                <a:pt x="479365" y="0"/>
              </a:moveTo>
              <a:lnTo>
                <a:pt x="479365" y="83195"/>
              </a:lnTo>
              <a:lnTo>
                <a:pt x="0" y="83195"/>
              </a:lnTo>
              <a:lnTo>
                <a:pt x="0" y="1663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5100AA-B24D-49E1-944E-078FD4A02603}">
      <dsp:nvSpPr>
        <dsp:cNvPr id="0" name=""/>
        <dsp:cNvSpPr/>
      </dsp:nvSpPr>
      <dsp:spPr>
        <a:xfrm>
          <a:off x="398069" y="889085"/>
          <a:ext cx="1438097" cy="166391"/>
        </a:xfrm>
        <a:custGeom>
          <a:avLst/>
          <a:gdLst/>
          <a:ahLst/>
          <a:cxnLst/>
          <a:rect l="0" t="0" r="0" b="0"/>
          <a:pathLst>
            <a:path>
              <a:moveTo>
                <a:pt x="1438097" y="0"/>
              </a:moveTo>
              <a:lnTo>
                <a:pt x="1438097" y="83195"/>
              </a:lnTo>
              <a:lnTo>
                <a:pt x="0" y="83195"/>
              </a:lnTo>
              <a:lnTo>
                <a:pt x="0" y="1663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85E409-FB87-4044-9CB4-6DCF271488A9}">
      <dsp:nvSpPr>
        <dsp:cNvPr id="0" name=""/>
        <dsp:cNvSpPr/>
      </dsp:nvSpPr>
      <dsp:spPr>
        <a:xfrm>
          <a:off x="1638081" y="492915"/>
          <a:ext cx="396170" cy="396170"/>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D38CDE-B95C-4C48-9E05-2F93CF63454A}">
      <dsp:nvSpPr>
        <dsp:cNvPr id="0" name=""/>
        <dsp:cNvSpPr/>
      </dsp:nvSpPr>
      <dsp:spPr>
        <a:xfrm>
          <a:off x="1638081" y="492915"/>
          <a:ext cx="396170" cy="396170"/>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17AD52-071D-4B1F-BD6F-AC0A5A52242F}">
      <dsp:nvSpPr>
        <dsp:cNvPr id="0" name=""/>
        <dsp:cNvSpPr/>
      </dsp:nvSpPr>
      <dsp:spPr>
        <a:xfrm>
          <a:off x="1439996" y="564226"/>
          <a:ext cx="792340" cy="25354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tr-TR" sz="800" kern="1200" dirty="0" smtClean="0"/>
            <a:t>Uçuşa Elverişlilik Daire Başkanlığı</a:t>
          </a:r>
          <a:endParaRPr lang="tr-TR" sz="800" kern="1200" dirty="0"/>
        </a:p>
      </dsp:txBody>
      <dsp:txXfrm>
        <a:off x="1439996" y="564226"/>
        <a:ext cx="792340" cy="253548"/>
      </dsp:txXfrm>
    </dsp:sp>
    <dsp:sp modelId="{52F9D271-8354-4646-9D9B-17D64BC415AE}">
      <dsp:nvSpPr>
        <dsp:cNvPr id="0" name=""/>
        <dsp:cNvSpPr/>
      </dsp:nvSpPr>
      <dsp:spPr>
        <a:xfrm>
          <a:off x="199984" y="1055477"/>
          <a:ext cx="396170" cy="396170"/>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B46E84-8BBF-45ED-A61D-52F5B473E4B5}">
      <dsp:nvSpPr>
        <dsp:cNvPr id="0" name=""/>
        <dsp:cNvSpPr/>
      </dsp:nvSpPr>
      <dsp:spPr>
        <a:xfrm>
          <a:off x="199984" y="1055477"/>
          <a:ext cx="396170" cy="396170"/>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7EFABF-B932-4476-BB7A-0958EBCB6321}">
      <dsp:nvSpPr>
        <dsp:cNvPr id="0" name=""/>
        <dsp:cNvSpPr/>
      </dsp:nvSpPr>
      <dsp:spPr>
        <a:xfrm>
          <a:off x="1899" y="1126787"/>
          <a:ext cx="792340" cy="25354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tr-TR" sz="800" kern="1200" dirty="0" smtClean="0"/>
            <a:t>SHY-21</a:t>
          </a:r>
          <a:endParaRPr lang="tr-TR" sz="800" kern="1200" dirty="0"/>
        </a:p>
      </dsp:txBody>
      <dsp:txXfrm>
        <a:off x="1899" y="1126787"/>
        <a:ext cx="792340" cy="253548"/>
      </dsp:txXfrm>
    </dsp:sp>
    <dsp:sp modelId="{7145F69B-7BCC-4E95-8E00-BE2AB2D3252B}">
      <dsp:nvSpPr>
        <dsp:cNvPr id="0" name=""/>
        <dsp:cNvSpPr/>
      </dsp:nvSpPr>
      <dsp:spPr>
        <a:xfrm>
          <a:off x="1158716" y="1055477"/>
          <a:ext cx="396170" cy="396170"/>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B1DFC9-BA76-452B-9149-5C7E42933086}">
      <dsp:nvSpPr>
        <dsp:cNvPr id="0" name=""/>
        <dsp:cNvSpPr/>
      </dsp:nvSpPr>
      <dsp:spPr>
        <a:xfrm>
          <a:off x="1158716" y="1055477"/>
          <a:ext cx="396170" cy="396170"/>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66457B-3A5C-457C-9E05-857223B06226}">
      <dsp:nvSpPr>
        <dsp:cNvPr id="0" name=""/>
        <dsp:cNvSpPr/>
      </dsp:nvSpPr>
      <dsp:spPr>
        <a:xfrm>
          <a:off x="960631" y="1126787"/>
          <a:ext cx="792340" cy="25354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tr-TR" sz="800" kern="1200" dirty="0" smtClean="0"/>
            <a:t>SHY-M</a:t>
          </a:r>
          <a:endParaRPr lang="tr-TR" sz="800" kern="1200" dirty="0"/>
        </a:p>
      </dsp:txBody>
      <dsp:txXfrm>
        <a:off x="960631" y="1126787"/>
        <a:ext cx="792340" cy="253548"/>
      </dsp:txXfrm>
    </dsp:sp>
    <dsp:sp modelId="{05E9B870-02CD-4FF6-8020-73012087E84E}">
      <dsp:nvSpPr>
        <dsp:cNvPr id="0" name=""/>
        <dsp:cNvSpPr/>
      </dsp:nvSpPr>
      <dsp:spPr>
        <a:xfrm>
          <a:off x="2117447" y="1055477"/>
          <a:ext cx="396170" cy="396170"/>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B6430C-A9B2-4E65-A8B6-D0659DCD19CF}">
      <dsp:nvSpPr>
        <dsp:cNvPr id="0" name=""/>
        <dsp:cNvSpPr/>
      </dsp:nvSpPr>
      <dsp:spPr>
        <a:xfrm>
          <a:off x="2117447" y="1055477"/>
          <a:ext cx="396170" cy="396170"/>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3911C1-84EC-4644-AE78-B167E50A590E}">
      <dsp:nvSpPr>
        <dsp:cNvPr id="0" name=""/>
        <dsp:cNvSpPr/>
      </dsp:nvSpPr>
      <dsp:spPr>
        <a:xfrm>
          <a:off x="1919362" y="1126787"/>
          <a:ext cx="792340" cy="25354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tr-TR" sz="800" kern="1200" dirty="0" smtClean="0"/>
            <a:t>SHY-145</a:t>
          </a:r>
          <a:endParaRPr lang="tr-TR" sz="800" kern="1200" dirty="0"/>
        </a:p>
      </dsp:txBody>
      <dsp:txXfrm>
        <a:off x="1919362" y="1126787"/>
        <a:ext cx="792340" cy="253548"/>
      </dsp:txXfrm>
    </dsp:sp>
    <dsp:sp modelId="{E8E62846-124F-4A0C-BBA2-11919B46718B}">
      <dsp:nvSpPr>
        <dsp:cNvPr id="0" name=""/>
        <dsp:cNvSpPr/>
      </dsp:nvSpPr>
      <dsp:spPr>
        <a:xfrm>
          <a:off x="3076179" y="1055477"/>
          <a:ext cx="396170" cy="396170"/>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D6BC92-5100-42CE-A231-4E0273D1A86F}">
      <dsp:nvSpPr>
        <dsp:cNvPr id="0" name=""/>
        <dsp:cNvSpPr/>
      </dsp:nvSpPr>
      <dsp:spPr>
        <a:xfrm>
          <a:off x="3076179" y="1055477"/>
          <a:ext cx="396170" cy="396170"/>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E2F2F7-4D5D-4704-BFF7-A36F269115F0}">
      <dsp:nvSpPr>
        <dsp:cNvPr id="0" name=""/>
        <dsp:cNvSpPr/>
      </dsp:nvSpPr>
      <dsp:spPr>
        <a:xfrm>
          <a:off x="2878094" y="1126787"/>
          <a:ext cx="792340" cy="25354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tr-TR" sz="800" kern="1200" dirty="0" smtClean="0"/>
            <a:t>SHY-66/147</a:t>
          </a:r>
          <a:endParaRPr lang="tr-TR" sz="800" kern="1200" dirty="0"/>
        </a:p>
      </dsp:txBody>
      <dsp:txXfrm>
        <a:off x="2878094" y="1126787"/>
        <a:ext cx="792340" cy="25354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AA2F70-05F5-40AC-AC07-046FBD0DB9E2}" type="datetimeFigureOut">
              <a:rPr lang="en-US" smtClean="0"/>
              <a:t>4/20/2016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F3B3E8-1F1C-4611-ADA6-00B478178247}" type="slidenum">
              <a:rPr lang="en-US" smtClean="0"/>
              <a:t>‹#›</a:t>
            </a:fld>
            <a:endParaRPr lang="en-US"/>
          </a:p>
        </p:txBody>
      </p:sp>
    </p:spTree>
    <p:extLst>
      <p:ext uri="{BB962C8B-B14F-4D97-AF65-F5344CB8AC3E}">
        <p14:creationId xmlns:p14="http://schemas.microsoft.com/office/powerpoint/2010/main" val="4292342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E2472-CAC3-40F8-8942-5926A14A6A75}" type="slidenum">
              <a:rPr lang="en-US" smtClean="0"/>
              <a:pPr/>
              <a:t>2</a:t>
            </a:fld>
            <a:endParaRPr lang="en-US" dirty="0"/>
          </a:p>
        </p:txBody>
      </p:sp>
    </p:spTree>
    <p:extLst>
      <p:ext uri="{BB962C8B-B14F-4D97-AF65-F5344CB8AC3E}">
        <p14:creationId xmlns:p14="http://schemas.microsoft.com/office/powerpoint/2010/main" val="3992916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dirty="0" smtClean="0"/>
          </a:p>
        </p:txBody>
      </p:sp>
      <p:sp>
        <p:nvSpPr>
          <p:cNvPr id="4" name="Slayt Numarası Yer Tutucusu 3"/>
          <p:cNvSpPr>
            <a:spLocks noGrp="1"/>
          </p:cNvSpPr>
          <p:nvPr>
            <p:ph type="sldNum" sz="quarter" idx="5"/>
          </p:nvPr>
        </p:nvSpPr>
        <p:spPr/>
        <p:txBody>
          <a:bodyPr/>
          <a:lstStyle/>
          <a:p>
            <a:pPr>
              <a:defRPr/>
            </a:pPr>
            <a:fld id="{4802D724-D511-4F0A-B3B4-A57A3AB958CB}" type="slidenum">
              <a:rPr lang="tr-TR" smtClean="0"/>
              <a:pPr>
                <a:defRPr/>
              </a:pPr>
              <a:t>3</a:t>
            </a:fld>
            <a:endParaRPr lang="tr-TR" dirty="0"/>
          </a:p>
        </p:txBody>
      </p:sp>
    </p:spTree>
    <p:extLst>
      <p:ext uri="{BB962C8B-B14F-4D97-AF65-F5344CB8AC3E}">
        <p14:creationId xmlns:p14="http://schemas.microsoft.com/office/powerpoint/2010/main" val="1710108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E2472-CAC3-40F8-8942-5926A14A6A75}" type="slidenum">
              <a:rPr lang="en-US" smtClean="0"/>
              <a:pPr/>
              <a:t>4</a:t>
            </a:fld>
            <a:endParaRPr lang="en-US" dirty="0"/>
          </a:p>
        </p:txBody>
      </p:sp>
    </p:spTree>
    <p:extLst>
      <p:ext uri="{BB962C8B-B14F-4D97-AF65-F5344CB8AC3E}">
        <p14:creationId xmlns:p14="http://schemas.microsoft.com/office/powerpoint/2010/main" val="1032061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E2472-CAC3-40F8-8942-5926A14A6A75}" type="slidenum">
              <a:rPr lang="en-US" smtClean="0"/>
              <a:pPr/>
              <a:t>5</a:t>
            </a:fld>
            <a:endParaRPr lang="en-US" dirty="0"/>
          </a:p>
        </p:txBody>
      </p:sp>
    </p:spTree>
    <p:extLst>
      <p:ext uri="{BB962C8B-B14F-4D97-AF65-F5344CB8AC3E}">
        <p14:creationId xmlns:p14="http://schemas.microsoft.com/office/powerpoint/2010/main" val="1814769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hasCustomPrompt="1"/>
          </p:nvPr>
        </p:nvSpPr>
        <p:spPr>
          <a:xfrm>
            <a:off x="539552" y="3717032"/>
            <a:ext cx="6048672" cy="821953"/>
          </a:xfrm>
          <a:prstGeom prst="rect">
            <a:avLst/>
          </a:prstGeom>
        </p:spPr>
        <p:txBody>
          <a:bodyPr>
            <a:normAutofit/>
          </a:bodyPr>
          <a:lstStyle>
            <a:lvl1pPr algn="l">
              <a:defRPr sz="4000" baseline="0">
                <a:ln>
                  <a:noFill/>
                </a:ln>
                <a:solidFill>
                  <a:schemeClr val="bg1"/>
                </a:solidFill>
                <a:latin typeface="Aaux ProBlack" pitchFamily="2" charset="-94"/>
              </a:defRPr>
            </a:lvl1pPr>
          </a:lstStyle>
          <a:p>
            <a:r>
              <a:rPr lang="tr-TR" dirty="0" smtClean="0"/>
              <a:t>ANA BAŞLIK</a:t>
            </a:r>
            <a:endParaRPr lang="tr-TR" dirty="0"/>
          </a:p>
        </p:txBody>
      </p:sp>
      <p:sp>
        <p:nvSpPr>
          <p:cNvPr id="3" name="Alt Başlık 2"/>
          <p:cNvSpPr>
            <a:spLocks noGrp="1"/>
          </p:cNvSpPr>
          <p:nvPr>
            <p:ph type="subTitle" idx="1" hasCustomPrompt="1"/>
          </p:nvPr>
        </p:nvSpPr>
        <p:spPr>
          <a:xfrm>
            <a:off x="755576" y="4653136"/>
            <a:ext cx="5256584" cy="1008112"/>
          </a:xfrm>
          <a:prstGeom prst="rect">
            <a:avLst/>
          </a:prstGeom>
        </p:spPr>
        <p:txBody>
          <a:bodyPr/>
          <a:lstStyle>
            <a:lvl1pPr marL="0" indent="0" algn="l">
              <a:buNone/>
              <a:defRPr baseline="0">
                <a:solidFill>
                  <a:schemeClr val="bg1"/>
                </a:solidFill>
                <a:latin typeface="Aaux ProBold" pitchFamily="2" charset="-94"/>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Alt Başlık</a:t>
            </a:r>
            <a:endParaRPr lang="tr-TR" dirty="0"/>
          </a:p>
        </p:txBody>
      </p:sp>
      <p:sp>
        <p:nvSpPr>
          <p:cNvPr id="4" name="Veri Yer Tutucusu 3"/>
          <p:cNvSpPr>
            <a:spLocks noGrp="1"/>
          </p:cNvSpPr>
          <p:nvPr>
            <p:ph type="dt" sz="half" idx="10"/>
          </p:nvPr>
        </p:nvSpPr>
        <p:spPr>
          <a:xfrm>
            <a:off x="6660232" y="6021288"/>
            <a:ext cx="2133600" cy="288032"/>
          </a:xfrm>
          <a:prstGeom prst="rect">
            <a:avLst/>
          </a:prstGeom>
        </p:spPr>
        <p:txBody>
          <a:bodyPr/>
          <a:lstStyle>
            <a:lvl1pPr>
              <a:defRPr>
                <a:solidFill>
                  <a:schemeClr val="bg1"/>
                </a:solidFill>
              </a:defRPr>
            </a:lvl1pPr>
          </a:lstStyle>
          <a:p>
            <a:fld id="{48A77D11-7FAF-421B-B19F-28864AC2BAFB}" type="datetimeFigureOut">
              <a:rPr lang="tr-TR" smtClean="0"/>
              <a:pPr/>
              <a:t>20.4.2016</a:t>
            </a:fld>
            <a:endParaRPr lang="tr-TR" dirty="0"/>
          </a:p>
        </p:txBody>
      </p:sp>
      <p:sp>
        <p:nvSpPr>
          <p:cNvPr id="5" name="Altbilgi Yer Tutucusu 4"/>
          <p:cNvSpPr>
            <a:spLocks noGrp="1"/>
          </p:cNvSpPr>
          <p:nvPr>
            <p:ph type="ftr" sz="quarter" idx="11"/>
          </p:nvPr>
        </p:nvSpPr>
        <p:spPr>
          <a:xfrm>
            <a:off x="6660232" y="6381329"/>
            <a:ext cx="2160240" cy="288032"/>
          </a:xfrm>
          <a:prstGeom prst="rect">
            <a:avLst/>
          </a:prstGeom>
        </p:spPr>
        <p:txBody>
          <a:bodyPr/>
          <a:lstStyle>
            <a:lvl1pPr algn="l">
              <a:defRPr>
                <a:solidFill>
                  <a:schemeClr val="bg1"/>
                </a:solidFill>
              </a:defRPr>
            </a:lvl1pPr>
          </a:lstStyle>
          <a:p>
            <a:r>
              <a:rPr lang="tr-TR" dirty="0" smtClean="0"/>
              <a:t>Ankara</a:t>
            </a:r>
            <a:endParaRPr lang="tr-TR" dirty="0"/>
          </a:p>
        </p:txBody>
      </p:sp>
    </p:spTree>
    <p:extLst>
      <p:ext uri="{BB962C8B-B14F-4D97-AF65-F5344CB8AC3E}">
        <p14:creationId xmlns:p14="http://schemas.microsoft.com/office/powerpoint/2010/main" val="2390637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395536" y="260648"/>
            <a:ext cx="4834880" cy="828000"/>
          </a:xfrm>
          <a:prstGeom prst="rect">
            <a:avLst/>
          </a:prstGeom>
        </p:spPr>
        <p:txBody>
          <a:bodyPr>
            <a:normAutofit/>
          </a:bodyPr>
          <a:lstStyle>
            <a:lvl1pPr algn="l">
              <a:defRPr sz="2800" baseline="0">
                <a:solidFill>
                  <a:schemeClr val="bg1"/>
                </a:solidFill>
                <a:latin typeface="Aaux ProBold" pitchFamily="2" charset="-94"/>
              </a:defRPr>
            </a:lvl1pPr>
          </a:lstStyle>
          <a:p>
            <a:r>
              <a:rPr lang="tr-TR" dirty="0" smtClean="0"/>
              <a:t>Ana Başlık</a:t>
            </a:r>
            <a:endParaRPr lang="tr-TR" dirty="0"/>
          </a:p>
        </p:txBody>
      </p:sp>
      <p:sp>
        <p:nvSpPr>
          <p:cNvPr id="4" name="Veri Yer Tutucusu 3"/>
          <p:cNvSpPr>
            <a:spLocks noGrp="1"/>
          </p:cNvSpPr>
          <p:nvPr>
            <p:ph type="dt" sz="half" idx="10"/>
          </p:nvPr>
        </p:nvSpPr>
        <p:spPr>
          <a:xfrm>
            <a:off x="755576" y="6465783"/>
            <a:ext cx="2133600" cy="275585"/>
          </a:xfrm>
          <a:prstGeom prst="rect">
            <a:avLst/>
          </a:prstGeom>
        </p:spPr>
        <p:txBody>
          <a:bodyPr/>
          <a:lstStyle>
            <a:lvl1pPr>
              <a:defRPr sz="1200">
                <a:solidFill>
                  <a:schemeClr val="tx1"/>
                </a:solidFill>
                <a:latin typeface="Aaux ProLight" pitchFamily="2" charset="-94"/>
              </a:defRPr>
            </a:lvl1pPr>
          </a:lstStyle>
          <a:p>
            <a:fld id="{48A77D11-7FAF-421B-B19F-28864AC2BAFB}" type="datetimeFigureOut">
              <a:rPr lang="tr-TR" smtClean="0"/>
              <a:pPr/>
              <a:t>20.4.2016</a:t>
            </a:fld>
            <a:endParaRPr lang="tr-TR"/>
          </a:p>
        </p:txBody>
      </p:sp>
      <p:sp>
        <p:nvSpPr>
          <p:cNvPr id="6" name="Slayt Numarası Yer Tutucusu 5"/>
          <p:cNvSpPr>
            <a:spLocks noGrp="1"/>
          </p:cNvSpPr>
          <p:nvPr>
            <p:ph type="sldNum" sz="quarter" idx="12"/>
          </p:nvPr>
        </p:nvSpPr>
        <p:spPr>
          <a:xfrm>
            <a:off x="8388424" y="6448251"/>
            <a:ext cx="648072" cy="365125"/>
          </a:xfrm>
          <a:prstGeom prst="rect">
            <a:avLst/>
          </a:prstGeom>
        </p:spPr>
        <p:txBody>
          <a:bodyPr/>
          <a:lstStyle>
            <a:lvl1pPr algn="r">
              <a:defRPr sz="1400">
                <a:solidFill>
                  <a:srgbClr val="E37222"/>
                </a:solidFill>
                <a:latin typeface="Aaux ProLight" pitchFamily="2" charset="-94"/>
              </a:defRPr>
            </a:lvl1pPr>
          </a:lstStyle>
          <a:p>
            <a:fld id="{F25D720D-AA6C-4005-8654-D64F47B18638}" type="slidenum">
              <a:rPr lang="tr-TR" smtClean="0"/>
              <a:pPr/>
              <a:t>‹#›</a:t>
            </a:fld>
            <a:endParaRPr lang="tr-TR"/>
          </a:p>
        </p:txBody>
      </p:sp>
      <p:sp>
        <p:nvSpPr>
          <p:cNvPr id="10" name="İçerik Yer Tutucusu 9"/>
          <p:cNvSpPr>
            <a:spLocks noGrp="1"/>
          </p:cNvSpPr>
          <p:nvPr>
            <p:ph sz="quarter" idx="15"/>
          </p:nvPr>
        </p:nvSpPr>
        <p:spPr>
          <a:xfrm>
            <a:off x="755576" y="1268413"/>
            <a:ext cx="7704212" cy="4032250"/>
          </a:xfrm>
          <a:prstGeom prst="rect">
            <a:avLst/>
          </a:prstGeom>
        </p:spPr>
        <p:txBody>
          <a:bodyPr>
            <a:normAutofit/>
          </a:bodyPr>
          <a:lstStyle>
            <a:lvl1pPr marL="342900" indent="-342900">
              <a:buFont typeface="Aaux ProBold" pitchFamily="2" charset="-94"/>
              <a:buChar char="—"/>
              <a:defRPr sz="2400">
                <a:latin typeface="Aaux ProMedium" pitchFamily="2" charset="-94"/>
              </a:defRPr>
            </a:lvl1pPr>
            <a:lvl2pPr marL="742950" indent="-285750">
              <a:buFont typeface="Aaux ProBold" pitchFamily="2" charset="-94"/>
              <a:buChar char="—"/>
              <a:defRPr sz="2000">
                <a:latin typeface="Aaux ProMedium" pitchFamily="2" charset="-94"/>
              </a:defRPr>
            </a:lvl2pPr>
            <a:lvl3pPr marL="1143000" indent="-228600">
              <a:buFont typeface="Aaux ProBold" pitchFamily="2" charset="-94"/>
              <a:buChar char="—"/>
              <a:defRPr sz="1800">
                <a:latin typeface="Aaux ProMedium" pitchFamily="2" charset="-94"/>
              </a:defRPr>
            </a:lvl3pPr>
            <a:lvl4pPr marL="1600200" indent="-228600">
              <a:buFont typeface="Aaux ProBold" pitchFamily="2" charset="-94"/>
              <a:buChar char="—"/>
              <a:defRPr sz="1600">
                <a:latin typeface="Aaux ProMedium" pitchFamily="2" charset="-94"/>
              </a:defRPr>
            </a:lvl4pPr>
            <a:lvl5pPr marL="2057400" indent="-228600">
              <a:buFont typeface="Aaux ProBold" pitchFamily="2" charset="-94"/>
              <a:buChar char="—"/>
              <a:defRPr sz="1600">
                <a:latin typeface="Aaux ProMedium" pitchFamily="2" charset="-94"/>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12" name="Metin Yer Tutucusu 11"/>
          <p:cNvSpPr>
            <a:spLocks noGrp="1"/>
          </p:cNvSpPr>
          <p:nvPr>
            <p:ph type="body" sz="quarter" idx="16" hasCustomPrompt="1"/>
          </p:nvPr>
        </p:nvSpPr>
        <p:spPr>
          <a:xfrm>
            <a:off x="755650" y="5373688"/>
            <a:ext cx="6192838" cy="935037"/>
          </a:xfrm>
          <a:prstGeom prst="rect">
            <a:avLst/>
          </a:prstGeom>
        </p:spPr>
        <p:txBody>
          <a:bodyPr>
            <a:noAutofit/>
          </a:bodyPr>
          <a:lstStyle>
            <a:lvl1pPr marL="0" indent="0">
              <a:buNone/>
              <a:defRPr sz="1400" baseline="0">
                <a:solidFill>
                  <a:srgbClr val="EE3124"/>
                </a:solidFill>
                <a:latin typeface="Aaux ProMedium" pitchFamily="2" charset="-94"/>
              </a:defRPr>
            </a:lvl1pPr>
            <a:lvl2pPr>
              <a:defRPr sz="1400"/>
            </a:lvl2pPr>
            <a:lvl3pPr>
              <a:defRPr sz="1400"/>
            </a:lvl3pPr>
            <a:lvl4pPr>
              <a:defRPr sz="1400"/>
            </a:lvl4pPr>
            <a:lvl5pPr>
              <a:defRPr sz="1400"/>
            </a:lvl5pPr>
          </a:lstStyle>
          <a:p>
            <a:pPr lvl="0"/>
            <a:r>
              <a:rPr lang="tr-TR" dirty="0" smtClean="0"/>
              <a:t>Her sununun özeti, birkaç cümle</a:t>
            </a:r>
          </a:p>
          <a:p>
            <a:pPr lvl="0"/>
            <a:r>
              <a:rPr lang="tr-TR" dirty="0" err="1" smtClean="0"/>
              <a:t>Slogonik</a:t>
            </a:r>
            <a:r>
              <a:rPr lang="tr-TR" dirty="0" smtClean="0"/>
              <a:t> cümleler</a:t>
            </a:r>
          </a:p>
        </p:txBody>
      </p:sp>
    </p:spTree>
    <p:extLst>
      <p:ext uri="{BB962C8B-B14F-4D97-AF65-F5344CB8AC3E}">
        <p14:creationId xmlns:p14="http://schemas.microsoft.com/office/powerpoint/2010/main" val="28780912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nkli bölü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1403648" y="2996952"/>
            <a:ext cx="5832648" cy="1362075"/>
          </a:xfrm>
          <a:prstGeom prst="rect">
            <a:avLst/>
          </a:prstGeom>
        </p:spPr>
        <p:txBody>
          <a:bodyPr anchor="t">
            <a:normAutofit/>
          </a:bodyPr>
          <a:lstStyle>
            <a:lvl1pPr algn="l">
              <a:defRPr sz="4400" b="1" cap="all">
                <a:solidFill>
                  <a:schemeClr val="bg1"/>
                </a:solidFill>
                <a:latin typeface="Aaux ProBold" pitchFamily="2" charset="-94"/>
              </a:defRPr>
            </a:lvl1pPr>
          </a:lstStyle>
          <a:p>
            <a:r>
              <a:rPr lang="tr-TR" dirty="0" smtClean="0"/>
              <a:t>Teşekkür </a:t>
            </a:r>
            <a:r>
              <a:rPr lang="tr-TR" dirty="0" err="1" smtClean="0"/>
              <a:t>ederİz</a:t>
            </a:r>
            <a:r>
              <a:rPr lang="tr-TR" dirty="0" smtClean="0"/>
              <a:t>.</a:t>
            </a:r>
            <a:endParaRPr lang="tr-TR" dirty="0"/>
          </a:p>
        </p:txBody>
      </p:sp>
    </p:spTree>
    <p:extLst>
      <p:ext uri="{BB962C8B-B14F-4D97-AF65-F5344CB8AC3E}">
        <p14:creationId xmlns:p14="http://schemas.microsoft.com/office/powerpoint/2010/main" val="20146168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49A01A2C-5128-40BF-80E1-93521DC35B83}" type="datetimeFigureOut">
              <a:rPr lang="en-US" smtClean="0"/>
              <a:pPr/>
              <a:t>4/20/2016</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7CE98E25-E53B-43D4-8CC6-4BFCAFFE197B}" type="slidenum">
              <a:rPr lang="en-US" smtClean="0"/>
              <a:pPr/>
              <a:t>‹#›</a:t>
            </a:fld>
            <a:endParaRPr lang="en-US"/>
          </a:p>
        </p:txBody>
      </p:sp>
    </p:spTree>
    <p:extLst>
      <p:ext uri="{BB962C8B-B14F-4D97-AF65-F5344CB8AC3E}">
        <p14:creationId xmlns:p14="http://schemas.microsoft.com/office/powerpoint/2010/main" val="36381363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0427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g"/><Relationship Id="rId12" Type="http://schemas.openxmlformats.org/officeDocument/2006/relationships/image" Target="../media/image30.jpe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g"/><Relationship Id="rId4" Type="http://schemas.openxmlformats.org/officeDocument/2006/relationships/image" Target="../media/image22.jpeg"/><Relationship Id="rId9"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hyperlink" Target="Draganflyer-X8.mp4" TargetMode="External"/><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jpeg"/><Relationship Id="rId3" Type="http://schemas.openxmlformats.org/officeDocument/2006/relationships/image" Target="../media/image27.jpg"/><Relationship Id="rId7" Type="http://schemas.openxmlformats.org/officeDocument/2006/relationships/image" Target="../media/image40.wmf"/><Relationship Id="rId12" Type="http://schemas.openxmlformats.org/officeDocument/2006/relationships/image" Target="../media/image4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image" Target="../media/image44.jpeg"/><Relationship Id="rId5" Type="http://schemas.openxmlformats.org/officeDocument/2006/relationships/image" Target="../media/image25.jpg"/><Relationship Id="rId10" Type="http://schemas.openxmlformats.org/officeDocument/2006/relationships/image" Target="../media/image43.jpeg"/><Relationship Id="rId4" Type="http://schemas.openxmlformats.org/officeDocument/2006/relationships/image" Target="../media/image23.jpe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UAV-Heron-Monitor-Fire-Fighting.flv" TargetMode="External"/><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g"/><Relationship Id="rId4" Type="http://schemas.openxmlformats.org/officeDocument/2006/relationships/image" Target="../media/image54.jpg"/></Relationships>
</file>

<file path=ppt/slides/_rels/slide23.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g"/><Relationship Id="rId4" Type="http://schemas.openxmlformats.org/officeDocument/2006/relationships/image" Target="../media/image54.jpg"/></Relationships>
</file>

<file path=ppt/slides/_rels/slide24.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g"/><Relationship Id="rId4" Type="http://schemas.openxmlformats.org/officeDocument/2006/relationships/image" Target="../media/image54.jpg"/></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23528" y="3429000"/>
            <a:ext cx="8280920" cy="1109985"/>
          </a:xfrm>
        </p:spPr>
        <p:txBody>
          <a:bodyPr>
            <a:normAutofit fontScale="90000"/>
          </a:bodyPr>
          <a:lstStyle/>
          <a:p>
            <a:r>
              <a:rPr lang="tr-TR" b="1" dirty="0" smtClean="0">
                <a:latin typeface="+mn-lt"/>
              </a:rPr>
              <a:t>Sertifikasyon Çalışmaları</a:t>
            </a:r>
            <a:br>
              <a:rPr lang="tr-TR" b="1" dirty="0" smtClean="0">
                <a:latin typeface="+mn-lt"/>
              </a:rPr>
            </a:br>
            <a:r>
              <a:rPr lang="tr-TR" b="1" dirty="0" smtClean="0">
                <a:latin typeface="+mn-lt"/>
              </a:rPr>
              <a:t>Genel Bilgilendirme</a:t>
            </a:r>
            <a:r>
              <a:rPr lang="tr-TR" dirty="0" smtClean="0"/>
              <a:t/>
            </a:r>
            <a:br>
              <a:rPr lang="tr-TR" dirty="0" smtClean="0"/>
            </a:br>
            <a:endParaRPr lang="tr-TR" dirty="0"/>
          </a:p>
        </p:txBody>
      </p:sp>
      <p:sp>
        <p:nvSpPr>
          <p:cNvPr id="3" name="Alt Başlık 2"/>
          <p:cNvSpPr>
            <a:spLocks noGrp="1"/>
          </p:cNvSpPr>
          <p:nvPr>
            <p:ph type="subTitle" idx="1"/>
          </p:nvPr>
        </p:nvSpPr>
        <p:spPr>
          <a:xfrm>
            <a:off x="323528" y="4653136"/>
            <a:ext cx="7056784" cy="1008112"/>
          </a:xfrm>
        </p:spPr>
        <p:txBody>
          <a:bodyPr/>
          <a:lstStyle/>
          <a:p>
            <a:endParaRPr lang="tr-TR" sz="3600" dirty="0">
              <a:latin typeface="+mn-lt"/>
            </a:endParaRPr>
          </a:p>
        </p:txBody>
      </p:sp>
      <p:sp>
        <p:nvSpPr>
          <p:cNvPr id="4" name="TextBox 3"/>
          <p:cNvSpPr txBox="1"/>
          <p:nvPr/>
        </p:nvSpPr>
        <p:spPr>
          <a:xfrm>
            <a:off x="5076056" y="4876418"/>
            <a:ext cx="3744416" cy="1569660"/>
          </a:xfrm>
          <a:prstGeom prst="rect">
            <a:avLst/>
          </a:prstGeom>
          <a:noFill/>
        </p:spPr>
        <p:txBody>
          <a:bodyPr wrap="square" rtlCol="0">
            <a:spAutoFit/>
          </a:bodyPr>
          <a:lstStyle/>
          <a:p>
            <a:pPr algn="ctr"/>
            <a:r>
              <a:rPr lang="tr-TR" sz="2400" b="1" dirty="0" smtClean="0">
                <a:solidFill>
                  <a:schemeClr val="bg1"/>
                </a:solidFill>
              </a:rPr>
              <a:t>Gökhan KAZAN</a:t>
            </a:r>
            <a:endParaRPr lang="tr-TR" sz="2400" b="1" dirty="0" smtClean="0">
              <a:solidFill>
                <a:schemeClr val="bg1"/>
              </a:solidFill>
            </a:endParaRPr>
          </a:p>
          <a:p>
            <a:pPr algn="ctr"/>
            <a:r>
              <a:rPr lang="tr-TR" sz="2400" dirty="0" smtClean="0">
                <a:solidFill>
                  <a:schemeClr val="bg1"/>
                </a:solidFill>
              </a:rPr>
              <a:t>SHY-21 Sertifikasyon Koordinatörü</a:t>
            </a:r>
            <a:endParaRPr lang="tr-TR" sz="2400" dirty="0" smtClean="0">
              <a:solidFill>
                <a:schemeClr val="bg1"/>
              </a:solidFill>
            </a:endParaRPr>
          </a:p>
          <a:p>
            <a:pPr algn="ctr"/>
            <a:r>
              <a:rPr lang="tr-TR" sz="2400" dirty="0" smtClean="0">
                <a:solidFill>
                  <a:schemeClr val="bg1"/>
                </a:solidFill>
              </a:rPr>
              <a:t>20 Nisan 2016</a:t>
            </a:r>
            <a:endParaRPr lang="tr-TR" sz="2400" dirty="0">
              <a:solidFill>
                <a:schemeClr val="bg1"/>
              </a:solidFill>
            </a:endParaRPr>
          </a:p>
        </p:txBody>
      </p:sp>
    </p:spTree>
    <p:extLst>
      <p:ext uri="{BB962C8B-B14F-4D97-AF65-F5344CB8AC3E}">
        <p14:creationId xmlns:p14="http://schemas.microsoft.com/office/powerpoint/2010/main" val="22912817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b="1" dirty="0" smtClean="0">
                <a:solidFill>
                  <a:schemeClr val="bg2"/>
                </a:solidFill>
                <a:latin typeface="+mn-lt"/>
                <a:ea typeface="+mn-ea"/>
                <a:cs typeface="+mn-cs"/>
              </a:rPr>
              <a:t>Misyon,</a:t>
            </a:r>
            <a:r>
              <a:rPr lang="en-US" b="1" dirty="0" smtClean="0">
                <a:solidFill>
                  <a:schemeClr val="bg2"/>
                </a:solidFill>
                <a:latin typeface="+mn-lt"/>
                <a:ea typeface="+mn-ea"/>
                <a:cs typeface="+mn-cs"/>
              </a:rPr>
              <a:t> V</a:t>
            </a:r>
            <a:r>
              <a:rPr lang="tr-TR" b="1" dirty="0" err="1" smtClean="0">
                <a:solidFill>
                  <a:schemeClr val="bg2"/>
                </a:solidFill>
                <a:latin typeface="+mn-lt"/>
                <a:ea typeface="+mn-ea"/>
                <a:cs typeface="+mn-cs"/>
              </a:rPr>
              <a:t>izyon</a:t>
            </a:r>
            <a:r>
              <a:rPr lang="tr-TR" b="1" dirty="0" smtClean="0">
                <a:solidFill>
                  <a:schemeClr val="bg2"/>
                </a:solidFill>
                <a:latin typeface="+mn-lt"/>
                <a:ea typeface="+mn-ea"/>
                <a:cs typeface="+mn-cs"/>
              </a:rPr>
              <a:t> ve </a:t>
            </a:r>
            <a:r>
              <a:rPr lang="en-US" b="1" dirty="0" smtClean="0">
                <a:solidFill>
                  <a:schemeClr val="bg2"/>
                </a:solidFill>
                <a:latin typeface="+mn-lt"/>
                <a:ea typeface="+mn-ea"/>
                <a:cs typeface="+mn-cs"/>
              </a:rPr>
              <a:t>K</a:t>
            </a:r>
            <a:r>
              <a:rPr lang="tr-TR" b="1" dirty="0" err="1" smtClean="0">
                <a:solidFill>
                  <a:schemeClr val="bg2"/>
                </a:solidFill>
                <a:latin typeface="+mn-lt"/>
                <a:ea typeface="+mn-ea"/>
                <a:cs typeface="+mn-cs"/>
              </a:rPr>
              <a:t>alite</a:t>
            </a:r>
            <a:r>
              <a:rPr lang="tr-TR" b="1" dirty="0" smtClean="0">
                <a:solidFill>
                  <a:schemeClr val="bg2"/>
                </a:solidFill>
                <a:latin typeface="+mn-lt"/>
                <a:ea typeface="+mn-ea"/>
                <a:cs typeface="+mn-cs"/>
              </a:rPr>
              <a:t> </a:t>
            </a:r>
            <a:r>
              <a:rPr lang="en-US" b="1" dirty="0" smtClean="0">
                <a:solidFill>
                  <a:schemeClr val="bg2"/>
                </a:solidFill>
                <a:latin typeface="+mn-lt"/>
                <a:ea typeface="+mn-ea"/>
                <a:cs typeface="+mn-cs"/>
              </a:rPr>
              <a:t>P</a:t>
            </a:r>
            <a:r>
              <a:rPr lang="tr-TR" b="1" dirty="0" err="1" smtClean="0">
                <a:solidFill>
                  <a:schemeClr val="bg2"/>
                </a:solidFill>
                <a:latin typeface="+mn-lt"/>
                <a:ea typeface="+mn-ea"/>
                <a:cs typeface="+mn-cs"/>
              </a:rPr>
              <a:t>olitikamız</a:t>
            </a:r>
            <a:endParaRPr lang="tr-TR" b="1" dirty="0">
              <a:solidFill>
                <a:schemeClr val="bg2"/>
              </a:solidFill>
              <a:latin typeface="+mn-lt"/>
              <a:ea typeface="+mn-ea"/>
              <a:cs typeface="+mn-cs"/>
            </a:endParaRPr>
          </a:p>
        </p:txBody>
      </p:sp>
      <p:sp>
        <p:nvSpPr>
          <p:cNvPr id="5" name="Slayt Numarası Yer Tutucusu 4"/>
          <p:cNvSpPr>
            <a:spLocks noGrp="1"/>
          </p:cNvSpPr>
          <p:nvPr>
            <p:ph type="sldNum" sz="quarter" idx="4294967295"/>
          </p:nvPr>
        </p:nvSpPr>
        <p:spPr>
          <a:xfrm>
            <a:off x="8388350" y="6448425"/>
            <a:ext cx="647700" cy="365125"/>
          </a:xfrm>
          <a:prstGeom prst="rect">
            <a:avLst/>
          </a:prstGeom>
        </p:spPr>
        <p:txBody>
          <a:bodyPr/>
          <a:lstStyle/>
          <a:p>
            <a:pPr>
              <a:defRPr/>
            </a:pPr>
            <a:fld id="{278DD471-A7D6-4B28-8E1E-B48FE7907438}" type="slidenum">
              <a:rPr lang="tr-TR" b="1" smtClean="0">
                <a:solidFill>
                  <a:schemeClr val="tx1"/>
                </a:solidFill>
              </a:rPr>
              <a:pPr>
                <a:defRPr/>
              </a:pPr>
              <a:t>10</a:t>
            </a:fld>
            <a:endParaRPr lang="tr-TR" b="1" dirty="0">
              <a:solidFill>
                <a:schemeClr val="tx1"/>
              </a:solidFill>
            </a:endParaRPr>
          </a:p>
        </p:txBody>
      </p:sp>
      <p:pic>
        <p:nvPicPr>
          <p:cNvPr id="10" name="Picture 27"/>
          <p:cNvPicPr>
            <a:picLocks noChangeAspect="1" noChangeArrowheads="1"/>
          </p:cNvPicPr>
          <p:nvPr/>
        </p:nvPicPr>
        <p:blipFill>
          <a:blip r:embed="rId2" cstate="print"/>
          <a:srcRect l="23661" t="29286" r="24107" b="11428"/>
          <a:stretch>
            <a:fillRect/>
          </a:stretch>
        </p:blipFill>
        <p:spPr bwMode="auto">
          <a:xfrm>
            <a:off x="467544" y="1340768"/>
            <a:ext cx="6929485" cy="4638843"/>
          </a:xfrm>
          <a:prstGeom prst="rect">
            <a:avLst/>
          </a:prstGeom>
          <a:noFill/>
          <a:ln w="9525">
            <a:noFill/>
            <a:miter lim="800000"/>
            <a:headEnd/>
            <a:tailEnd/>
          </a:ln>
          <a:effectLst/>
        </p:spPr>
      </p:pic>
    </p:spTree>
    <p:extLst>
      <p:ext uri="{BB962C8B-B14F-4D97-AF65-F5344CB8AC3E}">
        <p14:creationId xmlns:p14="http://schemas.microsoft.com/office/powerpoint/2010/main" val="1575130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5"/>
          </p:nvPr>
        </p:nvSpPr>
        <p:spPr>
          <a:xfrm>
            <a:off x="755576" y="1772815"/>
            <a:ext cx="3384376" cy="3527847"/>
          </a:xfrm>
        </p:spPr>
        <p:txBody>
          <a:bodyPr>
            <a:normAutofit/>
          </a:bodyPr>
          <a:lstStyle/>
          <a:p>
            <a:pPr>
              <a:buFont typeface="Wingdings" panose="05000000000000000000" pitchFamily="2" charset="2"/>
              <a:buChar char="v"/>
            </a:pPr>
            <a:endParaRPr lang="tr-TR" sz="2800" dirty="0" smtClean="0">
              <a:latin typeface="+mn-lt"/>
            </a:endParaRPr>
          </a:p>
          <a:p>
            <a:pPr marL="0" indent="0">
              <a:buNone/>
            </a:pPr>
            <a:r>
              <a:rPr lang="tr-TR" dirty="0">
                <a:latin typeface="+mn-lt"/>
              </a:rPr>
              <a:t>- Hava aracı ve/veya parçası sertifikasyonu;</a:t>
            </a:r>
          </a:p>
          <a:p>
            <a:pPr marL="0" indent="0">
              <a:buNone/>
            </a:pPr>
            <a:r>
              <a:rPr lang="tr-TR" dirty="0">
                <a:latin typeface="+mn-lt"/>
              </a:rPr>
              <a:t>- En az 2 tip yerli imalat; (Tek/çift motor pervaneli ve Çift motorlu hafif jet uçağı)</a:t>
            </a:r>
          </a:p>
          <a:p>
            <a:pPr marL="0" indent="0">
              <a:buNone/>
            </a:pPr>
            <a:endParaRPr lang="tr-TR" dirty="0"/>
          </a:p>
        </p:txBody>
      </p:sp>
      <p:sp>
        <p:nvSpPr>
          <p:cNvPr id="5" name="object 2"/>
          <p:cNvSpPr/>
          <p:nvPr/>
        </p:nvSpPr>
        <p:spPr>
          <a:xfrm>
            <a:off x="4797368" y="2080012"/>
            <a:ext cx="3960440" cy="2369322"/>
          </a:xfrm>
          <a:prstGeom prst="rect">
            <a:avLst/>
          </a:prstGeom>
          <a:blipFill>
            <a:blip r:embed="rId2" cstate="print"/>
            <a:stretch>
              <a:fillRect/>
            </a:stretch>
          </a:blipFill>
        </p:spPr>
        <p:txBody>
          <a:bodyPr wrap="square" lIns="0" tIns="0" rIns="0" bIns="0" rtlCol="0">
            <a:noAutofit/>
          </a:bodyPr>
          <a:lstStyle/>
          <a:p>
            <a:endParaRPr/>
          </a:p>
        </p:txBody>
      </p:sp>
      <p:sp>
        <p:nvSpPr>
          <p:cNvPr id="6" name="Rectangle 5"/>
          <p:cNvSpPr/>
          <p:nvPr/>
        </p:nvSpPr>
        <p:spPr>
          <a:xfrm>
            <a:off x="827584" y="1556792"/>
            <a:ext cx="6912768" cy="523220"/>
          </a:xfrm>
          <a:prstGeom prst="rect">
            <a:avLst/>
          </a:prstGeom>
        </p:spPr>
        <p:txBody>
          <a:bodyPr wrap="square">
            <a:spAutoFit/>
          </a:bodyPr>
          <a:lstStyle/>
          <a:p>
            <a:pPr>
              <a:buFont typeface="Wingdings" panose="05000000000000000000" pitchFamily="2" charset="2"/>
              <a:buChar char="v"/>
            </a:pPr>
            <a:r>
              <a:rPr lang="tr-TR" sz="2400" dirty="0"/>
              <a:t>"</a:t>
            </a:r>
            <a:r>
              <a:rPr lang="tr-TR" sz="2800" b="1" dirty="0"/>
              <a:t>Hedef 2023“ 10. Ulaştırma Şûra kararları</a:t>
            </a:r>
          </a:p>
        </p:txBody>
      </p:sp>
      <p:pic>
        <p:nvPicPr>
          <p:cNvPr id="7" name="Picture 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19610">
            <a:off x="4031747" y="4519811"/>
            <a:ext cx="1857848" cy="751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23728" y="5075191"/>
            <a:ext cx="990600" cy="684000"/>
          </a:xfrm>
          <a:prstGeom prst="rect">
            <a:avLst/>
          </a:prstGeom>
          <a:ln>
            <a:noFill/>
          </a:ln>
          <a:effectLst>
            <a:outerShdw blurRad="292100" dist="139700" dir="2700000" algn="tl" rotWithShape="0">
              <a:srgbClr val="333333">
                <a:alpha val="65000"/>
              </a:srgbClr>
            </a:outerShdw>
          </a:effectLst>
        </p:spPr>
      </p:pic>
      <p:pic>
        <p:nvPicPr>
          <p:cNvPr id="10" name="Picture 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640" y="5229200"/>
            <a:ext cx="648072" cy="738877"/>
          </a:xfrm>
          <a:prstGeom prst="rect">
            <a:avLst/>
          </a:prstGeom>
          <a:noFill/>
          <a:ln w="9525">
            <a:noFill/>
            <a:miter lim="800000"/>
            <a:headEnd/>
            <a:tailEnd/>
          </a:ln>
        </p:spPr>
      </p:pic>
      <p:pic>
        <p:nvPicPr>
          <p:cNvPr id="11" name="Picture 43" descr="AIRBUS SEC 18 4"/>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546849" y="5684573"/>
            <a:ext cx="1084263" cy="706438"/>
          </a:xfrm>
          <a:prstGeom prst="rect">
            <a:avLst/>
          </a:prstGeom>
          <a:noFill/>
          <a:ln w="9525">
            <a:noFill/>
            <a:miter lim="800000"/>
            <a:headEnd/>
            <a:tailEnd/>
          </a:ln>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55676" y="5684573"/>
            <a:ext cx="664046" cy="997884"/>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21955" y="5252748"/>
            <a:ext cx="915914" cy="715329"/>
          </a:xfrm>
          <a:prstGeom prst="rect">
            <a:avLst/>
          </a:prstGeom>
        </p:spPr>
      </p:pic>
      <p:sp>
        <p:nvSpPr>
          <p:cNvPr id="14" name="object 7"/>
          <p:cNvSpPr/>
          <p:nvPr/>
        </p:nvSpPr>
        <p:spPr>
          <a:xfrm>
            <a:off x="827160" y="5288998"/>
            <a:ext cx="648072" cy="470193"/>
          </a:xfrm>
          <a:prstGeom prst="rect">
            <a:avLst/>
          </a:prstGeom>
          <a:blipFill>
            <a:blip r:embed="rId9" cstate="print"/>
            <a:stretch>
              <a:fillRect/>
            </a:stretch>
          </a:blipFill>
        </p:spPr>
        <p:txBody>
          <a:bodyPr wrap="square" lIns="0" tIns="0" rIns="0" bIns="0" rtlCol="0">
            <a:noAutofit/>
          </a:bodyPr>
          <a:lstStyle/>
          <a:p>
            <a:endParaRPr/>
          </a:p>
        </p:txBody>
      </p:sp>
      <p:sp>
        <p:nvSpPr>
          <p:cNvPr id="16" name="object 2"/>
          <p:cNvSpPr/>
          <p:nvPr/>
        </p:nvSpPr>
        <p:spPr>
          <a:xfrm>
            <a:off x="3229594" y="5968077"/>
            <a:ext cx="1100634" cy="773832"/>
          </a:xfrm>
          <a:prstGeom prst="rect">
            <a:avLst/>
          </a:prstGeom>
          <a:blipFill>
            <a:blip r:embed="rId10" cstate="print"/>
            <a:stretch>
              <a:fillRect/>
            </a:stretch>
          </a:blipFill>
        </p:spPr>
        <p:txBody>
          <a:bodyPr wrap="square" lIns="0" tIns="0" rIns="0" bIns="0" rtlCol="0">
            <a:noAutofit/>
          </a:bodyPr>
          <a:lstStyle/>
          <a:p>
            <a:endParaRPr/>
          </a:p>
        </p:txBody>
      </p:sp>
      <p:pic>
        <p:nvPicPr>
          <p:cNvPr id="17" name="13 Resim" descr="aircraft_tyres.jpg"/>
          <p:cNvPicPr>
            <a:picLocks noChangeAspect="1"/>
          </p:cNvPicPr>
          <p:nvPr/>
        </p:nvPicPr>
        <p:blipFill>
          <a:blip r:embed="rId11"/>
          <a:stretch>
            <a:fillRect/>
          </a:stretch>
        </p:blipFill>
        <p:spPr>
          <a:xfrm>
            <a:off x="776269" y="5968077"/>
            <a:ext cx="910148" cy="532656"/>
          </a:xfrm>
          <a:prstGeom prst="rect">
            <a:avLst/>
          </a:prstGeom>
        </p:spPr>
      </p:pic>
      <p:pic>
        <p:nvPicPr>
          <p:cNvPr id="18" name="4 Resim" descr="121020130142049434271.jpg"/>
          <p:cNvPicPr>
            <a:picLocks noChangeAspect="1"/>
          </p:cNvPicPr>
          <p:nvPr/>
        </p:nvPicPr>
        <p:blipFill>
          <a:blip r:embed="rId12"/>
          <a:stretch>
            <a:fillRect/>
          </a:stretch>
        </p:blipFill>
        <p:spPr>
          <a:xfrm>
            <a:off x="5925406" y="4642498"/>
            <a:ext cx="1296144" cy="729081"/>
          </a:xfrm>
          <a:prstGeom prst="rect">
            <a:avLst/>
          </a:prstGeom>
        </p:spPr>
      </p:pic>
      <p:sp>
        <p:nvSpPr>
          <p:cNvPr id="19" name="TextBox 18"/>
          <p:cNvSpPr txBox="1"/>
          <p:nvPr/>
        </p:nvSpPr>
        <p:spPr>
          <a:xfrm>
            <a:off x="326570" y="522515"/>
            <a:ext cx="3573158" cy="523220"/>
          </a:xfrm>
          <a:prstGeom prst="rect">
            <a:avLst/>
          </a:prstGeom>
          <a:noFill/>
        </p:spPr>
        <p:txBody>
          <a:bodyPr wrap="none" rtlCol="0">
            <a:spAutoFit/>
          </a:bodyPr>
          <a:lstStyle/>
          <a:p>
            <a:r>
              <a:rPr lang="en-US" sz="2800" b="1" dirty="0" err="1" smtClean="0">
                <a:solidFill>
                  <a:schemeClr val="bg2"/>
                </a:solidFill>
              </a:rPr>
              <a:t>Sertifikasyon</a:t>
            </a:r>
            <a:r>
              <a:rPr lang="en-US" sz="2800" b="1" dirty="0" smtClean="0">
                <a:solidFill>
                  <a:schemeClr val="bg2"/>
                </a:solidFill>
              </a:rPr>
              <a:t> </a:t>
            </a:r>
            <a:r>
              <a:rPr lang="en-US" sz="2800" b="1" dirty="0" err="1" smtClean="0">
                <a:solidFill>
                  <a:schemeClr val="bg2"/>
                </a:solidFill>
              </a:rPr>
              <a:t>Hedefleri</a:t>
            </a:r>
            <a:endParaRPr lang="en-US" sz="2400" b="1" dirty="0">
              <a:solidFill>
                <a:schemeClr val="bg2"/>
              </a:solidFill>
            </a:endParaRPr>
          </a:p>
        </p:txBody>
      </p:sp>
    </p:spTree>
    <p:extLst>
      <p:ext uri="{BB962C8B-B14F-4D97-AF65-F5344CB8AC3E}">
        <p14:creationId xmlns:p14="http://schemas.microsoft.com/office/powerpoint/2010/main" val="23318841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par>
                                <p:cTn id="25" presetID="16" presetClass="entr" presetSubtype="21"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1000"/>
                                        <p:tgtEl>
                                          <p:spTgt spid="3">
                                            <p:txEl>
                                              <p:pRg st="2" end="2"/>
                                            </p:txEl>
                                          </p:spTgt>
                                        </p:tgtEl>
                                      </p:cBhvr>
                                    </p:animEffect>
                                    <p:anim calcmode="lin" valueType="num">
                                      <p:cBhvr>
                                        <p:cTn id="3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41" presetID="22" presetClass="entr" presetSubtype="4"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par>
                                <p:cTn id="44" presetID="22" presetClass="entr" presetSubtype="4"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00"/>
                                        <p:tgtEl>
                                          <p:spTgt spid="1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5"/>
          </p:nvPr>
        </p:nvSpPr>
        <p:spPr>
          <a:xfrm>
            <a:off x="755576" y="1268412"/>
            <a:ext cx="7704212" cy="4752875"/>
          </a:xfrm>
        </p:spPr>
        <p:txBody>
          <a:bodyPr>
            <a:normAutofit/>
          </a:bodyPr>
          <a:lstStyle/>
          <a:p>
            <a:pPr>
              <a:buFont typeface="Wingdings" panose="05000000000000000000" pitchFamily="2" charset="2"/>
              <a:buChar char="v"/>
            </a:pPr>
            <a:r>
              <a:rPr lang="tr-TR" sz="2800" dirty="0">
                <a:latin typeface="+mn-lt"/>
              </a:rPr>
              <a:t>Ulusal sorumluluklarımızı yerine getirmek</a:t>
            </a:r>
          </a:p>
          <a:p>
            <a:pPr lvl="1">
              <a:buFont typeface="Wingdings" panose="05000000000000000000" pitchFamily="2" charset="2"/>
              <a:buChar char="v"/>
            </a:pPr>
            <a:r>
              <a:rPr lang="tr-TR" dirty="0" smtClean="0">
                <a:latin typeface="+mn-lt"/>
              </a:rPr>
              <a:t>2920 </a:t>
            </a:r>
            <a:r>
              <a:rPr lang="tr-TR" dirty="0">
                <a:latin typeface="+mn-lt"/>
              </a:rPr>
              <a:t>sayılı kanun (Türk Sivil Havacılık</a:t>
            </a:r>
            <a:r>
              <a:rPr lang="tr-TR" dirty="0" smtClean="0">
                <a:latin typeface="+mn-lt"/>
              </a:rPr>
              <a:t>)</a:t>
            </a:r>
            <a:endParaRPr lang="tr-TR" dirty="0">
              <a:latin typeface="+mn-lt"/>
            </a:endParaRPr>
          </a:p>
          <a:p>
            <a:pPr lvl="1">
              <a:buFont typeface="Wingdings" panose="05000000000000000000" pitchFamily="2" charset="2"/>
              <a:buChar char="v"/>
            </a:pPr>
            <a:r>
              <a:rPr lang="tr-TR" dirty="0" smtClean="0">
                <a:latin typeface="+mn-lt"/>
              </a:rPr>
              <a:t>5431 </a:t>
            </a:r>
            <a:r>
              <a:rPr lang="tr-TR" dirty="0">
                <a:latin typeface="+mn-lt"/>
              </a:rPr>
              <a:t>sayılı kanun (SHGM Teşkilat ve Görevleri)</a:t>
            </a:r>
          </a:p>
          <a:p>
            <a:pPr lvl="1">
              <a:buFont typeface="Wingdings" panose="05000000000000000000" pitchFamily="2" charset="2"/>
              <a:buChar char="v"/>
            </a:pPr>
            <a:r>
              <a:rPr lang="tr-TR" dirty="0" smtClean="0">
                <a:latin typeface="+mn-lt"/>
              </a:rPr>
              <a:t>Diğer </a:t>
            </a:r>
            <a:r>
              <a:rPr lang="tr-TR" dirty="0">
                <a:latin typeface="+mn-lt"/>
              </a:rPr>
              <a:t>mevzuatlar</a:t>
            </a:r>
            <a:r>
              <a:rPr lang="tr-TR" dirty="0" smtClean="0">
                <a:latin typeface="+mn-lt"/>
              </a:rPr>
              <a:t>.</a:t>
            </a:r>
          </a:p>
          <a:p>
            <a:pPr marL="0" indent="0">
              <a:buNone/>
            </a:pPr>
            <a:endParaRPr lang="tr-TR" dirty="0">
              <a:latin typeface="+mn-lt"/>
            </a:endParaRPr>
          </a:p>
          <a:p>
            <a:pPr>
              <a:buFont typeface="Wingdings" panose="05000000000000000000" pitchFamily="2" charset="2"/>
              <a:buChar char="v"/>
            </a:pPr>
            <a:r>
              <a:rPr lang="tr-TR" sz="2800" dirty="0" smtClean="0">
                <a:latin typeface="+mn-lt"/>
              </a:rPr>
              <a:t>Uluslararası </a:t>
            </a:r>
            <a:r>
              <a:rPr lang="tr-TR" sz="2800" dirty="0">
                <a:latin typeface="+mn-lt"/>
              </a:rPr>
              <a:t>standartlara tam </a:t>
            </a:r>
            <a:r>
              <a:rPr lang="tr-TR" sz="2800" dirty="0" smtClean="0">
                <a:latin typeface="+mn-lt"/>
              </a:rPr>
              <a:t>uyum</a:t>
            </a:r>
            <a:endParaRPr lang="tr-TR" sz="2800" dirty="0">
              <a:latin typeface="+mn-lt"/>
            </a:endParaRPr>
          </a:p>
          <a:p>
            <a:pPr lvl="1">
              <a:buFont typeface="Wingdings" panose="05000000000000000000" pitchFamily="2" charset="2"/>
              <a:buChar char="v"/>
            </a:pPr>
            <a:r>
              <a:rPr lang="tr-TR" dirty="0" smtClean="0">
                <a:latin typeface="+mn-lt"/>
              </a:rPr>
              <a:t>ICAO </a:t>
            </a:r>
            <a:r>
              <a:rPr lang="tr-TR" dirty="0">
                <a:latin typeface="+mn-lt"/>
              </a:rPr>
              <a:t>Annex 8’de belirtilen Tasarım Ülkesi ve İmalatçı Ülke sorumluluklarını yerine </a:t>
            </a:r>
            <a:r>
              <a:rPr lang="tr-TR" dirty="0" smtClean="0">
                <a:latin typeface="+mn-lt"/>
              </a:rPr>
              <a:t>getirmek</a:t>
            </a:r>
            <a:endParaRPr lang="tr-TR" dirty="0">
              <a:latin typeface="+mn-lt"/>
            </a:endParaRPr>
          </a:p>
          <a:p>
            <a:pPr lvl="1">
              <a:buFont typeface="Wingdings" panose="05000000000000000000" pitchFamily="2" charset="2"/>
              <a:buChar char="v"/>
            </a:pPr>
            <a:r>
              <a:rPr lang="tr-TR" dirty="0" smtClean="0">
                <a:latin typeface="+mn-lt"/>
              </a:rPr>
              <a:t>Paydaş kuruluşlarla uyumlu çalışma </a:t>
            </a:r>
          </a:p>
          <a:p>
            <a:pPr marL="0" indent="0">
              <a:buNone/>
            </a:pPr>
            <a:r>
              <a:rPr lang="tr-TR" dirty="0">
                <a:latin typeface="+mn-lt"/>
              </a:rPr>
              <a:t>  </a:t>
            </a:r>
            <a:r>
              <a:rPr lang="tr-TR" dirty="0" smtClean="0">
                <a:latin typeface="+mn-lt"/>
              </a:rPr>
              <a:t>      </a:t>
            </a:r>
            <a:r>
              <a:rPr lang="tr-TR" sz="2000" dirty="0" smtClean="0">
                <a:latin typeface="+mn-lt"/>
              </a:rPr>
              <a:t>(</a:t>
            </a:r>
            <a:r>
              <a:rPr lang="tr-TR" sz="2000" dirty="0">
                <a:latin typeface="+mn-lt"/>
              </a:rPr>
              <a:t>EASA, FAA, Brezilya ANAC, G.Kore, IAC-AR, </a:t>
            </a:r>
            <a:r>
              <a:rPr lang="tr-TR" sz="2000" dirty="0" smtClean="0">
                <a:latin typeface="+mn-lt"/>
              </a:rPr>
              <a:t>vb)</a:t>
            </a:r>
            <a:endParaRPr lang="tr-TR" sz="2000" dirty="0">
              <a:latin typeface="+mn-lt"/>
            </a:endParaRPr>
          </a:p>
        </p:txBody>
      </p:sp>
      <p:pic>
        <p:nvPicPr>
          <p:cNvPr id="4098" name="Picture 2" descr="C:\Users\Gokhan\Desktop\icao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293096"/>
            <a:ext cx="1152128" cy="115212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Gokhan\Desktop\JudgeItems_Book_of_Law-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0800" y="1548853"/>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6570" y="522515"/>
            <a:ext cx="2287806" cy="523220"/>
          </a:xfrm>
          <a:prstGeom prst="rect">
            <a:avLst/>
          </a:prstGeom>
          <a:noFill/>
        </p:spPr>
        <p:txBody>
          <a:bodyPr wrap="none" rtlCol="0">
            <a:spAutoFit/>
          </a:bodyPr>
          <a:lstStyle/>
          <a:p>
            <a:r>
              <a:rPr lang="en-US" sz="2800" b="1" dirty="0" err="1" smtClean="0">
                <a:solidFill>
                  <a:schemeClr val="bg2"/>
                </a:solidFill>
              </a:rPr>
              <a:t>Sorumluluklar</a:t>
            </a:r>
            <a:endParaRPr lang="en-US" sz="2400" b="1" dirty="0">
              <a:solidFill>
                <a:schemeClr val="bg2"/>
              </a:solidFill>
            </a:endParaRPr>
          </a:p>
        </p:txBody>
      </p:sp>
    </p:spTree>
    <p:extLst>
      <p:ext uri="{BB962C8B-B14F-4D97-AF65-F5344CB8AC3E}">
        <p14:creationId xmlns:p14="http://schemas.microsoft.com/office/powerpoint/2010/main" val="11868888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barn(inVertical)">
                                      <p:cBhvr>
                                        <p:cTn id="19" dur="500"/>
                                        <p:tgtEl>
                                          <p:spTgt spid="409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4098"/>
                                        </p:tgtEl>
                                        <p:attrNameLst>
                                          <p:attrName>style.visibility</p:attrName>
                                        </p:attrNameLst>
                                      </p:cBhvr>
                                      <p:to>
                                        <p:strVal val="visible"/>
                                      </p:to>
                                    </p:set>
                                    <p:animEffect transition="in" filter="barn(inVertical)">
                                      <p:cBhvr>
                                        <p:cTn id="30" dur="500"/>
                                        <p:tgtEl>
                                          <p:spTgt spid="409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down)">
                                      <p:cBhvr>
                                        <p:cTn id="35" dur="500"/>
                                        <p:tgtEl>
                                          <p:spTgt spid="3">
                                            <p:txEl>
                                              <p:pRg st="7" end="7"/>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wipe(down)">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5"/>
          </p:nvPr>
        </p:nvSpPr>
        <p:spPr>
          <a:xfrm>
            <a:off x="755576" y="1268412"/>
            <a:ext cx="7704212" cy="4536851"/>
          </a:xfrm>
        </p:spPr>
        <p:txBody>
          <a:bodyPr>
            <a:normAutofit/>
          </a:bodyPr>
          <a:lstStyle/>
          <a:p>
            <a:pPr>
              <a:buFont typeface="Wingdings" panose="05000000000000000000" pitchFamily="2" charset="2"/>
              <a:buChar char="v"/>
            </a:pPr>
            <a:r>
              <a:rPr lang="tr-TR" sz="2800" dirty="0" smtClean="0">
                <a:latin typeface="+mn-lt"/>
              </a:rPr>
              <a:t>2920 </a:t>
            </a:r>
            <a:r>
              <a:rPr lang="tr-TR" sz="2800" dirty="0">
                <a:latin typeface="+mn-lt"/>
              </a:rPr>
              <a:t>ve 5431 sayılı kanunlar çerçevesinde Ülkemizde üretilen hava </a:t>
            </a:r>
            <a:r>
              <a:rPr lang="tr-TR" sz="2800" dirty="0" smtClean="0">
                <a:latin typeface="+mn-lt"/>
              </a:rPr>
              <a:t>aracının/parçasının</a:t>
            </a:r>
          </a:p>
          <a:p>
            <a:pPr lvl="1">
              <a:buFont typeface="Wingdings" panose="05000000000000000000" pitchFamily="2" charset="2"/>
              <a:buChar char="v"/>
            </a:pPr>
            <a:r>
              <a:rPr lang="tr-TR" sz="2400" dirty="0" smtClean="0">
                <a:latin typeface="+mn-lt"/>
              </a:rPr>
              <a:t>Sertifikasyonu </a:t>
            </a:r>
            <a:r>
              <a:rPr lang="tr-TR" sz="2400" dirty="0">
                <a:latin typeface="+mn-lt"/>
              </a:rPr>
              <a:t>(TC, STC, </a:t>
            </a:r>
            <a:r>
              <a:rPr lang="tr-TR" sz="2400" dirty="0" smtClean="0">
                <a:latin typeface="+mn-lt"/>
              </a:rPr>
              <a:t>vb.leri)</a:t>
            </a:r>
          </a:p>
          <a:p>
            <a:pPr lvl="1">
              <a:buFont typeface="Wingdings" panose="05000000000000000000" pitchFamily="2" charset="2"/>
              <a:buChar char="v"/>
            </a:pPr>
            <a:r>
              <a:rPr lang="tr-TR" sz="2400" dirty="0" smtClean="0">
                <a:latin typeface="+mn-lt"/>
              </a:rPr>
              <a:t>Uçuşa </a:t>
            </a:r>
            <a:r>
              <a:rPr lang="tr-TR" sz="2400" dirty="0">
                <a:latin typeface="+mn-lt"/>
              </a:rPr>
              <a:t>Elverişlilik standartlarının belirlenmesi</a:t>
            </a:r>
            <a:r>
              <a:rPr lang="tr-TR" sz="2400" dirty="0" smtClean="0">
                <a:latin typeface="+mn-lt"/>
              </a:rPr>
              <a:t>,</a:t>
            </a:r>
          </a:p>
          <a:p>
            <a:pPr lvl="1">
              <a:buFont typeface="Wingdings" panose="05000000000000000000" pitchFamily="2" charset="2"/>
              <a:buChar char="v"/>
            </a:pPr>
            <a:r>
              <a:rPr lang="tr-TR" sz="2400" dirty="0" smtClean="0">
                <a:latin typeface="+mn-lt"/>
              </a:rPr>
              <a:t>Üretim ve </a:t>
            </a:r>
            <a:r>
              <a:rPr lang="tr-TR" sz="2400" dirty="0">
                <a:latin typeface="+mn-lt"/>
              </a:rPr>
              <a:t>t</a:t>
            </a:r>
            <a:r>
              <a:rPr lang="tr-TR" sz="2400" dirty="0" smtClean="0">
                <a:latin typeface="+mn-lt"/>
              </a:rPr>
              <a:t>asarımını gerçekleştirecek kuruluşların </a:t>
            </a:r>
            <a:r>
              <a:rPr lang="tr-TR" sz="2400" dirty="0">
                <a:latin typeface="+mn-lt"/>
              </a:rPr>
              <a:t>y</a:t>
            </a:r>
            <a:r>
              <a:rPr lang="tr-TR" sz="2400" dirty="0" smtClean="0">
                <a:latin typeface="+mn-lt"/>
              </a:rPr>
              <a:t>etkilendirilmesi,</a:t>
            </a:r>
            <a:endParaRPr lang="tr-TR" sz="2400" dirty="0">
              <a:latin typeface="+mn-lt"/>
            </a:endParaRPr>
          </a:p>
          <a:p>
            <a:pPr lvl="1">
              <a:buFont typeface="Wingdings" panose="05000000000000000000" pitchFamily="2" charset="2"/>
              <a:buChar char="v"/>
            </a:pPr>
            <a:r>
              <a:rPr lang="tr-TR" sz="2400" dirty="0" smtClean="0">
                <a:latin typeface="+mn-lt"/>
              </a:rPr>
              <a:t>Düzenleme </a:t>
            </a:r>
            <a:r>
              <a:rPr lang="tr-TR" sz="2400" dirty="0">
                <a:latin typeface="+mn-lt"/>
              </a:rPr>
              <a:t>ve </a:t>
            </a:r>
            <a:r>
              <a:rPr lang="tr-TR" sz="2400" dirty="0" smtClean="0">
                <a:latin typeface="+mn-lt"/>
              </a:rPr>
              <a:t>denetimlerinin </a:t>
            </a:r>
            <a:r>
              <a:rPr lang="tr-TR" sz="2400" dirty="0">
                <a:latin typeface="+mn-lt"/>
              </a:rPr>
              <a:t>yapılması</a:t>
            </a:r>
          </a:p>
          <a:p>
            <a:pPr marL="0" indent="0">
              <a:buNone/>
            </a:pPr>
            <a:endParaRPr lang="tr-TR" dirty="0" smtClean="0">
              <a:latin typeface="+mn-lt"/>
            </a:endParaRPr>
          </a:p>
          <a:p>
            <a:pPr marL="0" indent="0">
              <a:buNone/>
            </a:pPr>
            <a:r>
              <a:rPr lang="tr-TR" dirty="0" smtClean="0">
                <a:latin typeface="+mn-lt"/>
              </a:rPr>
              <a:t>Genel </a:t>
            </a:r>
            <a:r>
              <a:rPr lang="tr-TR" dirty="0">
                <a:latin typeface="+mn-lt"/>
              </a:rPr>
              <a:t>Müdürlüğümüz sorumluluğundadır</a:t>
            </a:r>
            <a:r>
              <a:rPr lang="tr-TR" dirty="0" smtClean="0">
                <a:latin typeface="+mn-lt"/>
              </a:rPr>
              <a:t>.</a:t>
            </a:r>
            <a:endParaRPr lang="tr-TR" dirty="0">
              <a:latin typeface="+mn-lt"/>
            </a:endParaRPr>
          </a:p>
        </p:txBody>
      </p:sp>
      <p:sp>
        <p:nvSpPr>
          <p:cNvPr id="4" name="TextBox 3"/>
          <p:cNvSpPr txBox="1"/>
          <p:nvPr/>
        </p:nvSpPr>
        <p:spPr>
          <a:xfrm>
            <a:off x="326570" y="522515"/>
            <a:ext cx="3093154" cy="523220"/>
          </a:xfrm>
          <a:prstGeom prst="rect">
            <a:avLst/>
          </a:prstGeom>
          <a:noFill/>
        </p:spPr>
        <p:txBody>
          <a:bodyPr wrap="none" rtlCol="0">
            <a:spAutoFit/>
          </a:bodyPr>
          <a:lstStyle/>
          <a:p>
            <a:r>
              <a:rPr lang="en-US" sz="2800" b="1" dirty="0" err="1" smtClean="0">
                <a:solidFill>
                  <a:schemeClr val="bg2"/>
                </a:solidFill>
              </a:rPr>
              <a:t>Ulusal</a:t>
            </a:r>
            <a:r>
              <a:rPr lang="en-US" sz="2800" b="1" dirty="0" smtClean="0">
                <a:solidFill>
                  <a:schemeClr val="bg2"/>
                </a:solidFill>
              </a:rPr>
              <a:t> </a:t>
            </a:r>
            <a:r>
              <a:rPr lang="en-US" sz="2800" b="1" dirty="0" err="1" smtClean="0">
                <a:solidFill>
                  <a:schemeClr val="bg2"/>
                </a:solidFill>
              </a:rPr>
              <a:t>Görevlerimiz</a:t>
            </a:r>
            <a:endParaRPr lang="en-US" sz="2400" b="1" dirty="0">
              <a:solidFill>
                <a:schemeClr val="bg2"/>
              </a:solidFill>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5281660"/>
            <a:ext cx="2264958" cy="1492559"/>
          </a:xfrm>
          <a:prstGeom prst="rect">
            <a:avLst/>
          </a:prstGeom>
        </p:spPr>
      </p:pic>
    </p:spTree>
    <p:extLst>
      <p:ext uri="{BB962C8B-B14F-4D97-AF65-F5344CB8AC3E}">
        <p14:creationId xmlns:p14="http://schemas.microsoft.com/office/powerpoint/2010/main" val="19490387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65472" y="211449"/>
            <a:ext cx="5495339" cy="828000"/>
          </a:xfrm>
        </p:spPr>
        <p:txBody>
          <a:bodyPr>
            <a:noAutofit/>
          </a:bodyPr>
          <a:lstStyle/>
          <a:p>
            <a:r>
              <a:rPr lang="tr-TR" b="1" dirty="0">
                <a:solidFill>
                  <a:schemeClr val="bg2"/>
                </a:solidFill>
                <a:latin typeface="+mn-lt"/>
                <a:ea typeface="+mn-ea"/>
                <a:cs typeface="+mn-cs"/>
              </a:rPr>
              <a:t>Çalışmalarımız</a:t>
            </a:r>
            <a:br>
              <a:rPr lang="tr-TR" b="1" dirty="0">
                <a:solidFill>
                  <a:schemeClr val="bg2"/>
                </a:solidFill>
                <a:latin typeface="+mn-lt"/>
                <a:ea typeface="+mn-ea"/>
                <a:cs typeface="+mn-cs"/>
              </a:rPr>
            </a:br>
            <a:r>
              <a:rPr lang="tr-TR" b="1" dirty="0">
                <a:solidFill>
                  <a:schemeClr val="bg2"/>
                </a:solidFill>
                <a:latin typeface="+mn-lt"/>
                <a:ea typeface="+mn-ea"/>
                <a:cs typeface="+mn-cs"/>
              </a:rPr>
              <a:t>Organizasyon, Personel ve Eğitim</a:t>
            </a:r>
          </a:p>
        </p:txBody>
      </p:sp>
      <p:sp>
        <p:nvSpPr>
          <p:cNvPr id="3" name="İçerik Yer Tutucusu 2"/>
          <p:cNvSpPr>
            <a:spLocks noGrp="1"/>
          </p:cNvSpPr>
          <p:nvPr>
            <p:ph sz="quarter" idx="15"/>
          </p:nvPr>
        </p:nvSpPr>
        <p:spPr>
          <a:xfrm>
            <a:off x="755576" y="1268760"/>
            <a:ext cx="4248472" cy="5256584"/>
          </a:xfrm>
        </p:spPr>
        <p:txBody>
          <a:bodyPr>
            <a:noAutofit/>
          </a:bodyPr>
          <a:lstStyle/>
          <a:p>
            <a:pPr>
              <a:buFont typeface="Wingdings" panose="05000000000000000000" pitchFamily="2" charset="2"/>
              <a:buChar char="v"/>
            </a:pPr>
            <a:r>
              <a:rPr lang="tr-TR" sz="2000" dirty="0" smtClean="0">
                <a:latin typeface="+mn-lt"/>
              </a:rPr>
              <a:t>Uçuşa Elverişlilik Daire Başkanlığı bünyesinde «SHY-21 Sertifikasyon Koordinatörlüğü» tesis edilmiştir.</a:t>
            </a:r>
          </a:p>
          <a:p>
            <a:pPr>
              <a:buFont typeface="Wingdings" panose="05000000000000000000" pitchFamily="2" charset="2"/>
              <a:buChar char="v"/>
            </a:pPr>
            <a:r>
              <a:rPr lang="tr-TR" sz="2000" dirty="0">
                <a:latin typeface="+mn-lt"/>
              </a:rPr>
              <a:t>7</a:t>
            </a:r>
            <a:r>
              <a:rPr lang="tr-TR" sz="2000" dirty="0" smtClean="0">
                <a:latin typeface="+mn-lt"/>
              </a:rPr>
              <a:t> </a:t>
            </a:r>
            <a:r>
              <a:rPr lang="tr-TR" sz="2000" dirty="0" smtClean="0">
                <a:latin typeface="+mn-lt"/>
              </a:rPr>
              <a:t>SHGM personeli</a:t>
            </a:r>
          </a:p>
          <a:p>
            <a:pPr>
              <a:buFont typeface="Wingdings" panose="05000000000000000000" pitchFamily="2" charset="2"/>
              <a:buChar char="v"/>
            </a:pPr>
            <a:r>
              <a:rPr lang="tr-TR" sz="2000" dirty="0" smtClean="0">
                <a:latin typeface="+mn-lt"/>
              </a:rPr>
              <a:t>Ayrıca 4 personel yarı zamanlı olarak destek vermektedir.</a:t>
            </a:r>
          </a:p>
          <a:p>
            <a:pPr lvl="1">
              <a:buFont typeface="Wingdings" panose="05000000000000000000" pitchFamily="2" charset="2"/>
              <a:buChar char="v"/>
            </a:pPr>
            <a:r>
              <a:rPr lang="tr-TR" dirty="0" smtClean="0">
                <a:latin typeface="+mn-lt"/>
              </a:rPr>
              <a:t>2 Öğretim Görevlisi</a:t>
            </a:r>
          </a:p>
          <a:p>
            <a:pPr lvl="1">
              <a:buFont typeface="Wingdings" panose="05000000000000000000" pitchFamily="2" charset="2"/>
              <a:buChar char="v"/>
            </a:pPr>
            <a:r>
              <a:rPr lang="tr-TR" dirty="0" smtClean="0">
                <a:latin typeface="+mn-lt"/>
              </a:rPr>
              <a:t>2 Uzman personel</a:t>
            </a:r>
            <a:endParaRPr lang="tr-TR" dirty="0">
              <a:latin typeface="+mn-lt"/>
            </a:endParaRPr>
          </a:p>
          <a:p>
            <a:pPr>
              <a:buFont typeface="Wingdings" panose="05000000000000000000" pitchFamily="2" charset="2"/>
              <a:buChar char="v"/>
            </a:pPr>
            <a:r>
              <a:rPr lang="tr-TR" sz="2000" dirty="0" smtClean="0">
                <a:latin typeface="+mn-lt"/>
              </a:rPr>
              <a:t>Öğretim Görevlilerinden uzman havuzu oluşturulmuştur.</a:t>
            </a:r>
          </a:p>
          <a:p>
            <a:pPr>
              <a:buFont typeface="Wingdings" panose="05000000000000000000" pitchFamily="2" charset="2"/>
              <a:buChar char="v"/>
            </a:pPr>
            <a:r>
              <a:rPr lang="tr-TR" sz="2000" dirty="0" smtClean="0">
                <a:latin typeface="+mn-lt"/>
              </a:rPr>
              <a:t>Part-21, Tip Sertifikasyonu, Tasarım ve Üretim Organizasyonu Onayları, AS9100 Kalite Yönetim Sistemi vb eğitimler alınmıştır.</a:t>
            </a:r>
          </a:p>
          <a:p>
            <a:pPr>
              <a:buFont typeface="Wingdings" panose="05000000000000000000" pitchFamily="2" charset="2"/>
              <a:buChar char="v"/>
            </a:pPr>
            <a:r>
              <a:rPr lang="tr-TR" sz="2000" dirty="0" smtClean="0">
                <a:latin typeface="+mn-lt"/>
              </a:rPr>
              <a:t>Pratik eğitimler</a:t>
            </a:r>
          </a:p>
        </p:txBody>
      </p:sp>
      <p:graphicFrame>
        <p:nvGraphicFramePr>
          <p:cNvPr id="5" name="Content Placeholder 4"/>
          <p:cNvGraphicFramePr>
            <a:graphicFrameLocks/>
          </p:cNvGraphicFramePr>
          <p:nvPr>
            <p:extLst>
              <p:ext uri="{D42A27DB-BD31-4B8C-83A1-F6EECF244321}">
                <p14:modId xmlns:p14="http://schemas.microsoft.com/office/powerpoint/2010/main" val="2985543871"/>
              </p:ext>
            </p:extLst>
          </p:nvPr>
        </p:nvGraphicFramePr>
        <p:xfrm>
          <a:off x="5292080" y="1412776"/>
          <a:ext cx="3672334" cy="1944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6" name="Group 329"/>
          <p:cNvGrpSpPr>
            <a:grpSpLocks/>
          </p:cNvGrpSpPr>
          <p:nvPr/>
        </p:nvGrpSpPr>
        <p:grpSpPr bwMode="auto">
          <a:xfrm>
            <a:off x="5708038" y="5155462"/>
            <a:ext cx="1135063" cy="1171575"/>
            <a:chOff x="4725" y="1858"/>
            <a:chExt cx="925" cy="955"/>
          </a:xfrm>
        </p:grpSpPr>
        <p:sp>
          <p:nvSpPr>
            <p:cNvPr id="37" name="Freeform 72"/>
            <p:cNvSpPr>
              <a:spLocks/>
            </p:cNvSpPr>
            <p:nvPr/>
          </p:nvSpPr>
          <p:spPr bwMode="auto">
            <a:xfrm>
              <a:off x="4725" y="2353"/>
              <a:ext cx="886" cy="286"/>
            </a:xfrm>
            <a:custGeom>
              <a:avLst/>
              <a:gdLst>
                <a:gd name="T0" fmla="*/ 0 w 1773"/>
                <a:gd name="T1" fmla="*/ 1 h 572"/>
                <a:gd name="T2" fmla="*/ 0 w 1773"/>
                <a:gd name="T3" fmla="*/ 0 h 572"/>
                <a:gd name="T4" fmla="*/ 0 w 1773"/>
                <a:gd name="T5" fmla="*/ 1 h 572"/>
                <a:gd name="T6" fmla="*/ 0 w 1773"/>
                <a:gd name="T7" fmla="*/ 1 h 572"/>
                <a:gd name="T8" fmla="*/ 0 w 1773"/>
                <a:gd name="T9" fmla="*/ 1 h 572"/>
                <a:gd name="T10" fmla="*/ 0 w 1773"/>
                <a:gd name="T11" fmla="*/ 1 h 572"/>
                <a:gd name="T12" fmla="*/ 0 w 1773"/>
                <a:gd name="T13" fmla="*/ 1 h 572"/>
                <a:gd name="T14" fmla="*/ 0 w 1773"/>
                <a:gd name="T15" fmla="*/ 1 h 572"/>
                <a:gd name="T16" fmla="*/ 0 60000 65536"/>
                <a:gd name="T17" fmla="*/ 0 60000 65536"/>
                <a:gd name="T18" fmla="*/ 0 60000 65536"/>
                <a:gd name="T19" fmla="*/ 0 60000 65536"/>
                <a:gd name="T20" fmla="*/ 0 60000 65536"/>
                <a:gd name="T21" fmla="*/ 0 60000 65536"/>
                <a:gd name="T22" fmla="*/ 0 60000 65536"/>
                <a:gd name="T23" fmla="*/ 0 60000 65536"/>
                <a:gd name="T24" fmla="*/ 0 w 1773"/>
                <a:gd name="T25" fmla="*/ 0 h 572"/>
                <a:gd name="T26" fmla="*/ 1773 w 1773"/>
                <a:gd name="T27" fmla="*/ 572 h 5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3" h="572">
                  <a:moveTo>
                    <a:pt x="1773" y="30"/>
                  </a:moveTo>
                  <a:lnTo>
                    <a:pt x="701" y="0"/>
                  </a:lnTo>
                  <a:lnTo>
                    <a:pt x="0" y="17"/>
                  </a:lnTo>
                  <a:lnTo>
                    <a:pt x="47" y="464"/>
                  </a:lnTo>
                  <a:lnTo>
                    <a:pt x="1143" y="572"/>
                  </a:lnTo>
                  <a:lnTo>
                    <a:pt x="1727" y="483"/>
                  </a:lnTo>
                  <a:lnTo>
                    <a:pt x="1773" y="3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8" name="Freeform 73"/>
            <p:cNvSpPr>
              <a:spLocks/>
            </p:cNvSpPr>
            <p:nvPr/>
          </p:nvSpPr>
          <p:spPr bwMode="auto">
            <a:xfrm>
              <a:off x="5392" y="2446"/>
              <a:ext cx="212" cy="132"/>
            </a:xfrm>
            <a:custGeom>
              <a:avLst/>
              <a:gdLst>
                <a:gd name="T0" fmla="*/ 0 w 425"/>
                <a:gd name="T1" fmla="*/ 0 h 266"/>
                <a:gd name="T2" fmla="*/ 0 w 425"/>
                <a:gd name="T3" fmla="*/ 0 h 266"/>
                <a:gd name="T4" fmla="*/ 0 w 425"/>
                <a:gd name="T5" fmla="*/ 0 h 266"/>
                <a:gd name="T6" fmla="*/ 0 w 425"/>
                <a:gd name="T7" fmla="*/ 0 h 266"/>
                <a:gd name="T8" fmla="*/ 0 w 425"/>
                <a:gd name="T9" fmla="*/ 0 h 266"/>
                <a:gd name="T10" fmla="*/ 0 w 425"/>
                <a:gd name="T11" fmla="*/ 0 h 266"/>
                <a:gd name="T12" fmla="*/ 0 60000 65536"/>
                <a:gd name="T13" fmla="*/ 0 60000 65536"/>
                <a:gd name="T14" fmla="*/ 0 60000 65536"/>
                <a:gd name="T15" fmla="*/ 0 60000 65536"/>
                <a:gd name="T16" fmla="*/ 0 60000 65536"/>
                <a:gd name="T17" fmla="*/ 0 60000 65536"/>
                <a:gd name="T18" fmla="*/ 0 w 425"/>
                <a:gd name="T19" fmla="*/ 0 h 266"/>
                <a:gd name="T20" fmla="*/ 425 w 425"/>
                <a:gd name="T21" fmla="*/ 266 h 266"/>
              </a:gdLst>
              <a:ahLst/>
              <a:cxnLst>
                <a:cxn ang="T12">
                  <a:pos x="T0" y="T1"/>
                </a:cxn>
                <a:cxn ang="T13">
                  <a:pos x="T2" y="T3"/>
                </a:cxn>
                <a:cxn ang="T14">
                  <a:pos x="T4" y="T5"/>
                </a:cxn>
                <a:cxn ang="T15">
                  <a:pos x="T6" y="T7"/>
                </a:cxn>
                <a:cxn ang="T16">
                  <a:pos x="T8" y="T9"/>
                </a:cxn>
                <a:cxn ang="T17">
                  <a:pos x="T10" y="T11"/>
                </a:cxn>
              </a:cxnLst>
              <a:rect l="T18" t="T19" r="T20" b="T21"/>
              <a:pathLst>
                <a:path w="425" h="266">
                  <a:moveTo>
                    <a:pt x="425" y="18"/>
                  </a:moveTo>
                  <a:lnTo>
                    <a:pt x="141" y="0"/>
                  </a:lnTo>
                  <a:lnTo>
                    <a:pt x="0" y="223"/>
                  </a:lnTo>
                  <a:lnTo>
                    <a:pt x="388" y="266"/>
                  </a:lnTo>
                  <a:lnTo>
                    <a:pt x="425" y="1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9" name="Freeform 74"/>
            <p:cNvSpPr>
              <a:spLocks/>
            </p:cNvSpPr>
            <p:nvPr/>
          </p:nvSpPr>
          <p:spPr bwMode="auto">
            <a:xfrm>
              <a:off x="5036" y="2366"/>
              <a:ext cx="411" cy="108"/>
            </a:xfrm>
            <a:custGeom>
              <a:avLst/>
              <a:gdLst>
                <a:gd name="T0" fmla="*/ 0 w 822"/>
                <a:gd name="T1" fmla="*/ 1 h 216"/>
                <a:gd name="T2" fmla="*/ 1 w 822"/>
                <a:gd name="T3" fmla="*/ 1 h 216"/>
                <a:gd name="T4" fmla="*/ 1 w 822"/>
                <a:gd name="T5" fmla="*/ 1 h 216"/>
                <a:gd name="T6" fmla="*/ 1 w 822"/>
                <a:gd name="T7" fmla="*/ 1 h 216"/>
                <a:gd name="T8" fmla="*/ 1 w 822"/>
                <a:gd name="T9" fmla="*/ 0 h 216"/>
                <a:gd name="T10" fmla="*/ 0 w 822"/>
                <a:gd name="T11" fmla="*/ 1 h 216"/>
                <a:gd name="T12" fmla="*/ 0 w 822"/>
                <a:gd name="T13" fmla="*/ 1 h 216"/>
                <a:gd name="T14" fmla="*/ 0 60000 65536"/>
                <a:gd name="T15" fmla="*/ 0 60000 65536"/>
                <a:gd name="T16" fmla="*/ 0 60000 65536"/>
                <a:gd name="T17" fmla="*/ 0 60000 65536"/>
                <a:gd name="T18" fmla="*/ 0 60000 65536"/>
                <a:gd name="T19" fmla="*/ 0 60000 65536"/>
                <a:gd name="T20" fmla="*/ 0 60000 65536"/>
                <a:gd name="T21" fmla="*/ 0 w 822"/>
                <a:gd name="T22" fmla="*/ 0 h 216"/>
                <a:gd name="T23" fmla="*/ 822 w 822"/>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2" h="216">
                  <a:moveTo>
                    <a:pt x="0" y="166"/>
                  </a:moveTo>
                  <a:lnTo>
                    <a:pt x="5" y="192"/>
                  </a:lnTo>
                  <a:lnTo>
                    <a:pt x="763" y="216"/>
                  </a:lnTo>
                  <a:lnTo>
                    <a:pt x="822" y="90"/>
                  </a:lnTo>
                  <a:lnTo>
                    <a:pt x="800" y="0"/>
                  </a:lnTo>
                  <a:lnTo>
                    <a:pt x="0" y="166"/>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0" name="Freeform 75"/>
            <p:cNvSpPr>
              <a:spLocks/>
            </p:cNvSpPr>
            <p:nvPr/>
          </p:nvSpPr>
          <p:spPr bwMode="auto">
            <a:xfrm>
              <a:off x="5035" y="2357"/>
              <a:ext cx="403" cy="102"/>
            </a:xfrm>
            <a:custGeom>
              <a:avLst/>
              <a:gdLst>
                <a:gd name="T0" fmla="*/ 1 w 805"/>
                <a:gd name="T1" fmla="*/ 0 h 204"/>
                <a:gd name="T2" fmla="*/ 1 w 805"/>
                <a:gd name="T3" fmla="*/ 1 h 204"/>
                <a:gd name="T4" fmla="*/ 1 w 805"/>
                <a:gd name="T5" fmla="*/ 1 h 204"/>
                <a:gd name="T6" fmla="*/ 0 w 805"/>
                <a:gd name="T7" fmla="*/ 1 h 204"/>
                <a:gd name="T8" fmla="*/ 1 w 805"/>
                <a:gd name="T9" fmla="*/ 0 h 204"/>
                <a:gd name="T10" fmla="*/ 1 w 805"/>
                <a:gd name="T11" fmla="*/ 0 h 204"/>
                <a:gd name="T12" fmla="*/ 0 60000 65536"/>
                <a:gd name="T13" fmla="*/ 0 60000 65536"/>
                <a:gd name="T14" fmla="*/ 0 60000 65536"/>
                <a:gd name="T15" fmla="*/ 0 60000 65536"/>
                <a:gd name="T16" fmla="*/ 0 60000 65536"/>
                <a:gd name="T17" fmla="*/ 0 60000 65536"/>
                <a:gd name="T18" fmla="*/ 0 w 805"/>
                <a:gd name="T19" fmla="*/ 0 h 204"/>
                <a:gd name="T20" fmla="*/ 805 w 805"/>
                <a:gd name="T21" fmla="*/ 204 h 204"/>
              </a:gdLst>
              <a:ahLst/>
              <a:cxnLst>
                <a:cxn ang="T12">
                  <a:pos x="T0" y="T1"/>
                </a:cxn>
                <a:cxn ang="T13">
                  <a:pos x="T2" y="T3"/>
                </a:cxn>
                <a:cxn ang="T14">
                  <a:pos x="T4" y="T5"/>
                </a:cxn>
                <a:cxn ang="T15">
                  <a:pos x="T6" y="T7"/>
                </a:cxn>
                <a:cxn ang="T16">
                  <a:pos x="T8" y="T9"/>
                </a:cxn>
                <a:cxn ang="T17">
                  <a:pos x="T10" y="T11"/>
                </a:cxn>
              </a:cxnLst>
              <a:rect l="T18" t="T19" r="T20" b="T21"/>
              <a:pathLst>
                <a:path w="805" h="204">
                  <a:moveTo>
                    <a:pt x="3" y="0"/>
                  </a:moveTo>
                  <a:lnTo>
                    <a:pt x="805" y="16"/>
                  </a:lnTo>
                  <a:lnTo>
                    <a:pt x="757" y="204"/>
                  </a:lnTo>
                  <a:lnTo>
                    <a:pt x="0" y="179"/>
                  </a:lnTo>
                  <a:lnTo>
                    <a:pt x="3"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1" name="Freeform 76"/>
            <p:cNvSpPr>
              <a:spLocks/>
            </p:cNvSpPr>
            <p:nvPr/>
          </p:nvSpPr>
          <p:spPr bwMode="auto">
            <a:xfrm>
              <a:off x="5053" y="2368"/>
              <a:ext cx="14" cy="14"/>
            </a:xfrm>
            <a:custGeom>
              <a:avLst/>
              <a:gdLst>
                <a:gd name="T0" fmla="*/ 1 w 28"/>
                <a:gd name="T1" fmla="*/ 1 h 27"/>
                <a:gd name="T2" fmla="*/ 1 w 28"/>
                <a:gd name="T3" fmla="*/ 1 h 27"/>
                <a:gd name="T4" fmla="*/ 1 w 28"/>
                <a:gd name="T5" fmla="*/ 1 h 27"/>
                <a:gd name="T6" fmla="*/ 1 w 28"/>
                <a:gd name="T7" fmla="*/ 1 h 27"/>
                <a:gd name="T8" fmla="*/ 1 w 28"/>
                <a:gd name="T9" fmla="*/ 1 h 27"/>
                <a:gd name="T10" fmla="*/ 1 w 28"/>
                <a:gd name="T11" fmla="*/ 1 h 27"/>
                <a:gd name="T12" fmla="*/ 1 w 28"/>
                <a:gd name="T13" fmla="*/ 1 h 27"/>
                <a:gd name="T14" fmla="*/ 1 w 28"/>
                <a:gd name="T15" fmla="*/ 1 h 27"/>
                <a:gd name="T16" fmla="*/ 1 w 28"/>
                <a:gd name="T17" fmla="*/ 0 h 27"/>
                <a:gd name="T18" fmla="*/ 1 w 28"/>
                <a:gd name="T19" fmla="*/ 1 h 27"/>
                <a:gd name="T20" fmla="*/ 1 w 28"/>
                <a:gd name="T21" fmla="*/ 1 h 27"/>
                <a:gd name="T22" fmla="*/ 1 w 28"/>
                <a:gd name="T23" fmla="*/ 1 h 27"/>
                <a:gd name="T24" fmla="*/ 0 w 28"/>
                <a:gd name="T25" fmla="*/ 1 h 27"/>
                <a:gd name="T26" fmla="*/ 1 w 28"/>
                <a:gd name="T27" fmla="*/ 1 h 27"/>
                <a:gd name="T28" fmla="*/ 1 w 28"/>
                <a:gd name="T29" fmla="*/ 1 h 27"/>
                <a:gd name="T30" fmla="*/ 1 w 28"/>
                <a:gd name="T31" fmla="*/ 1 h 27"/>
                <a:gd name="T32" fmla="*/ 1 w 28"/>
                <a:gd name="T33" fmla="*/ 1 h 27"/>
                <a:gd name="T34" fmla="*/ 1 w 28"/>
                <a:gd name="T35" fmla="*/ 1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27"/>
                <a:gd name="T56" fmla="*/ 28 w 28"/>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27">
                  <a:moveTo>
                    <a:pt x="15" y="27"/>
                  </a:moveTo>
                  <a:lnTo>
                    <a:pt x="19" y="26"/>
                  </a:lnTo>
                  <a:lnTo>
                    <a:pt x="23" y="23"/>
                  </a:lnTo>
                  <a:lnTo>
                    <a:pt x="27" y="18"/>
                  </a:lnTo>
                  <a:lnTo>
                    <a:pt x="28" y="13"/>
                  </a:lnTo>
                  <a:lnTo>
                    <a:pt x="27" y="8"/>
                  </a:lnTo>
                  <a:lnTo>
                    <a:pt x="23" y="4"/>
                  </a:lnTo>
                  <a:lnTo>
                    <a:pt x="19" y="1"/>
                  </a:lnTo>
                  <a:lnTo>
                    <a:pt x="15" y="0"/>
                  </a:lnTo>
                  <a:lnTo>
                    <a:pt x="8" y="1"/>
                  </a:lnTo>
                  <a:lnTo>
                    <a:pt x="4" y="4"/>
                  </a:lnTo>
                  <a:lnTo>
                    <a:pt x="1" y="8"/>
                  </a:lnTo>
                  <a:lnTo>
                    <a:pt x="0" y="13"/>
                  </a:lnTo>
                  <a:lnTo>
                    <a:pt x="1" y="18"/>
                  </a:lnTo>
                  <a:lnTo>
                    <a:pt x="4" y="23"/>
                  </a:lnTo>
                  <a:lnTo>
                    <a:pt x="8" y="26"/>
                  </a:lnTo>
                  <a:lnTo>
                    <a:pt x="15"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2" name="Freeform 77"/>
            <p:cNvSpPr>
              <a:spLocks/>
            </p:cNvSpPr>
            <p:nvPr/>
          </p:nvSpPr>
          <p:spPr bwMode="auto">
            <a:xfrm>
              <a:off x="5078" y="2368"/>
              <a:ext cx="15" cy="15"/>
            </a:xfrm>
            <a:custGeom>
              <a:avLst/>
              <a:gdLst>
                <a:gd name="T0" fmla="*/ 0 w 31"/>
                <a:gd name="T1" fmla="*/ 0 h 31"/>
                <a:gd name="T2" fmla="*/ 0 w 31"/>
                <a:gd name="T3" fmla="*/ 0 h 31"/>
                <a:gd name="T4" fmla="*/ 0 w 31"/>
                <a:gd name="T5" fmla="*/ 0 h 31"/>
                <a:gd name="T6" fmla="*/ 0 w 31"/>
                <a:gd name="T7" fmla="*/ 0 h 31"/>
                <a:gd name="T8" fmla="*/ 0 w 31"/>
                <a:gd name="T9" fmla="*/ 0 h 31"/>
                <a:gd name="T10" fmla="*/ 0 w 31"/>
                <a:gd name="T11" fmla="*/ 0 h 31"/>
                <a:gd name="T12" fmla="*/ 0 w 31"/>
                <a:gd name="T13" fmla="*/ 0 h 31"/>
                <a:gd name="T14" fmla="*/ 0 w 31"/>
                <a:gd name="T15" fmla="*/ 0 h 31"/>
                <a:gd name="T16" fmla="*/ 0 w 31"/>
                <a:gd name="T17" fmla="*/ 0 h 31"/>
                <a:gd name="T18" fmla="*/ 0 w 31"/>
                <a:gd name="T19" fmla="*/ 0 h 31"/>
                <a:gd name="T20" fmla="*/ 0 w 31"/>
                <a:gd name="T21" fmla="*/ 0 h 31"/>
                <a:gd name="T22" fmla="*/ 0 w 31"/>
                <a:gd name="T23" fmla="*/ 0 h 31"/>
                <a:gd name="T24" fmla="*/ 0 w 31"/>
                <a:gd name="T25" fmla="*/ 0 h 31"/>
                <a:gd name="T26" fmla="*/ 0 w 31"/>
                <a:gd name="T27" fmla="*/ 0 h 31"/>
                <a:gd name="T28" fmla="*/ 0 w 31"/>
                <a:gd name="T29" fmla="*/ 0 h 31"/>
                <a:gd name="T30" fmla="*/ 0 w 31"/>
                <a:gd name="T31" fmla="*/ 0 h 31"/>
                <a:gd name="T32" fmla="*/ 0 w 31"/>
                <a:gd name="T33" fmla="*/ 0 h 31"/>
                <a:gd name="T34" fmla="*/ 0 w 31"/>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1"/>
                <a:gd name="T56" fmla="*/ 31 w 31"/>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1">
                  <a:moveTo>
                    <a:pt x="16" y="31"/>
                  </a:moveTo>
                  <a:lnTo>
                    <a:pt x="21" y="28"/>
                  </a:lnTo>
                  <a:lnTo>
                    <a:pt x="25" y="26"/>
                  </a:lnTo>
                  <a:lnTo>
                    <a:pt x="29" y="20"/>
                  </a:lnTo>
                  <a:lnTo>
                    <a:pt x="31" y="15"/>
                  </a:lnTo>
                  <a:lnTo>
                    <a:pt x="29" y="9"/>
                  </a:lnTo>
                  <a:lnTo>
                    <a:pt x="25" y="4"/>
                  </a:lnTo>
                  <a:lnTo>
                    <a:pt x="21" y="1"/>
                  </a:lnTo>
                  <a:lnTo>
                    <a:pt x="16" y="0"/>
                  </a:lnTo>
                  <a:lnTo>
                    <a:pt x="9" y="1"/>
                  </a:lnTo>
                  <a:lnTo>
                    <a:pt x="4" y="4"/>
                  </a:lnTo>
                  <a:lnTo>
                    <a:pt x="1" y="9"/>
                  </a:lnTo>
                  <a:lnTo>
                    <a:pt x="0" y="15"/>
                  </a:lnTo>
                  <a:lnTo>
                    <a:pt x="1" y="20"/>
                  </a:lnTo>
                  <a:lnTo>
                    <a:pt x="4" y="26"/>
                  </a:lnTo>
                  <a:lnTo>
                    <a:pt x="9" y="28"/>
                  </a:lnTo>
                  <a:lnTo>
                    <a:pt x="16"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3" name="Freeform 78"/>
            <p:cNvSpPr>
              <a:spLocks/>
            </p:cNvSpPr>
            <p:nvPr/>
          </p:nvSpPr>
          <p:spPr bwMode="auto">
            <a:xfrm>
              <a:off x="5104" y="2369"/>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1 w 30"/>
                <a:gd name="T15" fmla="*/ 0 h 29"/>
                <a:gd name="T16" fmla="*/ 1 w 30"/>
                <a:gd name="T17" fmla="*/ 0 h 29"/>
                <a:gd name="T18" fmla="*/ 1 w 30"/>
                <a:gd name="T19" fmla="*/ 0 h 29"/>
                <a:gd name="T20" fmla="*/ 1 w 30"/>
                <a:gd name="T21" fmla="*/ 0 h 29"/>
                <a:gd name="T22" fmla="*/ 1 w 30"/>
                <a:gd name="T23" fmla="*/ 0 h 29"/>
                <a:gd name="T24" fmla="*/ 0 w 30"/>
                <a:gd name="T25" fmla="*/ 0 h 29"/>
                <a:gd name="T26" fmla="*/ 1 w 30"/>
                <a:gd name="T27" fmla="*/ 0 h 29"/>
                <a:gd name="T28" fmla="*/ 1 w 30"/>
                <a:gd name="T29" fmla="*/ 0 h 29"/>
                <a:gd name="T30" fmla="*/ 1 w 30"/>
                <a:gd name="T31" fmla="*/ 0 h 29"/>
                <a:gd name="T32" fmla="*/ 1 w 30"/>
                <a:gd name="T33" fmla="*/ 0 h 29"/>
                <a:gd name="T34" fmla="*/ 1 w 30"/>
                <a:gd name="T35" fmla="*/ 0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9"/>
                <a:gd name="T56" fmla="*/ 30 w 30"/>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9">
                  <a:moveTo>
                    <a:pt x="15" y="29"/>
                  </a:moveTo>
                  <a:lnTo>
                    <a:pt x="19" y="28"/>
                  </a:lnTo>
                  <a:lnTo>
                    <a:pt x="24" y="24"/>
                  </a:lnTo>
                  <a:lnTo>
                    <a:pt x="27" y="20"/>
                  </a:lnTo>
                  <a:lnTo>
                    <a:pt x="30" y="14"/>
                  </a:lnTo>
                  <a:lnTo>
                    <a:pt x="27" y="8"/>
                  </a:lnTo>
                  <a:lnTo>
                    <a:pt x="24" y="5"/>
                  </a:lnTo>
                  <a:lnTo>
                    <a:pt x="19" y="1"/>
                  </a:lnTo>
                  <a:lnTo>
                    <a:pt x="15" y="0"/>
                  </a:lnTo>
                  <a:lnTo>
                    <a:pt x="8" y="1"/>
                  </a:lnTo>
                  <a:lnTo>
                    <a:pt x="3" y="5"/>
                  </a:lnTo>
                  <a:lnTo>
                    <a:pt x="1" y="8"/>
                  </a:lnTo>
                  <a:lnTo>
                    <a:pt x="0" y="14"/>
                  </a:lnTo>
                  <a:lnTo>
                    <a:pt x="1" y="20"/>
                  </a:lnTo>
                  <a:lnTo>
                    <a:pt x="3" y="24"/>
                  </a:lnTo>
                  <a:lnTo>
                    <a:pt x="8" y="28"/>
                  </a:lnTo>
                  <a:lnTo>
                    <a:pt x="15"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4" name="Freeform 79"/>
            <p:cNvSpPr>
              <a:spLocks/>
            </p:cNvSpPr>
            <p:nvPr/>
          </p:nvSpPr>
          <p:spPr bwMode="auto">
            <a:xfrm>
              <a:off x="5129" y="2370"/>
              <a:ext cx="14" cy="13"/>
            </a:xfrm>
            <a:custGeom>
              <a:avLst/>
              <a:gdLst>
                <a:gd name="T0" fmla="*/ 1 w 28"/>
                <a:gd name="T1" fmla="*/ 0 h 28"/>
                <a:gd name="T2" fmla="*/ 1 w 28"/>
                <a:gd name="T3" fmla="*/ 0 h 28"/>
                <a:gd name="T4" fmla="*/ 1 w 28"/>
                <a:gd name="T5" fmla="*/ 0 h 28"/>
                <a:gd name="T6" fmla="*/ 1 w 28"/>
                <a:gd name="T7" fmla="*/ 0 h 28"/>
                <a:gd name="T8" fmla="*/ 1 w 28"/>
                <a:gd name="T9" fmla="*/ 0 h 28"/>
                <a:gd name="T10" fmla="*/ 1 w 28"/>
                <a:gd name="T11" fmla="*/ 0 h 28"/>
                <a:gd name="T12" fmla="*/ 1 w 28"/>
                <a:gd name="T13" fmla="*/ 0 h 28"/>
                <a:gd name="T14" fmla="*/ 1 w 28"/>
                <a:gd name="T15" fmla="*/ 0 h 28"/>
                <a:gd name="T16" fmla="*/ 1 w 28"/>
                <a:gd name="T17" fmla="*/ 0 h 28"/>
                <a:gd name="T18" fmla="*/ 1 w 28"/>
                <a:gd name="T19" fmla="*/ 0 h 28"/>
                <a:gd name="T20" fmla="*/ 1 w 28"/>
                <a:gd name="T21" fmla="*/ 0 h 28"/>
                <a:gd name="T22" fmla="*/ 0 w 28"/>
                <a:gd name="T23" fmla="*/ 0 h 28"/>
                <a:gd name="T24" fmla="*/ 0 w 28"/>
                <a:gd name="T25" fmla="*/ 0 h 28"/>
                <a:gd name="T26" fmla="*/ 0 w 28"/>
                <a:gd name="T27" fmla="*/ 0 h 28"/>
                <a:gd name="T28" fmla="*/ 1 w 28"/>
                <a:gd name="T29" fmla="*/ 0 h 28"/>
                <a:gd name="T30" fmla="*/ 1 w 28"/>
                <a:gd name="T31" fmla="*/ 0 h 28"/>
                <a:gd name="T32" fmla="*/ 1 w 28"/>
                <a:gd name="T33" fmla="*/ 0 h 28"/>
                <a:gd name="T34" fmla="*/ 1 w 28"/>
                <a:gd name="T35" fmla="*/ 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28"/>
                <a:gd name="T56" fmla="*/ 28 w 28"/>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28">
                  <a:moveTo>
                    <a:pt x="13" y="28"/>
                  </a:moveTo>
                  <a:lnTo>
                    <a:pt x="19" y="27"/>
                  </a:lnTo>
                  <a:lnTo>
                    <a:pt x="23" y="23"/>
                  </a:lnTo>
                  <a:lnTo>
                    <a:pt x="27" y="19"/>
                  </a:lnTo>
                  <a:lnTo>
                    <a:pt x="28" y="14"/>
                  </a:lnTo>
                  <a:lnTo>
                    <a:pt x="27" y="8"/>
                  </a:lnTo>
                  <a:lnTo>
                    <a:pt x="23" y="4"/>
                  </a:lnTo>
                  <a:lnTo>
                    <a:pt x="19" y="1"/>
                  </a:lnTo>
                  <a:lnTo>
                    <a:pt x="13" y="0"/>
                  </a:lnTo>
                  <a:lnTo>
                    <a:pt x="7" y="1"/>
                  </a:lnTo>
                  <a:lnTo>
                    <a:pt x="4" y="4"/>
                  </a:lnTo>
                  <a:lnTo>
                    <a:pt x="0" y="8"/>
                  </a:lnTo>
                  <a:lnTo>
                    <a:pt x="0" y="14"/>
                  </a:lnTo>
                  <a:lnTo>
                    <a:pt x="0" y="19"/>
                  </a:lnTo>
                  <a:lnTo>
                    <a:pt x="4" y="23"/>
                  </a:lnTo>
                  <a:lnTo>
                    <a:pt x="7" y="27"/>
                  </a:lnTo>
                  <a:lnTo>
                    <a:pt x="13"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5" name="Freeform 80"/>
            <p:cNvSpPr>
              <a:spLocks/>
            </p:cNvSpPr>
            <p:nvPr/>
          </p:nvSpPr>
          <p:spPr bwMode="auto">
            <a:xfrm>
              <a:off x="5154" y="2370"/>
              <a:ext cx="15" cy="15"/>
            </a:xfrm>
            <a:custGeom>
              <a:avLst/>
              <a:gdLst>
                <a:gd name="T0" fmla="*/ 1 w 30"/>
                <a:gd name="T1" fmla="*/ 0 h 31"/>
                <a:gd name="T2" fmla="*/ 1 w 30"/>
                <a:gd name="T3" fmla="*/ 0 h 31"/>
                <a:gd name="T4" fmla="*/ 1 w 30"/>
                <a:gd name="T5" fmla="*/ 0 h 31"/>
                <a:gd name="T6" fmla="*/ 1 w 30"/>
                <a:gd name="T7" fmla="*/ 0 h 31"/>
                <a:gd name="T8" fmla="*/ 1 w 30"/>
                <a:gd name="T9" fmla="*/ 0 h 31"/>
                <a:gd name="T10" fmla="*/ 1 w 30"/>
                <a:gd name="T11" fmla="*/ 0 h 31"/>
                <a:gd name="T12" fmla="*/ 1 w 30"/>
                <a:gd name="T13" fmla="*/ 0 h 31"/>
                <a:gd name="T14" fmla="*/ 1 w 30"/>
                <a:gd name="T15" fmla="*/ 0 h 31"/>
                <a:gd name="T16" fmla="*/ 1 w 30"/>
                <a:gd name="T17" fmla="*/ 0 h 31"/>
                <a:gd name="T18" fmla="*/ 1 w 30"/>
                <a:gd name="T19" fmla="*/ 0 h 31"/>
                <a:gd name="T20" fmla="*/ 1 w 30"/>
                <a:gd name="T21" fmla="*/ 0 h 31"/>
                <a:gd name="T22" fmla="*/ 1 w 30"/>
                <a:gd name="T23" fmla="*/ 0 h 31"/>
                <a:gd name="T24" fmla="*/ 0 w 30"/>
                <a:gd name="T25" fmla="*/ 0 h 31"/>
                <a:gd name="T26" fmla="*/ 1 w 30"/>
                <a:gd name="T27" fmla="*/ 0 h 31"/>
                <a:gd name="T28" fmla="*/ 1 w 30"/>
                <a:gd name="T29" fmla="*/ 0 h 31"/>
                <a:gd name="T30" fmla="*/ 1 w 30"/>
                <a:gd name="T31" fmla="*/ 0 h 31"/>
                <a:gd name="T32" fmla="*/ 1 w 30"/>
                <a:gd name="T33" fmla="*/ 0 h 31"/>
                <a:gd name="T34" fmla="*/ 1 w 30"/>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1"/>
                <a:gd name="T56" fmla="*/ 30 w 30"/>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1">
                  <a:moveTo>
                    <a:pt x="14" y="31"/>
                  </a:moveTo>
                  <a:lnTo>
                    <a:pt x="19" y="29"/>
                  </a:lnTo>
                  <a:lnTo>
                    <a:pt x="25" y="25"/>
                  </a:lnTo>
                  <a:lnTo>
                    <a:pt x="29" y="20"/>
                  </a:lnTo>
                  <a:lnTo>
                    <a:pt x="30" y="15"/>
                  </a:lnTo>
                  <a:lnTo>
                    <a:pt x="29" y="9"/>
                  </a:lnTo>
                  <a:lnTo>
                    <a:pt x="25" y="5"/>
                  </a:lnTo>
                  <a:lnTo>
                    <a:pt x="19" y="1"/>
                  </a:lnTo>
                  <a:lnTo>
                    <a:pt x="14" y="0"/>
                  </a:lnTo>
                  <a:lnTo>
                    <a:pt x="8" y="1"/>
                  </a:lnTo>
                  <a:lnTo>
                    <a:pt x="4" y="5"/>
                  </a:lnTo>
                  <a:lnTo>
                    <a:pt x="1" y="9"/>
                  </a:lnTo>
                  <a:lnTo>
                    <a:pt x="0" y="15"/>
                  </a:lnTo>
                  <a:lnTo>
                    <a:pt x="1" y="20"/>
                  </a:lnTo>
                  <a:lnTo>
                    <a:pt x="4" y="25"/>
                  </a:lnTo>
                  <a:lnTo>
                    <a:pt x="8" y="29"/>
                  </a:lnTo>
                  <a:lnTo>
                    <a:pt x="14"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6" name="Freeform 81"/>
            <p:cNvSpPr>
              <a:spLocks/>
            </p:cNvSpPr>
            <p:nvPr/>
          </p:nvSpPr>
          <p:spPr bwMode="auto">
            <a:xfrm>
              <a:off x="5180" y="2371"/>
              <a:ext cx="14" cy="14"/>
            </a:xfrm>
            <a:custGeom>
              <a:avLst/>
              <a:gdLst>
                <a:gd name="T0" fmla="*/ 1 w 28"/>
                <a:gd name="T1" fmla="*/ 0 h 29"/>
                <a:gd name="T2" fmla="*/ 1 w 28"/>
                <a:gd name="T3" fmla="*/ 0 h 29"/>
                <a:gd name="T4" fmla="*/ 1 w 28"/>
                <a:gd name="T5" fmla="*/ 0 h 29"/>
                <a:gd name="T6" fmla="*/ 1 w 28"/>
                <a:gd name="T7" fmla="*/ 0 h 29"/>
                <a:gd name="T8" fmla="*/ 1 w 28"/>
                <a:gd name="T9" fmla="*/ 0 h 29"/>
                <a:gd name="T10" fmla="*/ 1 w 28"/>
                <a:gd name="T11" fmla="*/ 0 h 29"/>
                <a:gd name="T12" fmla="*/ 1 w 28"/>
                <a:gd name="T13" fmla="*/ 0 h 29"/>
                <a:gd name="T14" fmla="*/ 1 w 28"/>
                <a:gd name="T15" fmla="*/ 0 h 29"/>
                <a:gd name="T16" fmla="*/ 1 w 28"/>
                <a:gd name="T17" fmla="*/ 0 h 29"/>
                <a:gd name="T18" fmla="*/ 1 w 28"/>
                <a:gd name="T19" fmla="*/ 0 h 29"/>
                <a:gd name="T20" fmla="*/ 1 w 28"/>
                <a:gd name="T21" fmla="*/ 0 h 29"/>
                <a:gd name="T22" fmla="*/ 1 w 28"/>
                <a:gd name="T23" fmla="*/ 0 h 29"/>
                <a:gd name="T24" fmla="*/ 0 w 28"/>
                <a:gd name="T25" fmla="*/ 0 h 29"/>
                <a:gd name="T26" fmla="*/ 1 w 28"/>
                <a:gd name="T27" fmla="*/ 0 h 29"/>
                <a:gd name="T28" fmla="*/ 1 w 28"/>
                <a:gd name="T29" fmla="*/ 0 h 29"/>
                <a:gd name="T30" fmla="*/ 1 w 28"/>
                <a:gd name="T31" fmla="*/ 0 h 29"/>
                <a:gd name="T32" fmla="*/ 1 w 28"/>
                <a:gd name="T33" fmla="*/ 0 h 29"/>
                <a:gd name="T34" fmla="*/ 1 w 28"/>
                <a:gd name="T35" fmla="*/ 0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29"/>
                <a:gd name="T56" fmla="*/ 28 w 28"/>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29">
                  <a:moveTo>
                    <a:pt x="13" y="29"/>
                  </a:moveTo>
                  <a:lnTo>
                    <a:pt x="19" y="28"/>
                  </a:lnTo>
                  <a:lnTo>
                    <a:pt x="24" y="25"/>
                  </a:lnTo>
                  <a:lnTo>
                    <a:pt x="27" y="20"/>
                  </a:lnTo>
                  <a:lnTo>
                    <a:pt x="28" y="15"/>
                  </a:lnTo>
                  <a:lnTo>
                    <a:pt x="27" y="8"/>
                  </a:lnTo>
                  <a:lnTo>
                    <a:pt x="24" y="4"/>
                  </a:lnTo>
                  <a:lnTo>
                    <a:pt x="19" y="0"/>
                  </a:lnTo>
                  <a:lnTo>
                    <a:pt x="13" y="0"/>
                  </a:lnTo>
                  <a:lnTo>
                    <a:pt x="8" y="0"/>
                  </a:lnTo>
                  <a:lnTo>
                    <a:pt x="3" y="4"/>
                  </a:lnTo>
                  <a:lnTo>
                    <a:pt x="1" y="8"/>
                  </a:lnTo>
                  <a:lnTo>
                    <a:pt x="0" y="15"/>
                  </a:lnTo>
                  <a:lnTo>
                    <a:pt x="1" y="20"/>
                  </a:lnTo>
                  <a:lnTo>
                    <a:pt x="3" y="25"/>
                  </a:lnTo>
                  <a:lnTo>
                    <a:pt x="8" y="28"/>
                  </a:lnTo>
                  <a:lnTo>
                    <a:pt x="13"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7" name="Freeform 82"/>
            <p:cNvSpPr>
              <a:spLocks/>
            </p:cNvSpPr>
            <p:nvPr/>
          </p:nvSpPr>
          <p:spPr bwMode="auto">
            <a:xfrm>
              <a:off x="5204" y="2371"/>
              <a:ext cx="14" cy="14"/>
            </a:xfrm>
            <a:custGeom>
              <a:avLst/>
              <a:gdLst>
                <a:gd name="T0" fmla="*/ 0 w 29"/>
                <a:gd name="T1" fmla="*/ 1 h 27"/>
                <a:gd name="T2" fmla="*/ 0 w 29"/>
                <a:gd name="T3" fmla="*/ 1 h 27"/>
                <a:gd name="T4" fmla="*/ 0 w 29"/>
                <a:gd name="T5" fmla="*/ 1 h 27"/>
                <a:gd name="T6" fmla="*/ 0 w 29"/>
                <a:gd name="T7" fmla="*/ 1 h 27"/>
                <a:gd name="T8" fmla="*/ 0 w 29"/>
                <a:gd name="T9" fmla="*/ 1 h 27"/>
                <a:gd name="T10" fmla="*/ 0 w 29"/>
                <a:gd name="T11" fmla="*/ 1 h 27"/>
                <a:gd name="T12" fmla="*/ 0 w 29"/>
                <a:gd name="T13" fmla="*/ 1 h 27"/>
                <a:gd name="T14" fmla="*/ 0 w 29"/>
                <a:gd name="T15" fmla="*/ 0 h 27"/>
                <a:gd name="T16" fmla="*/ 0 w 29"/>
                <a:gd name="T17" fmla="*/ 0 h 27"/>
                <a:gd name="T18" fmla="*/ 0 w 29"/>
                <a:gd name="T19" fmla="*/ 0 h 27"/>
                <a:gd name="T20" fmla="*/ 0 w 29"/>
                <a:gd name="T21" fmla="*/ 1 h 27"/>
                <a:gd name="T22" fmla="*/ 0 w 29"/>
                <a:gd name="T23" fmla="*/ 1 h 27"/>
                <a:gd name="T24" fmla="*/ 0 w 29"/>
                <a:gd name="T25" fmla="*/ 1 h 27"/>
                <a:gd name="T26" fmla="*/ 0 w 29"/>
                <a:gd name="T27" fmla="*/ 1 h 27"/>
                <a:gd name="T28" fmla="*/ 0 w 29"/>
                <a:gd name="T29" fmla="*/ 1 h 27"/>
                <a:gd name="T30" fmla="*/ 0 w 29"/>
                <a:gd name="T31" fmla="*/ 1 h 27"/>
                <a:gd name="T32" fmla="*/ 0 w 29"/>
                <a:gd name="T33" fmla="*/ 1 h 27"/>
                <a:gd name="T34" fmla="*/ 0 w 29"/>
                <a:gd name="T35" fmla="*/ 1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27"/>
                <a:gd name="T56" fmla="*/ 29 w 29"/>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27">
                  <a:moveTo>
                    <a:pt x="15" y="27"/>
                  </a:moveTo>
                  <a:lnTo>
                    <a:pt x="19" y="26"/>
                  </a:lnTo>
                  <a:lnTo>
                    <a:pt x="25" y="23"/>
                  </a:lnTo>
                  <a:lnTo>
                    <a:pt x="27" y="18"/>
                  </a:lnTo>
                  <a:lnTo>
                    <a:pt x="29" y="13"/>
                  </a:lnTo>
                  <a:lnTo>
                    <a:pt x="27" y="6"/>
                  </a:lnTo>
                  <a:lnTo>
                    <a:pt x="25" y="3"/>
                  </a:lnTo>
                  <a:lnTo>
                    <a:pt x="19" y="0"/>
                  </a:lnTo>
                  <a:lnTo>
                    <a:pt x="15" y="0"/>
                  </a:lnTo>
                  <a:lnTo>
                    <a:pt x="9" y="0"/>
                  </a:lnTo>
                  <a:lnTo>
                    <a:pt x="4" y="3"/>
                  </a:lnTo>
                  <a:lnTo>
                    <a:pt x="1" y="6"/>
                  </a:lnTo>
                  <a:lnTo>
                    <a:pt x="0" y="13"/>
                  </a:lnTo>
                  <a:lnTo>
                    <a:pt x="1" y="18"/>
                  </a:lnTo>
                  <a:lnTo>
                    <a:pt x="4" y="23"/>
                  </a:lnTo>
                  <a:lnTo>
                    <a:pt x="9" y="26"/>
                  </a:lnTo>
                  <a:lnTo>
                    <a:pt x="15"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8" name="Freeform 83"/>
            <p:cNvSpPr>
              <a:spLocks/>
            </p:cNvSpPr>
            <p:nvPr/>
          </p:nvSpPr>
          <p:spPr bwMode="auto">
            <a:xfrm>
              <a:off x="5229" y="2371"/>
              <a:ext cx="16" cy="15"/>
            </a:xfrm>
            <a:custGeom>
              <a:avLst/>
              <a:gdLst>
                <a:gd name="T0" fmla="*/ 1 w 32"/>
                <a:gd name="T1" fmla="*/ 1 h 30"/>
                <a:gd name="T2" fmla="*/ 1 w 32"/>
                <a:gd name="T3" fmla="*/ 1 h 30"/>
                <a:gd name="T4" fmla="*/ 1 w 32"/>
                <a:gd name="T5" fmla="*/ 1 h 30"/>
                <a:gd name="T6" fmla="*/ 1 w 32"/>
                <a:gd name="T7" fmla="*/ 1 h 30"/>
                <a:gd name="T8" fmla="*/ 1 w 32"/>
                <a:gd name="T9" fmla="*/ 1 h 30"/>
                <a:gd name="T10" fmla="*/ 1 w 32"/>
                <a:gd name="T11" fmla="*/ 1 h 30"/>
                <a:gd name="T12" fmla="*/ 1 w 32"/>
                <a:gd name="T13" fmla="*/ 1 h 30"/>
                <a:gd name="T14" fmla="*/ 1 w 32"/>
                <a:gd name="T15" fmla="*/ 1 h 30"/>
                <a:gd name="T16" fmla="*/ 1 w 32"/>
                <a:gd name="T17" fmla="*/ 1 h 30"/>
                <a:gd name="T18" fmla="*/ 1 w 32"/>
                <a:gd name="T19" fmla="*/ 1 h 30"/>
                <a:gd name="T20" fmla="*/ 1 w 32"/>
                <a:gd name="T21" fmla="*/ 0 h 30"/>
                <a:gd name="T22" fmla="*/ 1 w 32"/>
                <a:gd name="T23" fmla="*/ 1 h 30"/>
                <a:gd name="T24" fmla="*/ 1 w 32"/>
                <a:gd name="T25" fmla="*/ 1 h 30"/>
                <a:gd name="T26" fmla="*/ 1 w 32"/>
                <a:gd name="T27" fmla="*/ 1 h 30"/>
                <a:gd name="T28" fmla="*/ 0 w 32"/>
                <a:gd name="T29" fmla="*/ 1 h 30"/>
                <a:gd name="T30" fmla="*/ 0 w 32"/>
                <a:gd name="T31" fmla="*/ 1 h 30"/>
                <a:gd name="T32" fmla="*/ 0 w 32"/>
                <a:gd name="T33" fmla="*/ 1 h 30"/>
                <a:gd name="T34" fmla="*/ 0 w 32"/>
                <a:gd name="T35" fmla="*/ 1 h 30"/>
                <a:gd name="T36" fmla="*/ 1 w 32"/>
                <a:gd name="T37" fmla="*/ 1 h 30"/>
                <a:gd name="T38" fmla="*/ 1 w 32"/>
                <a:gd name="T39" fmla="*/ 1 h 30"/>
                <a:gd name="T40" fmla="*/ 1 w 32"/>
                <a:gd name="T41" fmla="*/ 1 h 30"/>
                <a:gd name="T42" fmla="*/ 1 w 32"/>
                <a:gd name="T43" fmla="*/ 1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0"/>
                <a:gd name="T68" fmla="*/ 32 w 32"/>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0">
                  <a:moveTo>
                    <a:pt x="15" y="30"/>
                  </a:moveTo>
                  <a:lnTo>
                    <a:pt x="20" y="28"/>
                  </a:lnTo>
                  <a:lnTo>
                    <a:pt x="26" y="25"/>
                  </a:lnTo>
                  <a:lnTo>
                    <a:pt x="29" y="20"/>
                  </a:lnTo>
                  <a:lnTo>
                    <a:pt x="32" y="16"/>
                  </a:lnTo>
                  <a:lnTo>
                    <a:pt x="30" y="12"/>
                  </a:lnTo>
                  <a:lnTo>
                    <a:pt x="29" y="9"/>
                  </a:lnTo>
                  <a:lnTo>
                    <a:pt x="27" y="5"/>
                  </a:lnTo>
                  <a:lnTo>
                    <a:pt x="26" y="3"/>
                  </a:lnTo>
                  <a:lnTo>
                    <a:pt x="20" y="1"/>
                  </a:lnTo>
                  <a:lnTo>
                    <a:pt x="15" y="0"/>
                  </a:lnTo>
                  <a:lnTo>
                    <a:pt x="10" y="1"/>
                  </a:lnTo>
                  <a:lnTo>
                    <a:pt x="5" y="3"/>
                  </a:lnTo>
                  <a:lnTo>
                    <a:pt x="3" y="5"/>
                  </a:lnTo>
                  <a:lnTo>
                    <a:pt x="0" y="9"/>
                  </a:lnTo>
                  <a:lnTo>
                    <a:pt x="0" y="12"/>
                  </a:lnTo>
                  <a:lnTo>
                    <a:pt x="0" y="16"/>
                  </a:lnTo>
                  <a:lnTo>
                    <a:pt x="0" y="20"/>
                  </a:lnTo>
                  <a:lnTo>
                    <a:pt x="5" y="25"/>
                  </a:lnTo>
                  <a:lnTo>
                    <a:pt x="10" y="28"/>
                  </a:lnTo>
                  <a:lnTo>
                    <a:pt x="15"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9" name="Freeform 84"/>
            <p:cNvSpPr>
              <a:spLocks/>
            </p:cNvSpPr>
            <p:nvPr/>
          </p:nvSpPr>
          <p:spPr bwMode="auto">
            <a:xfrm>
              <a:off x="5255" y="237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1 w 30"/>
                <a:gd name="T15" fmla="*/ 1 h 30"/>
                <a:gd name="T16" fmla="*/ 1 w 30"/>
                <a:gd name="T17" fmla="*/ 0 h 30"/>
                <a:gd name="T18" fmla="*/ 1 w 30"/>
                <a:gd name="T19" fmla="*/ 1 h 30"/>
                <a:gd name="T20" fmla="*/ 1 w 30"/>
                <a:gd name="T21" fmla="*/ 1 h 30"/>
                <a:gd name="T22" fmla="*/ 1 w 30"/>
                <a:gd name="T23" fmla="*/ 1 h 30"/>
                <a:gd name="T24" fmla="*/ 0 w 30"/>
                <a:gd name="T25" fmla="*/ 1 h 30"/>
                <a:gd name="T26" fmla="*/ 1 w 30"/>
                <a:gd name="T27" fmla="*/ 1 h 30"/>
                <a:gd name="T28" fmla="*/ 1 w 30"/>
                <a:gd name="T29" fmla="*/ 1 h 30"/>
                <a:gd name="T30" fmla="*/ 1 w 30"/>
                <a:gd name="T31" fmla="*/ 1 h 30"/>
                <a:gd name="T32" fmla="*/ 1 w 30"/>
                <a:gd name="T33" fmla="*/ 1 h 30"/>
                <a:gd name="T34" fmla="*/ 1 w 30"/>
                <a:gd name="T35" fmla="*/ 1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0"/>
                <a:gd name="T56" fmla="*/ 30 w 30"/>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0">
                  <a:moveTo>
                    <a:pt x="15" y="30"/>
                  </a:moveTo>
                  <a:lnTo>
                    <a:pt x="21" y="28"/>
                  </a:lnTo>
                  <a:lnTo>
                    <a:pt x="26" y="25"/>
                  </a:lnTo>
                  <a:lnTo>
                    <a:pt x="29" y="19"/>
                  </a:lnTo>
                  <a:lnTo>
                    <a:pt x="30" y="14"/>
                  </a:lnTo>
                  <a:lnTo>
                    <a:pt x="29" y="8"/>
                  </a:lnTo>
                  <a:lnTo>
                    <a:pt x="26" y="4"/>
                  </a:lnTo>
                  <a:lnTo>
                    <a:pt x="21" y="1"/>
                  </a:lnTo>
                  <a:lnTo>
                    <a:pt x="15" y="0"/>
                  </a:lnTo>
                  <a:lnTo>
                    <a:pt x="9" y="1"/>
                  </a:lnTo>
                  <a:lnTo>
                    <a:pt x="5" y="4"/>
                  </a:lnTo>
                  <a:lnTo>
                    <a:pt x="1" y="8"/>
                  </a:lnTo>
                  <a:lnTo>
                    <a:pt x="0" y="14"/>
                  </a:lnTo>
                  <a:lnTo>
                    <a:pt x="1" y="19"/>
                  </a:lnTo>
                  <a:lnTo>
                    <a:pt x="5" y="25"/>
                  </a:lnTo>
                  <a:lnTo>
                    <a:pt x="9" y="28"/>
                  </a:lnTo>
                  <a:lnTo>
                    <a:pt x="15"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0" name="Freeform 85"/>
            <p:cNvSpPr>
              <a:spLocks/>
            </p:cNvSpPr>
            <p:nvPr/>
          </p:nvSpPr>
          <p:spPr bwMode="auto">
            <a:xfrm>
              <a:off x="5280" y="2373"/>
              <a:ext cx="14" cy="14"/>
            </a:xfrm>
            <a:custGeom>
              <a:avLst/>
              <a:gdLst>
                <a:gd name="T0" fmla="*/ 1 w 26"/>
                <a:gd name="T1" fmla="*/ 1 h 28"/>
                <a:gd name="T2" fmla="*/ 1 w 26"/>
                <a:gd name="T3" fmla="*/ 1 h 28"/>
                <a:gd name="T4" fmla="*/ 1 w 26"/>
                <a:gd name="T5" fmla="*/ 1 h 28"/>
                <a:gd name="T6" fmla="*/ 1 w 26"/>
                <a:gd name="T7" fmla="*/ 1 h 28"/>
                <a:gd name="T8" fmla="*/ 1 w 26"/>
                <a:gd name="T9" fmla="*/ 1 h 28"/>
                <a:gd name="T10" fmla="*/ 1 w 26"/>
                <a:gd name="T11" fmla="*/ 1 h 28"/>
                <a:gd name="T12" fmla="*/ 1 w 26"/>
                <a:gd name="T13" fmla="*/ 1 h 28"/>
                <a:gd name="T14" fmla="*/ 1 w 26"/>
                <a:gd name="T15" fmla="*/ 0 h 28"/>
                <a:gd name="T16" fmla="*/ 1 w 26"/>
                <a:gd name="T17" fmla="*/ 0 h 28"/>
                <a:gd name="T18" fmla="*/ 1 w 26"/>
                <a:gd name="T19" fmla="*/ 0 h 28"/>
                <a:gd name="T20" fmla="*/ 1 w 26"/>
                <a:gd name="T21" fmla="*/ 1 h 28"/>
                <a:gd name="T22" fmla="*/ 0 w 26"/>
                <a:gd name="T23" fmla="*/ 1 h 28"/>
                <a:gd name="T24" fmla="*/ 0 w 26"/>
                <a:gd name="T25" fmla="*/ 1 h 28"/>
                <a:gd name="T26" fmla="*/ 0 w 26"/>
                <a:gd name="T27" fmla="*/ 1 h 28"/>
                <a:gd name="T28" fmla="*/ 1 w 26"/>
                <a:gd name="T29" fmla="*/ 1 h 28"/>
                <a:gd name="T30" fmla="*/ 1 w 26"/>
                <a:gd name="T31" fmla="*/ 1 h 28"/>
                <a:gd name="T32" fmla="*/ 1 w 26"/>
                <a:gd name="T33" fmla="*/ 1 h 28"/>
                <a:gd name="T34" fmla="*/ 1 w 26"/>
                <a:gd name="T35" fmla="*/ 1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28"/>
                <a:gd name="T56" fmla="*/ 26 w 26"/>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28">
                  <a:moveTo>
                    <a:pt x="14" y="28"/>
                  </a:moveTo>
                  <a:lnTo>
                    <a:pt x="18" y="27"/>
                  </a:lnTo>
                  <a:lnTo>
                    <a:pt x="23" y="23"/>
                  </a:lnTo>
                  <a:lnTo>
                    <a:pt x="25" y="18"/>
                  </a:lnTo>
                  <a:lnTo>
                    <a:pt x="26" y="13"/>
                  </a:lnTo>
                  <a:lnTo>
                    <a:pt x="25" y="7"/>
                  </a:lnTo>
                  <a:lnTo>
                    <a:pt x="23" y="3"/>
                  </a:lnTo>
                  <a:lnTo>
                    <a:pt x="18" y="0"/>
                  </a:lnTo>
                  <a:lnTo>
                    <a:pt x="14" y="0"/>
                  </a:lnTo>
                  <a:lnTo>
                    <a:pt x="7" y="0"/>
                  </a:lnTo>
                  <a:lnTo>
                    <a:pt x="3" y="3"/>
                  </a:lnTo>
                  <a:lnTo>
                    <a:pt x="0" y="7"/>
                  </a:lnTo>
                  <a:lnTo>
                    <a:pt x="0" y="13"/>
                  </a:lnTo>
                  <a:lnTo>
                    <a:pt x="0" y="18"/>
                  </a:lnTo>
                  <a:lnTo>
                    <a:pt x="3" y="23"/>
                  </a:lnTo>
                  <a:lnTo>
                    <a:pt x="7" y="27"/>
                  </a:lnTo>
                  <a:lnTo>
                    <a:pt x="14"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1" name="Freeform 86"/>
            <p:cNvSpPr>
              <a:spLocks/>
            </p:cNvSpPr>
            <p:nvPr/>
          </p:nvSpPr>
          <p:spPr bwMode="auto">
            <a:xfrm>
              <a:off x="5305" y="2373"/>
              <a:ext cx="15" cy="16"/>
            </a:xfrm>
            <a:custGeom>
              <a:avLst/>
              <a:gdLst>
                <a:gd name="T0" fmla="*/ 1 w 29"/>
                <a:gd name="T1" fmla="*/ 1 h 31"/>
                <a:gd name="T2" fmla="*/ 1 w 29"/>
                <a:gd name="T3" fmla="*/ 1 h 31"/>
                <a:gd name="T4" fmla="*/ 1 w 29"/>
                <a:gd name="T5" fmla="*/ 1 h 31"/>
                <a:gd name="T6" fmla="*/ 1 w 29"/>
                <a:gd name="T7" fmla="*/ 1 h 31"/>
                <a:gd name="T8" fmla="*/ 1 w 29"/>
                <a:gd name="T9" fmla="*/ 1 h 31"/>
                <a:gd name="T10" fmla="*/ 1 w 29"/>
                <a:gd name="T11" fmla="*/ 1 h 31"/>
                <a:gd name="T12" fmla="*/ 1 w 29"/>
                <a:gd name="T13" fmla="*/ 1 h 31"/>
                <a:gd name="T14" fmla="*/ 1 w 29"/>
                <a:gd name="T15" fmla="*/ 1 h 31"/>
                <a:gd name="T16" fmla="*/ 1 w 29"/>
                <a:gd name="T17" fmla="*/ 0 h 31"/>
                <a:gd name="T18" fmla="*/ 1 w 29"/>
                <a:gd name="T19" fmla="*/ 0 h 31"/>
                <a:gd name="T20" fmla="*/ 1 w 29"/>
                <a:gd name="T21" fmla="*/ 1 h 31"/>
                <a:gd name="T22" fmla="*/ 1 w 29"/>
                <a:gd name="T23" fmla="*/ 1 h 31"/>
                <a:gd name="T24" fmla="*/ 1 w 29"/>
                <a:gd name="T25" fmla="*/ 1 h 31"/>
                <a:gd name="T26" fmla="*/ 0 w 29"/>
                <a:gd name="T27" fmla="*/ 1 h 31"/>
                <a:gd name="T28" fmla="*/ 0 w 29"/>
                <a:gd name="T29" fmla="*/ 1 h 31"/>
                <a:gd name="T30" fmla="*/ 0 w 29"/>
                <a:gd name="T31" fmla="*/ 1 h 31"/>
                <a:gd name="T32" fmla="*/ 1 w 29"/>
                <a:gd name="T33" fmla="*/ 1 h 31"/>
                <a:gd name="T34" fmla="*/ 1 w 29"/>
                <a:gd name="T35" fmla="*/ 1 h 31"/>
                <a:gd name="T36" fmla="*/ 1 w 29"/>
                <a:gd name="T37" fmla="*/ 1 h 31"/>
                <a:gd name="T38" fmla="*/ 1 w 29"/>
                <a:gd name="T39" fmla="*/ 1 h 31"/>
                <a:gd name="T40" fmla="*/ 1 w 29"/>
                <a:gd name="T41" fmla="*/ 1 h 31"/>
                <a:gd name="T42" fmla="*/ 1 w 29"/>
                <a:gd name="T43" fmla="*/ 1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31"/>
                <a:gd name="T68" fmla="*/ 29 w 29"/>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31">
                  <a:moveTo>
                    <a:pt x="15" y="31"/>
                  </a:moveTo>
                  <a:lnTo>
                    <a:pt x="21" y="29"/>
                  </a:lnTo>
                  <a:lnTo>
                    <a:pt x="25" y="25"/>
                  </a:lnTo>
                  <a:lnTo>
                    <a:pt x="28" y="21"/>
                  </a:lnTo>
                  <a:lnTo>
                    <a:pt x="29" y="16"/>
                  </a:lnTo>
                  <a:lnTo>
                    <a:pt x="28" y="9"/>
                  </a:lnTo>
                  <a:lnTo>
                    <a:pt x="25" y="5"/>
                  </a:lnTo>
                  <a:lnTo>
                    <a:pt x="21" y="1"/>
                  </a:lnTo>
                  <a:lnTo>
                    <a:pt x="15" y="0"/>
                  </a:lnTo>
                  <a:lnTo>
                    <a:pt x="12" y="0"/>
                  </a:lnTo>
                  <a:lnTo>
                    <a:pt x="8" y="1"/>
                  </a:lnTo>
                  <a:lnTo>
                    <a:pt x="6" y="2"/>
                  </a:lnTo>
                  <a:lnTo>
                    <a:pt x="4" y="5"/>
                  </a:lnTo>
                  <a:lnTo>
                    <a:pt x="0" y="9"/>
                  </a:lnTo>
                  <a:lnTo>
                    <a:pt x="0" y="16"/>
                  </a:lnTo>
                  <a:lnTo>
                    <a:pt x="0" y="21"/>
                  </a:lnTo>
                  <a:lnTo>
                    <a:pt x="4" y="25"/>
                  </a:lnTo>
                  <a:lnTo>
                    <a:pt x="6" y="27"/>
                  </a:lnTo>
                  <a:lnTo>
                    <a:pt x="8" y="29"/>
                  </a:lnTo>
                  <a:lnTo>
                    <a:pt x="12" y="30"/>
                  </a:lnTo>
                  <a:lnTo>
                    <a:pt x="15"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2" name="Freeform 87"/>
            <p:cNvSpPr>
              <a:spLocks/>
            </p:cNvSpPr>
            <p:nvPr/>
          </p:nvSpPr>
          <p:spPr bwMode="auto">
            <a:xfrm>
              <a:off x="5331" y="2374"/>
              <a:ext cx="14" cy="15"/>
            </a:xfrm>
            <a:custGeom>
              <a:avLst/>
              <a:gdLst>
                <a:gd name="T0" fmla="*/ 0 w 29"/>
                <a:gd name="T1" fmla="*/ 1 h 30"/>
                <a:gd name="T2" fmla="*/ 0 w 29"/>
                <a:gd name="T3" fmla="*/ 1 h 30"/>
                <a:gd name="T4" fmla="*/ 0 w 29"/>
                <a:gd name="T5" fmla="*/ 1 h 30"/>
                <a:gd name="T6" fmla="*/ 0 w 29"/>
                <a:gd name="T7" fmla="*/ 1 h 30"/>
                <a:gd name="T8" fmla="*/ 0 w 29"/>
                <a:gd name="T9" fmla="*/ 1 h 30"/>
                <a:gd name="T10" fmla="*/ 0 w 29"/>
                <a:gd name="T11" fmla="*/ 1 h 30"/>
                <a:gd name="T12" fmla="*/ 0 w 29"/>
                <a:gd name="T13" fmla="*/ 1 h 30"/>
                <a:gd name="T14" fmla="*/ 0 w 29"/>
                <a:gd name="T15" fmla="*/ 1 h 30"/>
                <a:gd name="T16" fmla="*/ 0 w 29"/>
                <a:gd name="T17" fmla="*/ 0 h 30"/>
                <a:gd name="T18" fmla="*/ 0 w 29"/>
                <a:gd name="T19" fmla="*/ 1 h 30"/>
                <a:gd name="T20" fmla="*/ 0 w 29"/>
                <a:gd name="T21" fmla="*/ 1 h 30"/>
                <a:gd name="T22" fmla="*/ 0 w 29"/>
                <a:gd name="T23" fmla="*/ 1 h 30"/>
                <a:gd name="T24" fmla="*/ 0 w 29"/>
                <a:gd name="T25" fmla="*/ 1 h 30"/>
                <a:gd name="T26" fmla="*/ 0 w 29"/>
                <a:gd name="T27" fmla="*/ 1 h 30"/>
                <a:gd name="T28" fmla="*/ 0 w 29"/>
                <a:gd name="T29" fmla="*/ 1 h 30"/>
                <a:gd name="T30" fmla="*/ 0 w 29"/>
                <a:gd name="T31" fmla="*/ 1 h 30"/>
                <a:gd name="T32" fmla="*/ 0 w 29"/>
                <a:gd name="T33" fmla="*/ 1 h 30"/>
                <a:gd name="T34" fmla="*/ 0 w 29"/>
                <a:gd name="T35" fmla="*/ 1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30"/>
                <a:gd name="T56" fmla="*/ 29 w 29"/>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30">
                  <a:moveTo>
                    <a:pt x="14" y="30"/>
                  </a:moveTo>
                  <a:lnTo>
                    <a:pt x="20" y="29"/>
                  </a:lnTo>
                  <a:lnTo>
                    <a:pt x="24" y="26"/>
                  </a:lnTo>
                  <a:lnTo>
                    <a:pt x="28" y="21"/>
                  </a:lnTo>
                  <a:lnTo>
                    <a:pt x="29" y="15"/>
                  </a:lnTo>
                  <a:lnTo>
                    <a:pt x="28" y="10"/>
                  </a:lnTo>
                  <a:lnTo>
                    <a:pt x="24" y="4"/>
                  </a:lnTo>
                  <a:lnTo>
                    <a:pt x="20" y="1"/>
                  </a:lnTo>
                  <a:lnTo>
                    <a:pt x="14" y="0"/>
                  </a:lnTo>
                  <a:lnTo>
                    <a:pt x="8" y="1"/>
                  </a:lnTo>
                  <a:lnTo>
                    <a:pt x="4" y="4"/>
                  </a:lnTo>
                  <a:lnTo>
                    <a:pt x="0" y="10"/>
                  </a:lnTo>
                  <a:lnTo>
                    <a:pt x="0" y="15"/>
                  </a:lnTo>
                  <a:lnTo>
                    <a:pt x="0" y="21"/>
                  </a:lnTo>
                  <a:lnTo>
                    <a:pt x="4" y="26"/>
                  </a:lnTo>
                  <a:lnTo>
                    <a:pt x="8" y="29"/>
                  </a:lnTo>
                  <a:lnTo>
                    <a:pt x="14"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3" name="Freeform 88"/>
            <p:cNvSpPr>
              <a:spLocks/>
            </p:cNvSpPr>
            <p:nvPr/>
          </p:nvSpPr>
          <p:spPr bwMode="auto">
            <a:xfrm>
              <a:off x="5356" y="2375"/>
              <a:ext cx="14" cy="14"/>
            </a:xfrm>
            <a:custGeom>
              <a:avLst/>
              <a:gdLst>
                <a:gd name="T0" fmla="*/ 1 w 27"/>
                <a:gd name="T1" fmla="*/ 1 h 28"/>
                <a:gd name="T2" fmla="*/ 1 w 27"/>
                <a:gd name="T3" fmla="*/ 1 h 28"/>
                <a:gd name="T4" fmla="*/ 1 w 27"/>
                <a:gd name="T5" fmla="*/ 1 h 28"/>
                <a:gd name="T6" fmla="*/ 1 w 27"/>
                <a:gd name="T7" fmla="*/ 1 h 28"/>
                <a:gd name="T8" fmla="*/ 1 w 27"/>
                <a:gd name="T9" fmla="*/ 1 h 28"/>
                <a:gd name="T10" fmla="*/ 1 w 27"/>
                <a:gd name="T11" fmla="*/ 1 h 28"/>
                <a:gd name="T12" fmla="*/ 1 w 27"/>
                <a:gd name="T13" fmla="*/ 1 h 28"/>
                <a:gd name="T14" fmla="*/ 1 w 27"/>
                <a:gd name="T15" fmla="*/ 0 h 28"/>
                <a:gd name="T16" fmla="*/ 1 w 27"/>
                <a:gd name="T17" fmla="*/ 0 h 28"/>
                <a:gd name="T18" fmla="*/ 1 w 27"/>
                <a:gd name="T19" fmla="*/ 0 h 28"/>
                <a:gd name="T20" fmla="*/ 1 w 27"/>
                <a:gd name="T21" fmla="*/ 1 h 28"/>
                <a:gd name="T22" fmla="*/ 1 w 27"/>
                <a:gd name="T23" fmla="*/ 1 h 28"/>
                <a:gd name="T24" fmla="*/ 0 w 27"/>
                <a:gd name="T25" fmla="*/ 1 h 28"/>
                <a:gd name="T26" fmla="*/ 1 w 27"/>
                <a:gd name="T27" fmla="*/ 1 h 28"/>
                <a:gd name="T28" fmla="*/ 1 w 27"/>
                <a:gd name="T29" fmla="*/ 1 h 28"/>
                <a:gd name="T30" fmla="*/ 1 w 27"/>
                <a:gd name="T31" fmla="*/ 1 h 28"/>
                <a:gd name="T32" fmla="*/ 1 w 27"/>
                <a:gd name="T33" fmla="*/ 1 h 28"/>
                <a:gd name="T34" fmla="*/ 1 w 27"/>
                <a:gd name="T35" fmla="*/ 1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8"/>
                <a:gd name="T56" fmla="*/ 27 w 27"/>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8">
                  <a:moveTo>
                    <a:pt x="14" y="28"/>
                  </a:moveTo>
                  <a:lnTo>
                    <a:pt x="18" y="27"/>
                  </a:lnTo>
                  <a:lnTo>
                    <a:pt x="23" y="24"/>
                  </a:lnTo>
                  <a:lnTo>
                    <a:pt x="26" y="19"/>
                  </a:lnTo>
                  <a:lnTo>
                    <a:pt x="27" y="14"/>
                  </a:lnTo>
                  <a:lnTo>
                    <a:pt x="26" y="9"/>
                  </a:lnTo>
                  <a:lnTo>
                    <a:pt x="23" y="4"/>
                  </a:lnTo>
                  <a:lnTo>
                    <a:pt x="18" y="0"/>
                  </a:lnTo>
                  <a:lnTo>
                    <a:pt x="14" y="0"/>
                  </a:lnTo>
                  <a:lnTo>
                    <a:pt x="8" y="0"/>
                  </a:lnTo>
                  <a:lnTo>
                    <a:pt x="4" y="4"/>
                  </a:lnTo>
                  <a:lnTo>
                    <a:pt x="1" y="9"/>
                  </a:lnTo>
                  <a:lnTo>
                    <a:pt x="0" y="14"/>
                  </a:lnTo>
                  <a:lnTo>
                    <a:pt x="1" y="19"/>
                  </a:lnTo>
                  <a:lnTo>
                    <a:pt x="4" y="24"/>
                  </a:lnTo>
                  <a:lnTo>
                    <a:pt x="8" y="27"/>
                  </a:lnTo>
                  <a:lnTo>
                    <a:pt x="14"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 name="Freeform 89"/>
            <p:cNvSpPr>
              <a:spLocks/>
            </p:cNvSpPr>
            <p:nvPr/>
          </p:nvSpPr>
          <p:spPr bwMode="auto">
            <a:xfrm>
              <a:off x="5381" y="2375"/>
              <a:ext cx="15" cy="15"/>
            </a:xfrm>
            <a:custGeom>
              <a:avLst/>
              <a:gdLst>
                <a:gd name="T0" fmla="*/ 1 w 30"/>
                <a:gd name="T1" fmla="*/ 1 h 28"/>
                <a:gd name="T2" fmla="*/ 1 w 30"/>
                <a:gd name="T3" fmla="*/ 1 h 28"/>
                <a:gd name="T4" fmla="*/ 1 w 30"/>
                <a:gd name="T5" fmla="*/ 1 h 28"/>
                <a:gd name="T6" fmla="*/ 1 w 30"/>
                <a:gd name="T7" fmla="*/ 1 h 28"/>
                <a:gd name="T8" fmla="*/ 1 w 30"/>
                <a:gd name="T9" fmla="*/ 1 h 28"/>
                <a:gd name="T10" fmla="*/ 1 w 30"/>
                <a:gd name="T11" fmla="*/ 1 h 28"/>
                <a:gd name="T12" fmla="*/ 1 w 30"/>
                <a:gd name="T13" fmla="*/ 1 h 28"/>
                <a:gd name="T14" fmla="*/ 1 w 30"/>
                <a:gd name="T15" fmla="*/ 0 h 28"/>
                <a:gd name="T16" fmla="*/ 1 w 30"/>
                <a:gd name="T17" fmla="*/ 0 h 28"/>
                <a:gd name="T18" fmla="*/ 1 w 30"/>
                <a:gd name="T19" fmla="*/ 0 h 28"/>
                <a:gd name="T20" fmla="*/ 1 w 30"/>
                <a:gd name="T21" fmla="*/ 1 h 28"/>
                <a:gd name="T22" fmla="*/ 0 w 30"/>
                <a:gd name="T23" fmla="*/ 1 h 28"/>
                <a:gd name="T24" fmla="*/ 0 w 30"/>
                <a:gd name="T25" fmla="*/ 1 h 28"/>
                <a:gd name="T26" fmla="*/ 0 w 30"/>
                <a:gd name="T27" fmla="*/ 1 h 28"/>
                <a:gd name="T28" fmla="*/ 1 w 30"/>
                <a:gd name="T29" fmla="*/ 1 h 28"/>
                <a:gd name="T30" fmla="*/ 1 w 30"/>
                <a:gd name="T31" fmla="*/ 1 h 28"/>
                <a:gd name="T32" fmla="*/ 1 w 30"/>
                <a:gd name="T33" fmla="*/ 1 h 28"/>
                <a:gd name="T34" fmla="*/ 1 w 30"/>
                <a:gd name="T35" fmla="*/ 1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8"/>
                <a:gd name="T56" fmla="*/ 30 w 30"/>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8">
                  <a:moveTo>
                    <a:pt x="15" y="28"/>
                  </a:moveTo>
                  <a:lnTo>
                    <a:pt x="20" y="27"/>
                  </a:lnTo>
                  <a:lnTo>
                    <a:pt x="26" y="24"/>
                  </a:lnTo>
                  <a:lnTo>
                    <a:pt x="28" y="18"/>
                  </a:lnTo>
                  <a:lnTo>
                    <a:pt x="30" y="13"/>
                  </a:lnTo>
                  <a:lnTo>
                    <a:pt x="28" y="7"/>
                  </a:lnTo>
                  <a:lnTo>
                    <a:pt x="26" y="3"/>
                  </a:lnTo>
                  <a:lnTo>
                    <a:pt x="20" y="0"/>
                  </a:lnTo>
                  <a:lnTo>
                    <a:pt x="15" y="0"/>
                  </a:lnTo>
                  <a:lnTo>
                    <a:pt x="8" y="0"/>
                  </a:lnTo>
                  <a:lnTo>
                    <a:pt x="5" y="3"/>
                  </a:lnTo>
                  <a:lnTo>
                    <a:pt x="0" y="7"/>
                  </a:lnTo>
                  <a:lnTo>
                    <a:pt x="0" y="13"/>
                  </a:lnTo>
                  <a:lnTo>
                    <a:pt x="0" y="18"/>
                  </a:lnTo>
                  <a:lnTo>
                    <a:pt x="5" y="24"/>
                  </a:lnTo>
                  <a:lnTo>
                    <a:pt x="8" y="27"/>
                  </a:lnTo>
                  <a:lnTo>
                    <a:pt x="15"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5" name="Freeform 90"/>
            <p:cNvSpPr>
              <a:spLocks/>
            </p:cNvSpPr>
            <p:nvPr/>
          </p:nvSpPr>
          <p:spPr bwMode="auto">
            <a:xfrm>
              <a:off x="5406" y="2376"/>
              <a:ext cx="15" cy="14"/>
            </a:xfrm>
            <a:custGeom>
              <a:avLst/>
              <a:gdLst>
                <a:gd name="T0" fmla="*/ 1 w 30"/>
                <a:gd name="T1" fmla="*/ 0 h 29"/>
                <a:gd name="T2" fmla="*/ 1 w 30"/>
                <a:gd name="T3" fmla="*/ 0 h 29"/>
                <a:gd name="T4" fmla="*/ 1 w 30"/>
                <a:gd name="T5" fmla="*/ 0 h 29"/>
                <a:gd name="T6" fmla="*/ 1 w 30"/>
                <a:gd name="T7" fmla="*/ 0 h 29"/>
                <a:gd name="T8" fmla="*/ 1 w 30"/>
                <a:gd name="T9" fmla="*/ 0 h 29"/>
                <a:gd name="T10" fmla="*/ 1 w 30"/>
                <a:gd name="T11" fmla="*/ 0 h 29"/>
                <a:gd name="T12" fmla="*/ 1 w 30"/>
                <a:gd name="T13" fmla="*/ 0 h 29"/>
                <a:gd name="T14" fmla="*/ 1 w 30"/>
                <a:gd name="T15" fmla="*/ 0 h 29"/>
                <a:gd name="T16" fmla="*/ 1 w 30"/>
                <a:gd name="T17" fmla="*/ 0 h 29"/>
                <a:gd name="T18" fmla="*/ 1 w 30"/>
                <a:gd name="T19" fmla="*/ 0 h 29"/>
                <a:gd name="T20" fmla="*/ 1 w 30"/>
                <a:gd name="T21" fmla="*/ 0 h 29"/>
                <a:gd name="T22" fmla="*/ 0 w 30"/>
                <a:gd name="T23" fmla="*/ 0 h 29"/>
                <a:gd name="T24" fmla="*/ 0 w 30"/>
                <a:gd name="T25" fmla="*/ 0 h 29"/>
                <a:gd name="T26" fmla="*/ 0 w 30"/>
                <a:gd name="T27" fmla="*/ 0 h 29"/>
                <a:gd name="T28" fmla="*/ 1 w 30"/>
                <a:gd name="T29" fmla="*/ 0 h 29"/>
                <a:gd name="T30" fmla="*/ 1 w 30"/>
                <a:gd name="T31" fmla="*/ 0 h 29"/>
                <a:gd name="T32" fmla="*/ 1 w 30"/>
                <a:gd name="T33" fmla="*/ 0 h 29"/>
                <a:gd name="T34" fmla="*/ 1 w 30"/>
                <a:gd name="T35" fmla="*/ 0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9"/>
                <a:gd name="T56" fmla="*/ 30 w 30"/>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9">
                  <a:moveTo>
                    <a:pt x="15" y="29"/>
                  </a:moveTo>
                  <a:lnTo>
                    <a:pt x="20" y="27"/>
                  </a:lnTo>
                  <a:lnTo>
                    <a:pt x="25" y="24"/>
                  </a:lnTo>
                  <a:lnTo>
                    <a:pt x="28" y="19"/>
                  </a:lnTo>
                  <a:lnTo>
                    <a:pt x="30" y="15"/>
                  </a:lnTo>
                  <a:lnTo>
                    <a:pt x="28" y="9"/>
                  </a:lnTo>
                  <a:lnTo>
                    <a:pt x="25" y="4"/>
                  </a:lnTo>
                  <a:lnTo>
                    <a:pt x="20" y="1"/>
                  </a:lnTo>
                  <a:lnTo>
                    <a:pt x="15" y="0"/>
                  </a:lnTo>
                  <a:lnTo>
                    <a:pt x="9" y="1"/>
                  </a:lnTo>
                  <a:lnTo>
                    <a:pt x="5" y="4"/>
                  </a:lnTo>
                  <a:lnTo>
                    <a:pt x="0" y="9"/>
                  </a:lnTo>
                  <a:lnTo>
                    <a:pt x="0" y="15"/>
                  </a:lnTo>
                  <a:lnTo>
                    <a:pt x="0" y="19"/>
                  </a:lnTo>
                  <a:lnTo>
                    <a:pt x="5" y="24"/>
                  </a:lnTo>
                  <a:lnTo>
                    <a:pt x="9" y="27"/>
                  </a:lnTo>
                  <a:lnTo>
                    <a:pt x="15"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6" name="Freeform 91"/>
            <p:cNvSpPr>
              <a:spLocks/>
            </p:cNvSpPr>
            <p:nvPr/>
          </p:nvSpPr>
          <p:spPr bwMode="auto">
            <a:xfrm>
              <a:off x="5045" y="2393"/>
              <a:ext cx="13" cy="13"/>
            </a:xfrm>
            <a:custGeom>
              <a:avLst/>
              <a:gdLst>
                <a:gd name="T0" fmla="*/ 0 w 28"/>
                <a:gd name="T1" fmla="*/ 0 h 28"/>
                <a:gd name="T2" fmla="*/ 0 w 28"/>
                <a:gd name="T3" fmla="*/ 0 h 28"/>
                <a:gd name="T4" fmla="*/ 0 w 28"/>
                <a:gd name="T5" fmla="*/ 0 h 28"/>
                <a:gd name="T6" fmla="*/ 0 w 28"/>
                <a:gd name="T7" fmla="*/ 0 h 28"/>
                <a:gd name="T8" fmla="*/ 0 w 28"/>
                <a:gd name="T9" fmla="*/ 0 h 28"/>
                <a:gd name="T10" fmla="*/ 0 w 28"/>
                <a:gd name="T11" fmla="*/ 0 h 28"/>
                <a:gd name="T12" fmla="*/ 0 w 28"/>
                <a:gd name="T13" fmla="*/ 0 h 28"/>
                <a:gd name="T14" fmla="*/ 0 w 28"/>
                <a:gd name="T15" fmla="*/ 0 h 28"/>
                <a:gd name="T16" fmla="*/ 0 w 28"/>
                <a:gd name="T17" fmla="*/ 0 h 28"/>
                <a:gd name="T18" fmla="*/ 0 w 28"/>
                <a:gd name="T19" fmla="*/ 0 h 28"/>
                <a:gd name="T20" fmla="*/ 0 w 28"/>
                <a:gd name="T21" fmla="*/ 0 h 28"/>
                <a:gd name="T22" fmla="*/ 0 w 28"/>
                <a:gd name="T23" fmla="*/ 0 h 28"/>
                <a:gd name="T24" fmla="*/ 0 w 28"/>
                <a:gd name="T25" fmla="*/ 0 h 28"/>
                <a:gd name="T26" fmla="*/ 0 w 28"/>
                <a:gd name="T27" fmla="*/ 0 h 28"/>
                <a:gd name="T28" fmla="*/ 0 w 28"/>
                <a:gd name="T29" fmla="*/ 0 h 28"/>
                <a:gd name="T30" fmla="*/ 0 w 28"/>
                <a:gd name="T31" fmla="*/ 0 h 28"/>
                <a:gd name="T32" fmla="*/ 0 w 28"/>
                <a:gd name="T33" fmla="*/ 0 h 28"/>
                <a:gd name="T34" fmla="*/ 0 w 28"/>
                <a:gd name="T35" fmla="*/ 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28"/>
                <a:gd name="T56" fmla="*/ 28 w 28"/>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28">
                  <a:moveTo>
                    <a:pt x="13" y="28"/>
                  </a:moveTo>
                  <a:lnTo>
                    <a:pt x="18" y="27"/>
                  </a:lnTo>
                  <a:lnTo>
                    <a:pt x="23" y="23"/>
                  </a:lnTo>
                  <a:lnTo>
                    <a:pt x="27" y="19"/>
                  </a:lnTo>
                  <a:lnTo>
                    <a:pt x="28" y="14"/>
                  </a:lnTo>
                  <a:lnTo>
                    <a:pt x="27" y="8"/>
                  </a:lnTo>
                  <a:lnTo>
                    <a:pt x="23" y="4"/>
                  </a:lnTo>
                  <a:lnTo>
                    <a:pt x="18" y="0"/>
                  </a:lnTo>
                  <a:lnTo>
                    <a:pt x="13" y="0"/>
                  </a:lnTo>
                  <a:lnTo>
                    <a:pt x="7" y="0"/>
                  </a:lnTo>
                  <a:lnTo>
                    <a:pt x="4" y="4"/>
                  </a:lnTo>
                  <a:lnTo>
                    <a:pt x="0" y="8"/>
                  </a:lnTo>
                  <a:lnTo>
                    <a:pt x="0" y="14"/>
                  </a:lnTo>
                  <a:lnTo>
                    <a:pt x="0" y="19"/>
                  </a:lnTo>
                  <a:lnTo>
                    <a:pt x="4" y="23"/>
                  </a:lnTo>
                  <a:lnTo>
                    <a:pt x="7" y="27"/>
                  </a:lnTo>
                  <a:lnTo>
                    <a:pt x="13"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7" name="Freeform 92"/>
            <p:cNvSpPr>
              <a:spLocks/>
            </p:cNvSpPr>
            <p:nvPr/>
          </p:nvSpPr>
          <p:spPr bwMode="auto">
            <a:xfrm>
              <a:off x="5069" y="2393"/>
              <a:ext cx="15" cy="15"/>
            </a:xfrm>
            <a:custGeom>
              <a:avLst/>
              <a:gdLst>
                <a:gd name="T0" fmla="*/ 0 w 31"/>
                <a:gd name="T1" fmla="*/ 1 h 29"/>
                <a:gd name="T2" fmla="*/ 0 w 31"/>
                <a:gd name="T3" fmla="*/ 1 h 29"/>
                <a:gd name="T4" fmla="*/ 0 w 31"/>
                <a:gd name="T5" fmla="*/ 1 h 29"/>
                <a:gd name="T6" fmla="*/ 0 w 31"/>
                <a:gd name="T7" fmla="*/ 1 h 29"/>
                <a:gd name="T8" fmla="*/ 0 w 31"/>
                <a:gd name="T9" fmla="*/ 1 h 29"/>
                <a:gd name="T10" fmla="*/ 0 w 31"/>
                <a:gd name="T11" fmla="*/ 1 h 29"/>
                <a:gd name="T12" fmla="*/ 0 w 31"/>
                <a:gd name="T13" fmla="*/ 1 h 29"/>
                <a:gd name="T14" fmla="*/ 0 w 31"/>
                <a:gd name="T15" fmla="*/ 0 h 29"/>
                <a:gd name="T16" fmla="*/ 0 w 31"/>
                <a:gd name="T17" fmla="*/ 0 h 29"/>
                <a:gd name="T18" fmla="*/ 0 w 31"/>
                <a:gd name="T19" fmla="*/ 0 h 29"/>
                <a:gd name="T20" fmla="*/ 0 w 31"/>
                <a:gd name="T21" fmla="*/ 1 h 29"/>
                <a:gd name="T22" fmla="*/ 0 w 31"/>
                <a:gd name="T23" fmla="*/ 1 h 29"/>
                <a:gd name="T24" fmla="*/ 0 w 31"/>
                <a:gd name="T25" fmla="*/ 1 h 29"/>
                <a:gd name="T26" fmla="*/ 0 w 31"/>
                <a:gd name="T27" fmla="*/ 1 h 29"/>
                <a:gd name="T28" fmla="*/ 0 w 31"/>
                <a:gd name="T29" fmla="*/ 1 h 29"/>
                <a:gd name="T30" fmla="*/ 0 w 31"/>
                <a:gd name="T31" fmla="*/ 1 h 29"/>
                <a:gd name="T32" fmla="*/ 0 w 31"/>
                <a:gd name="T33" fmla="*/ 1 h 29"/>
                <a:gd name="T34" fmla="*/ 0 w 31"/>
                <a:gd name="T35" fmla="*/ 1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29"/>
                <a:gd name="T56" fmla="*/ 31 w 31"/>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29">
                  <a:moveTo>
                    <a:pt x="17" y="29"/>
                  </a:moveTo>
                  <a:lnTo>
                    <a:pt x="21" y="28"/>
                  </a:lnTo>
                  <a:lnTo>
                    <a:pt x="27" y="24"/>
                  </a:lnTo>
                  <a:lnTo>
                    <a:pt x="29" y="19"/>
                  </a:lnTo>
                  <a:lnTo>
                    <a:pt x="31" y="14"/>
                  </a:lnTo>
                  <a:lnTo>
                    <a:pt x="29" y="7"/>
                  </a:lnTo>
                  <a:lnTo>
                    <a:pt x="27" y="4"/>
                  </a:lnTo>
                  <a:lnTo>
                    <a:pt x="21" y="0"/>
                  </a:lnTo>
                  <a:lnTo>
                    <a:pt x="17" y="0"/>
                  </a:lnTo>
                  <a:lnTo>
                    <a:pt x="10" y="0"/>
                  </a:lnTo>
                  <a:lnTo>
                    <a:pt x="5" y="4"/>
                  </a:lnTo>
                  <a:lnTo>
                    <a:pt x="2" y="7"/>
                  </a:lnTo>
                  <a:lnTo>
                    <a:pt x="0" y="14"/>
                  </a:lnTo>
                  <a:lnTo>
                    <a:pt x="2" y="19"/>
                  </a:lnTo>
                  <a:lnTo>
                    <a:pt x="5" y="24"/>
                  </a:lnTo>
                  <a:lnTo>
                    <a:pt x="10" y="28"/>
                  </a:lnTo>
                  <a:lnTo>
                    <a:pt x="17"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 name="Freeform 93"/>
            <p:cNvSpPr>
              <a:spLocks/>
            </p:cNvSpPr>
            <p:nvPr/>
          </p:nvSpPr>
          <p:spPr bwMode="auto">
            <a:xfrm>
              <a:off x="5095" y="2394"/>
              <a:ext cx="15" cy="14"/>
            </a:xfrm>
            <a:custGeom>
              <a:avLst/>
              <a:gdLst>
                <a:gd name="T0" fmla="*/ 1 w 29"/>
                <a:gd name="T1" fmla="*/ 0 h 29"/>
                <a:gd name="T2" fmla="*/ 1 w 29"/>
                <a:gd name="T3" fmla="*/ 0 h 29"/>
                <a:gd name="T4" fmla="*/ 1 w 29"/>
                <a:gd name="T5" fmla="*/ 0 h 29"/>
                <a:gd name="T6" fmla="*/ 1 w 29"/>
                <a:gd name="T7" fmla="*/ 0 h 29"/>
                <a:gd name="T8" fmla="*/ 1 w 29"/>
                <a:gd name="T9" fmla="*/ 0 h 29"/>
                <a:gd name="T10" fmla="*/ 1 w 29"/>
                <a:gd name="T11" fmla="*/ 0 h 29"/>
                <a:gd name="T12" fmla="*/ 1 w 29"/>
                <a:gd name="T13" fmla="*/ 0 h 29"/>
                <a:gd name="T14" fmla="*/ 1 w 29"/>
                <a:gd name="T15" fmla="*/ 0 h 29"/>
                <a:gd name="T16" fmla="*/ 1 w 29"/>
                <a:gd name="T17" fmla="*/ 0 h 29"/>
                <a:gd name="T18" fmla="*/ 1 w 29"/>
                <a:gd name="T19" fmla="*/ 0 h 29"/>
                <a:gd name="T20" fmla="*/ 1 w 29"/>
                <a:gd name="T21" fmla="*/ 0 h 29"/>
                <a:gd name="T22" fmla="*/ 0 w 29"/>
                <a:gd name="T23" fmla="*/ 0 h 29"/>
                <a:gd name="T24" fmla="*/ 0 w 29"/>
                <a:gd name="T25" fmla="*/ 0 h 29"/>
                <a:gd name="T26" fmla="*/ 0 w 29"/>
                <a:gd name="T27" fmla="*/ 0 h 29"/>
                <a:gd name="T28" fmla="*/ 1 w 29"/>
                <a:gd name="T29" fmla="*/ 0 h 29"/>
                <a:gd name="T30" fmla="*/ 1 w 29"/>
                <a:gd name="T31" fmla="*/ 0 h 29"/>
                <a:gd name="T32" fmla="*/ 1 w 29"/>
                <a:gd name="T33" fmla="*/ 0 h 29"/>
                <a:gd name="T34" fmla="*/ 1 w 29"/>
                <a:gd name="T35" fmla="*/ 0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29"/>
                <a:gd name="T56" fmla="*/ 29 w 29"/>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29">
                  <a:moveTo>
                    <a:pt x="15" y="29"/>
                  </a:moveTo>
                  <a:lnTo>
                    <a:pt x="20" y="28"/>
                  </a:lnTo>
                  <a:lnTo>
                    <a:pt x="25" y="25"/>
                  </a:lnTo>
                  <a:lnTo>
                    <a:pt x="28" y="20"/>
                  </a:lnTo>
                  <a:lnTo>
                    <a:pt x="29" y="15"/>
                  </a:lnTo>
                  <a:lnTo>
                    <a:pt x="28" y="9"/>
                  </a:lnTo>
                  <a:lnTo>
                    <a:pt x="25" y="5"/>
                  </a:lnTo>
                  <a:lnTo>
                    <a:pt x="20" y="2"/>
                  </a:lnTo>
                  <a:lnTo>
                    <a:pt x="15" y="0"/>
                  </a:lnTo>
                  <a:lnTo>
                    <a:pt x="8" y="2"/>
                  </a:lnTo>
                  <a:lnTo>
                    <a:pt x="4" y="5"/>
                  </a:lnTo>
                  <a:lnTo>
                    <a:pt x="0" y="9"/>
                  </a:lnTo>
                  <a:lnTo>
                    <a:pt x="0" y="15"/>
                  </a:lnTo>
                  <a:lnTo>
                    <a:pt x="0" y="20"/>
                  </a:lnTo>
                  <a:lnTo>
                    <a:pt x="4" y="25"/>
                  </a:lnTo>
                  <a:lnTo>
                    <a:pt x="8" y="28"/>
                  </a:lnTo>
                  <a:lnTo>
                    <a:pt x="15"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9" name="Freeform 94"/>
            <p:cNvSpPr>
              <a:spLocks/>
            </p:cNvSpPr>
            <p:nvPr/>
          </p:nvSpPr>
          <p:spPr bwMode="auto">
            <a:xfrm>
              <a:off x="5120" y="2394"/>
              <a:ext cx="14" cy="14"/>
            </a:xfrm>
            <a:custGeom>
              <a:avLst/>
              <a:gdLst>
                <a:gd name="T0" fmla="*/ 1 w 27"/>
                <a:gd name="T1" fmla="*/ 0 h 29"/>
                <a:gd name="T2" fmla="*/ 1 w 27"/>
                <a:gd name="T3" fmla="*/ 0 h 29"/>
                <a:gd name="T4" fmla="*/ 1 w 27"/>
                <a:gd name="T5" fmla="*/ 0 h 29"/>
                <a:gd name="T6" fmla="*/ 1 w 27"/>
                <a:gd name="T7" fmla="*/ 0 h 29"/>
                <a:gd name="T8" fmla="*/ 1 w 27"/>
                <a:gd name="T9" fmla="*/ 0 h 29"/>
                <a:gd name="T10" fmla="*/ 1 w 27"/>
                <a:gd name="T11" fmla="*/ 0 h 29"/>
                <a:gd name="T12" fmla="*/ 1 w 27"/>
                <a:gd name="T13" fmla="*/ 0 h 29"/>
                <a:gd name="T14" fmla="*/ 1 w 27"/>
                <a:gd name="T15" fmla="*/ 0 h 29"/>
                <a:gd name="T16" fmla="*/ 1 w 27"/>
                <a:gd name="T17" fmla="*/ 0 h 29"/>
                <a:gd name="T18" fmla="*/ 1 w 27"/>
                <a:gd name="T19" fmla="*/ 0 h 29"/>
                <a:gd name="T20" fmla="*/ 1 w 27"/>
                <a:gd name="T21" fmla="*/ 0 h 29"/>
                <a:gd name="T22" fmla="*/ 1 w 27"/>
                <a:gd name="T23" fmla="*/ 0 h 29"/>
                <a:gd name="T24" fmla="*/ 0 w 27"/>
                <a:gd name="T25" fmla="*/ 0 h 29"/>
                <a:gd name="T26" fmla="*/ 1 w 27"/>
                <a:gd name="T27" fmla="*/ 0 h 29"/>
                <a:gd name="T28" fmla="*/ 1 w 27"/>
                <a:gd name="T29" fmla="*/ 0 h 29"/>
                <a:gd name="T30" fmla="*/ 1 w 27"/>
                <a:gd name="T31" fmla="*/ 0 h 29"/>
                <a:gd name="T32" fmla="*/ 1 w 27"/>
                <a:gd name="T33" fmla="*/ 0 h 29"/>
                <a:gd name="T34" fmla="*/ 1 w 27"/>
                <a:gd name="T35" fmla="*/ 0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9"/>
                <a:gd name="T56" fmla="*/ 27 w 27"/>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9">
                  <a:moveTo>
                    <a:pt x="14" y="29"/>
                  </a:moveTo>
                  <a:lnTo>
                    <a:pt x="18" y="28"/>
                  </a:lnTo>
                  <a:lnTo>
                    <a:pt x="23" y="25"/>
                  </a:lnTo>
                  <a:lnTo>
                    <a:pt x="26" y="20"/>
                  </a:lnTo>
                  <a:lnTo>
                    <a:pt x="27" y="15"/>
                  </a:lnTo>
                  <a:lnTo>
                    <a:pt x="26" y="10"/>
                  </a:lnTo>
                  <a:lnTo>
                    <a:pt x="23" y="5"/>
                  </a:lnTo>
                  <a:lnTo>
                    <a:pt x="18" y="2"/>
                  </a:lnTo>
                  <a:lnTo>
                    <a:pt x="14" y="0"/>
                  </a:lnTo>
                  <a:lnTo>
                    <a:pt x="8" y="2"/>
                  </a:lnTo>
                  <a:lnTo>
                    <a:pt x="3" y="5"/>
                  </a:lnTo>
                  <a:lnTo>
                    <a:pt x="1" y="10"/>
                  </a:lnTo>
                  <a:lnTo>
                    <a:pt x="0" y="15"/>
                  </a:lnTo>
                  <a:lnTo>
                    <a:pt x="1" y="20"/>
                  </a:lnTo>
                  <a:lnTo>
                    <a:pt x="3" y="25"/>
                  </a:lnTo>
                  <a:lnTo>
                    <a:pt x="8" y="28"/>
                  </a:lnTo>
                  <a:lnTo>
                    <a:pt x="14"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 name="Freeform 95"/>
            <p:cNvSpPr>
              <a:spLocks/>
            </p:cNvSpPr>
            <p:nvPr/>
          </p:nvSpPr>
          <p:spPr bwMode="auto">
            <a:xfrm>
              <a:off x="5145" y="2394"/>
              <a:ext cx="15" cy="15"/>
            </a:xfrm>
            <a:custGeom>
              <a:avLst/>
              <a:gdLst>
                <a:gd name="T0" fmla="*/ 0 w 31"/>
                <a:gd name="T1" fmla="*/ 1 h 30"/>
                <a:gd name="T2" fmla="*/ 0 w 31"/>
                <a:gd name="T3" fmla="*/ 1 h 30"/>
                <a:gd name="T4" fmla="*/ 0 w 31"/>
                <a:gd name="T5" fmla="*/ 1 h 30"/>
                <a:gd name="T6" fmla="*/ 0 w 31"/>
                <a:gd name="T7" fmla="*/ 1 h 30"/>
                <a:gd name="T8" fmla="*/ 0 w 31"/>
                <a:gd name="T9" fmla="*/ 1 h 30"/>
                <a:gd name="T10" fmla="*/ 0 w 31"/>
                <a:gd name="T11" fmla="*/ 1 h 30"/>
                <a:gd name="T12" fmla="*/ 0 w 31"/>
                <a:gd name="T13" fmla="*/ 1 h 30"/>
                <a:gd name="T14" fmla="*/ 0 w 31"/>
                <a:gd name="T15" fmla="*/ 1 h 30"/>
                <a:gd name="T16" fmla="*/ 0 w 31"/>
                <a:gd name="T17" fmla="*/ 0 h 30"/>
                <a:gd name="T18" fmla="*/ 0 w 31"/>
                <a:gd name="T19" fmla="*/ 1 h 30"/>
                <a:gd name="T20" fmla="*/ 0 w 31"/>
                <a:gd name="T21" fmla="*/ 1 h 30"/>
                <a:gd name="T22" fmla="*/ 0 w 31"/>
                <a:gd name="T23" fmla="*/ 1 h 30"/>
                <a:gd name="T24" fmla="*/ 0 w 31"/>
                <a:gd name="T25" fmla="*/ 1 h 30"/>
                <a:gd name="T26" fmla="*/ 0 w 31"/>
                <a:gd name="T27" fmla="*/ 1 h 30"/>
                <a:gd name="T28" fmla="*/ 0 w 31"/>
                <a:gd name="T29" fmla="*/ 1 h 30"/>
                <a:gd name="T30" fmla="*/ 0 w 31"/>
                <a:gd name="T31" fmla="*/ 1 h 30"/>
                <a:gd name="T32" fmla="*/ 0 w 31"/>
                <a:gd name="T33" fmla="*/ 1 h 30"/>
                <a:gd name="T34" fmla="*/ 0 w 31"/>
                <a:gd name="T35" fmla="*/ 1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0"/>
                <a:gd name="T56" fmla="*/ 31 w 31"/>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0">
                  <a:moveTo>
                    <a:pt x="16" y="30"/>
                  </a:moveTo>
                  <a:lnTo>
                    <a:pt x="21" y="28"/>
                  </a:lnTo>
                  <a:lnTo>
                    <a:pt x="26" y="25"/>
                  </a:lnTo>
                  <a:lnTo>
                    <a:pt x="29" y="20"/>
                  </a:lnTo>
                  <a:lnTo>
                    <a:pt x="31" y="16"/>
                  </a:lnTo>
                  <a:lnTo>
                    <a:pt x="29" y="9"/>
                  </a:lnTo>
                  <a:lnTo>
                    <a:pt x="26" y="4"/>
                  </a:lnTo>
                  <a:lnTo>
                    <a:pt x="21" y="1"/>
                  </a:lnTo>
                  <a:lnTo>
                    <a:pt x="16" y="0"/>
                  </a:lnTo>
                  <a:lnTo>
                    <a:pt x="10" y="1"/>
                  </a:lnTo>
                  <a:lnTo>
                    <a:pt x="5" y="4"/>
                  </a:lnTo>
                  <a:lnTo>
                    <a:pt x="1" y="9"/>
                  </a:lnTo>
                  <a:lnTo>
                    <a:pt x="0" y="16"/>
                  </a:lnTo>
                  <a:lnTo>
                    <a:pt x="1" y="20"/>
                  </a:lnTo>
                  <a:lnTo>
                    <a:pt x="5" y="25"/>
                  </a:lnTo>
                  <a:lnTo>
                    <a:pt x="10" y="28"/>
                  </a:lnTo>
                  <a:lnTo>
                    <a:pt x="16"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 name="Freeform 96"/>
            <p:cNvSpPr>
              <a:spLocks/>
            </p:cNvSpPr>
            <p:nvPr/>
          </p:nvSpPr>
          <p:spPr bwMode="auto">
            <a:xfrm>
              <a:off x="5171" y="2395"/>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1 w 30"/>
                <a:gd name="T15" fmla="*/ 1 h 30"/>
                <a:gd name="T16" fmla="*/ 1 w 30"/>
                <a:gd name="T17" fmla="*/ 0 h 30"/>
                <a:gd name="T18" fmla="*/ 1 w 30"/>
                <a:gd name="T19" fmla="*/ 1 h 30"/>
                <a:gd name="T20" fmla="*/ 1 w 30"/>
                <a:gd name="T21" fmla="*/ 1 h 30"/>
                <a:gd name="T22" fmla="*/ 1 w 30"/>
                <a:gd name="T23" fmla="*/ 1 h 30"/>
                <a:gd name="T24" fmla="*/ 0 w 30"/>
                <a:gd name="T25" fmla="*/ 1 h 30"/>
                <a:gd name="T26" fmla="*/ 1 w 30"/>
                <a:gd name="T27" fmla="*/ 1 h 30"/>
                <a:gd name="T28" fmla="*/ 1 w 30"/>
                <a:gd name="T29" fmla="*/ 1 h 30"/>
                <a:gd name="T30" fmla="*/ 1 w 30"/>
                <a:gd name="T31" fmla="*/ 1 h 30"/>
                <a:gd name="T32" fmla="*/ 1 w 30"/>
                <a:gd name="T33" fmla="*/ 1 h 30"/>
                <a:gd name="T34" fmla="*/ 1 w 30"/>
                <a:gd name="T35" fmla="*/ 1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0"/>
                <a:gd name="T56" fmla="*/ 30 w 30"/>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0">
                  <a:moveTo>
                    <a:pt x="15" y="30"/>
                  </a:moveTo>
                  <a:lnTo>
                    <a:pt x="20" y="28"/>
                  </a:lnTo>
                  <a:lnTo>
                    <a:pt x="24" y="24"/>
                  </a:lnTo>
                  <a:lnTo>
                    <a:pt x="28" y="19"/>
                  </a:lnTo>
                  <a:lnTo>
                    <a:pt x="30" y="14"/>
                  </a:lnTo>
                  <a:lnTo>
                    <a:pt x="28" y="8"/>
                  </a:lnTo>
                  <a:lnTo>
                    <a:pt x="24" y="3"/>
                  </a:lnTo>
                  <a:lnTo>
                    <a:pt x="20" y="1"/>
                  </a:lnTo>
                  <a:lnTo>
                    <a:pt x="15" y="0"/>
                  </a:lnTo>
                  <a:lnTo>
                    <a:pt x="8" y="1"/>
                  </a:lnTo>
                  <a:lnTo>
                    <a:pt x="4" y="3"/>
                  </a:lnTo>
                  <a:lnTo>
                    <a:pt x="1" y="8"/>
                  </a:lnTo>
                  <a:lnTo>
                    <a:pt x="0" y="14"/>
                  </a:lnTo>
                  <a:lnTo>
                    <a:pt x="1" y="19"/>
                  </a:lnTo>
                  <a:lnTo>
                    <a:pt x="4" y="24"/>
                  </a:lnTo>
                  <a:lnTo>
                    <a:pt x="8" y="28"/>
                  </a:lnTo>
                  <a:lnTo>
                    <a:pt x="15"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2" name="Freeform 97"/>
            <p:cNvSpPr>
              <a:spLocks/>
            </p:cNvSpPr>
            <p:nvPr/>
          </p:nvSpPr>
          <p:spPr bwMode="auto">
            <a:xfrm>
              <a:off x="5196" y="2396"/>
              <a:ext cx="14" cy="14"/>
            </a:xfrm>
            <a:custGeom>
              <a:avLst/>
              <a:gdLst>
                <a:gd name="T0" fmla="*/ 1 w 27"/>
                <a:gd name="T1" fmla="*/ 1 h 28"/>
                <a:gd name="T2" fmla="*/ 1 w 27"/>
                <a:gd name="T3" fmla="*/ 1 h 28"/>
                <a:gd name="T4" fmla="*/ 1 w 27"/>
                <a:gd name="T5" fmla="*/ 1 h 28"/>
                <a:gd name="T6" fmla="*/ 1 w 27"/>
                <a:gd name="T7" fmla="*/ 1 h 28"/>
                <a:gd name="T8" fmla="*/ 1 w 27"/>
                <a:gd name="T9" fmla="*/ 1 h 28"/>
                <a:gd name="T10" fmla="*/ 1 w 27"/>
                <a:gd name="T11" fmla="*/ 1 h 28"/>
                <a:gd name="T12" fmla="*/ 1 w 27"/>
                <a:gd name="T13" fmla="*/ 1 h 28"/>
                <a:gd name="T14" fmla="*/ 1 w 27"/>
                <a:gd name="T15" fmla="*/ 0 h 28"/>
                <a:gd name="T16" fmla="*/ 1 w 27"/>
                <a:gd name="T17" fmla="*/ 0 h 28"/>
                <a:gd name="T18" fmla="*/ 1 w 27"/>
                <a:gd name="T19" fmla="*/ 0 h 28"/>
                <a:gd name="T20" fmla="*/ 1 w 27"/>
                <a:gd name="T21" fmla="*/ 1 h 28"/>
                <a:gd name="T22" fmla="*/ 0 w 27"/>
                <a:gd name="T23" fmla="*/ 1 h 28"/>
                <a:gd name="T24" fmla="*/ 0 w 27"/>
                <a:gd name="T25" fmla="*/ 1 h 28"/>
                <a:gd name="T26" fmla="*/ 0 w 27"/>
                <a:gd name="T27" fmla="*/ 1 h 28"/>
                <a:gd name="T28" fmla="*/ 1 w 27"/>
                <a:gd name="T29" fmla="*/ 1 h 28"/>
                <a:gd name="T30" fmla="*/ 1 w 27"/>
                <a:gd name="T31" fmla="*/ 1 h 28"/>
                <a:gd name="T32" fmla="*/ 1 w 27"/>
                <a:gd name="T33" fmla="*/ 1 h 28"/>
                <a:gd name="T34" fmla="*/ 1 w 27"/>
                <a:gd name="T35" fmla="*/ 1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8"/>
                <a:gd name="T56" fmla="*/ 27 w 27"/>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8">
                  <a:moveTo>
                    <a:pt x="12" y="28"/>
                  </a:moveTo>
                  <a:lnTo>
                    <a:pt x="17" y="27"/>
                  </a:lnTo>
                  <a:lnTo>
                    <a:pt x="23" y="23"/>
                  </a:lnTo>
                  <a:lnTo>
                    <a:pt x="26" y="18"/>
                  </a:lnTo>
                  <a:lnTo>
                    <a:pt x="27" y="13"/>
                  </a:lnTo>
                  <a:lnTo>
                    <a:pt x="26" y="7"/>
                  </a:lnTo>
                  <a:lnTo>
                    <a:pt x="23" y="4"/>
                  </a:lnTo>
                  <a:lnTo>
                    <a:pt x="17" y="0"/>
                  </a:lnTo>
                  <a:lnTo>
                    <a:pt x="12" y="0"/>
                  </a:lnTo>
                  <a:lnTo>
                    <a:pt x="7" y="0"/>
                  </a:lnTo>
                  <a:lnTo>
                    <a:pt x="3" y="4"/>
                  </a:lnTo>
                  <a:lnTo>
                    <a:pt x="0" y="7"/>
                  </a:lnTo>
                  <a:lnTo>
                    <a:pt x="0" y="13"/>
                  </a:lnTo>
                  <a:lnTo>
                    <a:pt x="0" y="18"/>
                  </a:lnTo>
                  <a:lnTo>
                    <a:pt x="3" y="23"/>
                  </a:lnTo>
                  <a:lnTo>
                    <a:pt x="7" y="27"/>
                  </a:lnTo>
                  <a:lnTo>
                    <a:pt x="12"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3" name="Freeform 98"/>
            <p:cNvSpPr>
              <a:spLocks/>
            </p:cNvSpPr>
            <p:nvPr/>
          </p:nvSpPr>
          <p:spPr bwMode="auto">
            <a:xfrm>
              <a:off x="5221" y="2396"/>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1 w 30"/>
                <a:gd name="T15" fmla="*/ 1 h 30"/>
                <a:gd name="T16" fmla="*/ 1 w 30"/>
                <a:gd name="T17" fmla="*/ 0 h 30"/>
                <a:gd name="T18" fmla="*/ 1 w 30"/>
                <a:gd name="T19" fmla="*/ 1 h 30"/>
                <a:gd name="T20" fmla="*/ 1 w 30"/>
                <a:gd name="T21" fmla="*/ 1 h 30"/>
                <a:gd name="T22" fmla="*/ 0 w 30"/>
                <a:gd name="T23" fmla="*/ 1 h 30"/>
                <a:gd name="T24" fmla="*/ 0 w 30"/>
                <a:gd name="T25" fmla="*/ 1 h 30"/>
                <a:gd name="T26" fmla="*/ 0 w 30"/>
                <a:gd name="T27" fmla="*/ 1 h 30"/>
                <a:gd name="T28" fmla="*/ 1 w 30"/>
                <a:gd name="T29" fmla="*/ 1 h 30"/>
                <a:gd name="T30" fmla="*/ 1 w 30"/>
                <a:gd name="T31" fmla="*/ 1 h 30"/>
                <a:gd name="T32" fmla="*/ 1 w 30"/>
                <a:gd name="T33" fmla="*/ 1 h 30"/>
                <a:gd name="T34" fmla="*/ 1 w 30"/>
                <a:gd name="T35" fmla="*/ 1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0"/>
                <a:gd name="T56" fmla="*/ 30 w 30"/>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0">
                  <a:moveTo>
                    <a:pt x="14" y="30"/>
                  </a:moveTo>
                  <a:lnTo>
                    <a:pt x="20" y="29"/>
                  </a:lnTo>
                  <a:lnTo>
                    <a:pt x="26" y="25"/>
                  </a:lnTo>
                  <a:lnTo>
                    <a:pt x="29" y="21"/>
                  </a:lnTo>
                  <a:lnTo>
                    <a:pt x="30" y="15"/>
                  </a:lnTo>
                  <a:lnTo>
                    <a:pt x="29" y="9"/>
                  </a:lnTo>
                  <a:lnTo>
                    <a:pt x="26" y="4"/>
                  </a:lnTo>
                  <a:lnTo>
                    <a:pt x="20" y="1"/>
                  </a:lnTo>
                  <a:lnTo>
                    <a:pt x="14" y="0"/>
                  </a:lnTo>
                  <a:lnTo>
                    <a:pt x="8" y="1"/>
                  </a:lnTo>
                  <a:lnTo>
                    <a:pt x="4" y="4"/>
                  </a:lnTo>
                  <a:lnTo>
                    <a:pt x="0" y="9"/>
                  </a:lnTo>
                  <a:lnTo>
                    <a:pt x="0" y="15"/>
                  </a:lnTo>
                  <a:lnTo>
                    <a:pt x="0" y="21"/>
                  </a:lnTo>
                  <a:lnTo>
                    <a:pt x="4" y="25"/>
                  </a:lnTo>
                  <a:lnTo>
                    <a:pt x="8" y="29"/>
                  </a:lnTo>
                  <a:lnTo>
                    <a:pt x="14"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4" name="Freeform 99"/>
            <p:cNvSpPr>
              <a:spLocks/>
            </p:cNvSpPr>
            <p:nvPr/>
          </p:nvSpPr>
          <p:spPr bwMode="auto">
            <a:xfrm>
              <a:off x="5247" y="2397"/>
              <a:ext cx="14" cy="15"/>
            </a:xfrm>
            <a:custGeom>
              <a:avLst/>
              <a:gdLst>
                <a:gd name="T0" fmla="*/ 0 w 29"/>
                <a:gd name="T1" fmla="*/ 1 h 30"/>
                <a:gd name="T2" fmla="*/ 0 w 29"/>
                <a:gd name="T3" fmla="*/ 1 h 30"/>
                <a:gd name="T4" fmla="*/ 0 w 29"/>
                <a:gd name="T5" fmla="*/ 1 h 30"/>
                <a:gd name="T6" fmla="*/ 0 w 29"/>
                <a:gd name="T7" fmla="*/ 1 h 30"/>
                <a:gd name="T8" fmla="*/ 0 w 29"/>
                <a:gd name="T9" fmla="*/ 1 h 30"/>
                <a:gd name="T10" fmla="*/ 0 w 29"/>
                <a:gd name="T11" fmla="*/ 1 h 30"/>
                <a:gd name="T12" fmla="*/ 0 w 29"/>
                <a:gd name="T13" fmla="*/ 1 h 30"/>
                <a:gd name="T14" fmla="*/ 0 w 29"/>
                <a:gd name="T15" fmla="*/ 0 h 30"/>
                <a:gd name="T16" fmla="*/ 0 w 29"/>
                <a:gd name="T17" fmla="*/ 0 h 30"/>
                <a:gd name="T18" fmla="*/ 0 w 29"/>
                <a:gd name="T19" fmla="*/ 0 h 30"/>
                <a:gd name="T20" fmla="*/ 0 w 29"/>
                <a:gd name="T21" fmla="*/ 1 h 30"/>
                <a:gd name="T22" fmla="*/ 0 w 29"/>
                <a:gd name="T23" fmla="*/ 1 h 30"/>
                <a:gd name="T24" fmla="*/ 0 w 29"/>
                <a:gd name="T25" fmla="*/ 1 h 30"/>
                <a:gd name="T26" fmla="*/ 0 w 29"/>
                <a:gd name="T27" fmla="*/ 1 h 30"/>
                <a:gd name="T28" fmla="*/ 0 w 29"/>
                <a:gd name="T29" fmla="*/ 1 h 30"/>
                <a:gd name="T30" fmla="*/ 0 w 29"/>
                <a:gd name="T31" fmla="*/ 1 h 30"/>
                <a:gd name="T32" fmla="*/ 0 w 29"/>
                <a:gd name="T33" fmla="*/ 1 h 30"/>
                <a:gd name="T34" fmla="*/ 0 w 29"/>
                <a:gd name="T35" fmla="*/ 1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30"/>
                <a:gd name="T56" fmla="*/ 29 w 29"/>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30">
                  <a:moveTo>
                    <a:pt x="14" y="30"/>
                  </a:moveTo>
                  <a:lnTo>
                    <a:pt x="20" y="28"/>
                  </a:lnTo>
                  <a:lnTo>
                    <a:pt x="24" y="26"/>
                  </a:lnTo>
                  <a:lnTo>
                    <a:pt x="28" y="20"/>
                  </a:lnTo>
                  <a:lnTo>
                    <a:pt x="29" y="15"/>
                  </a:lnTo>
                  <a:lnTo>
                    <a:pt x="28" y="10"/>
                  </a:lnTo>
                  <a:lnTo>
                    <a:pt x="24" y="5"/>
                  </a:lnTo>
                  <a:lnTo>
                    <a:pt x="20" y="0"/>
                  </a:lnTo>
                  <a:lnTo>
                    <a:pt x="14" y="0"/>
                  </a:lnTo>
                  <a:lnTo>
                    <a:pt x="8" y="0"/>
                  </a:lnTo>
                  <a:lnTo>
                    <a:pt x="3" y="5"/>
                  </a:lnTo>
                  <a:lnTo>
                    <a:pt x="0" y="10"/>
                  </a:lnTo>
                  <a:lnTo>
                    <a:pt x="0" y="15"/>
                  </a:lnTo>
                  <a:lnTo>
                    <a:pt x="0" y="20"/>
                  </a:lnTo>
                  <a:lnTo>
                    <a:pt x="3" y="26"/>
                  </a:lnTo>
                  <a:lnTo>
                    <a:pt x="8" y="28"/>
                  </a:lnTo>
                  <a:lnTo>
                    <a:pt x="14"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5" name="Freeform 100"/>
            <p:cNvSpPr>
              <a:spLocks/>
            </p:cNvSpPr>
            <p:nvPr/>
          </p:nvSpPr>
          <p:spPr bwMode="auto">
            <a:xfrm>
              <a:off x="5271" y="2397"/>
              <a:ext cx="14" cy="14"/>
            </a:xfrm>
            <a:custGeom>
              <a:avLst/>
              <a:gdLst>
                <a:gd name="T0" fmla="*/ 0 w 29"/>
                <a:gd name="T1" fmla="*/ 1 h 28"/>
                <a:gd name="T2" fmla="*/ 0 w 29"/>
                <a:gd name="T3" fmla="*/ 1 h 28"/>
                <a:gd name="T4" fmla="*/ 0 w 29"/>
                <a:gd name="T5" fmla="*/ 1 h 28"/>
                <a:gd name="T6" fmla="*/ 0 w 29"/>
                <a:gd name="T7" fmla="*/ 1 h 28"/>
                <a:gd name="T8" fmla="*/ 0 w 29"/>
                <a:gd name="T9" fmla="*/ 1 h 28"/>
                <a:gd name="T10" fmla="*/ 0 w 29"/>
                <a:gd name="T11" fmla="*/ 1 h 28"/>
                <a:gd name="T12" fmla="*/ 0 w 29"/>
                <a:gd name="T13" fmla="*/ 1 h 28"/>
                <a:gd name="T14" fmla="*/ 0 w 29"/>
                <a:gd name="T15" fmla="*/ 1 h 28"/>
                <a:gd name="T16" fmla="*/ 0 w 29"/>
                <a:gd name="T17" fmla="*/ 0 h 28"/>
                <a:gd name="T18" fmla="*/ 0 w 29"/>
                <a:gd name="T19" fmla="*/ 1 h 28"/>
                <a:gd name="T20" fmla="*/ 0 w 29"/>
                <a:gd name="T21" fmla="*/ 1 h 28"/>
                <a:gd name="T22" fmla="*/ 0 w 29"/>
                <a:gd name="T23" fmla="*/ 1 h 28"/>
                <a:gd name="T24" fmla="*/ 0 w 29"/>
                <a:gd name="T25" fmla="*/ 1 h 28"/>
                <a:gd name="T26" fmla="*/ 0 w 29"/>
                <a:gd name="T27" fmla="*/ 1 h 28"/>
                <a:gd name="T28" fmla="*/ 0 w 29"/>
                <a:gd name="T29" fmla="*/ 1 h 28"/>
                <a:gd name="T30" fmla="*/ 0 w 29"/>
                <a:gd name="T31" fmla="*/ 1 h 28"/>
                <a:gd name="T32" fmla="*/ 0 w 29"/>
                <a:gd name="T33" fmla="*/ 1 h 28"/>
                <a:gd name="T34" fmla="*/ 0 w 29"/>
                <a:gd name="T35" fmla="*/ 1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28"/>
                <a:gd name="T56" fmla="*/ 29 w 29"/>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28">
                  <a:moveTo>
                    <a:pt x="15" y="28"/>
                  </a:moveTo>
                  <a:lnTo>
                    <a:pt x="20" y="27"/>
                  </a:lnTo>
                  <a:lnTo>
                    <a:pt x="25" y="25"/>
                  </a:lnTo>
                  <a:lnTo>
                    <a:pt x="28" y="20"/>
                  </a:lnTo>
                  <a:lnTo>
                    <a:pt x="29" y="15"/>
                  </a:lnTo>
                  <a:lnTo>
                    <a:pt x="28" y="10"/>
                  </a:lnTo>
                  <a:lnTo>
                    <a:pt x="25" y="5"/>
                  </a:lnTo>
                  <a:lnTo>
                    <a:pt x="20" y="2"/>
                  </a:lnTo>
                  <a:lnTo>
                    <a:pt x="15" y="0"/>
                  </a:lnTo>
                  <a:lnTo>
                    <a:pt x="8" y="2"/>
                  </a:lnTo>
                  <a:lnTo>
                    <a:pt x="5" y="5"/>
                  </a:lnTo>
                  <a:lnTo>
                    <a:pt x="2" y="10"/>
                  </a:lnTo>
                  <a:lnTo>
                    <a:pt x="0" y="15"/>
                  </a:lnTo>
                  <a:lnTo>
                    <a:pt x="2" y="20"/>
                  </a:lnTo>
                  <a:lnTo>
                    <a:pt x="5" y="25"/>
                  </a:lnTo>
                  <a:lnTo>
                    <a:pt x="8" y="27"/>
                  </a:lnTo>
                  <a:lnTo>
                    <a:pt x="15"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6" name="Freeform 101"/>
            <p:cNvSpPr>
              <a:spLocks/>
            </p:cNvSpPr>
            <p:nvPr/>
          </p:nvSpPr>
          <p:spPr bwMode="auto">
            <a:xfrm>
              <a:off x="5296" y="2398"/>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1 w 30"/>
                <a:gd name="T15" fmla="*/ 1 h 29"/>
                <a:gd name="T16" fmla="*/ 1 w 30"/>
                <a:gd name="T17" fmla="*/ 0 h 29"/>
                <a:gd name="T18" fmla="*/ 1 w 30"/>
                <a:gd name="T19" fmla="*/ 1 h 29"/>
                <a:gd name="T20" fmla="*/ 1 w 30"/>
                <a:gd name="T21" fmla="*/ 1 h 29"/>
                <a:gd name="T22" fmla="*/ 0 w 30"/>
                <a:gd name="T23" fmla="*/ 1 h 29"/>
                <a:gd name="T24" fmla="*/ 0 w 30"/>
                <a:gd name="T25" fmla="*/ 1 h 29"/>
                <a:gd name="T26" fmla="*/ 0 w 30"/>
                <a:gd name="T27" fmla="*/ 1 h 29"/>
                <a:gd name="T28" fmla="*/ 1 w 30"/>
                <a:gd name="T29" fmla="*/ 1 h 29"/>
                <a:gd name="T30" fmla="*/ 1 w 30"/>
                <a:gd name="T31" fmla="*/ 1 h 29"/>
                <a:gd name="T32" fmla="*/ 1 w 30"/>
                <a:gd name="T33" fmla="*/ 1 h 29"/>
                <a:gd name="T34" fmla="*/ 1 w 30"/>
                <a:gd name="T35" fmla="*/ 1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9"/>
                <a:gd name="T56" fmla="*/ 30 w 30"/>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9">
                  <a:moveTo>
                    <a:pt x="15" y="29"/>
                  </a:moveTo>
                  <a:lnTo>
                    <a:pt x="20" y="28"/>
                  </a:lnTo>
                  <a:lnTo>
                    <a:pt x="25" y="25"/>
                  </a:lnTo>
                  <a:lnTo>
                    <a:pt x="29" y="20"/>
                  </a:lnTo>
                  <a:lnTo>
                    <a:pt x="30" y="14"/>
                  </a:lnTo>
                  <a:lnTo>
                    <a:pt x="29" y="9"/>
                  </a:lnTo>
                  <a:lnTo>
                    <a:pt x="25" y="4"/>
                  </a:lnTo>
                  <a:lnTo>
                    <a:pt x="20" y="1"/>
                  </a:lnTo>
                  <a:lnTo>
                    <a:pt x="15" y="0"/>
                  </a:lnTo>
                  <a:lnTo>
                    <a:pt x="8" y="1"/>
                  </a:lnTo>
                  <a:lnTo>
                    <a:pt x="5" y="4"/>
                  </a:lnTo>
                  <a:lnTo>
                    <a:pt x="0" y="9"/>
                  </a:lnTo>
                  <a:lnTo>
                    <a:pt x="0" y="14"/>
                  </a:lnTo>
                  <a:lnTo>
                    <a:pt x="0" y="20"/>
                  </a:lnTo>
                  <a:lnTo>
                    <a:pt x="5" y="25"/>
                  </a:lnTo>
                  <a:lnTo>
                    <a:pt x="8" y="28"/>
                  </a:lnTo>
                  <a:lnTo>
                    <a:pt x="15"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7" name="Freeform 102"/>
            <p:cNvSpPr>
              <a:spLocks/>
            </p:cNvSpPr>
            <p:nvPr/>
          </p:nvSpPr>
          <p:spPr bwMode="auto">
            <a:xfrm>
              <a:off x="5322" y="2399"/>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1 w 30"/>
                <a:gd name="T15" fmla="*/ 1 h 30"/>
                <a:gd name="T16" fmla="*/ 1 w 30"/>
                <a:gd name="T17" fmla="*/ 0 h 30"/>
                <a:gd name="T18" fmla="*/ 1 w 30"/>
                <a:gd name="T19" fmla="*/ 1 h 30"/>
                <a:gd name="T20" fmla="*/ 1 w 30"/>
                <a:gd name="T21" fmla="*/ 1 h 30"/>
                <a:gd name="T22" fmla="*/ 1 w 30"/>
                <a:gd name="T23" fmla="*/ 1 h 30"/>
                <a:gd name="T24" fmla="*/ 0 w 30"/>
                <a:gd name="T25" fmla="*/ 1 h 30"/>
                <a:gd name="T26" fmla="*/ 1 w 30"/>
                <a:gd name="T27" fmla="*/ 1 h 30"/>
                <a:gd name="T28" fmla="*/ 1 w 30"/>
                <a:gd name="T29" fmla="*/ 1 h 30"/>
                <a:gd name="T30" fmla="*/ 1 w 30"/>
                <a:gd name="T31" fmla="*/ 1 h 30"/>
                <a:gd name="T32" fmla="*/ 1 w 30"/>
                <a:gd name="T33" fmla="*/ 1 h 30"/>
                <a:gd name="T34" fmla="*/ 1 w 30"/>
                <a:gd name="T35" fmla="*/ 1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0"/>
                <a:gd name="T56" fmla="*/ 30 w 30"/>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0">
                  <a:moveTo>
                    <a:pt x="15" y="30"/>
                  </a:moveTo>
                  <a:lnTo>
                    <a:pt x="19" y="27"/>
                  </a:lnTo>
                  <a:lnTo>
                    <a:pt x="25" y="24"/>
                  </a:lnTo>
                  <a:lnTo>
                    <a:pt x="29" y="19"/>
                  </a:lnTo>
                  <a:lnTo>
                    <a:pt x="30" y="15"/>
                  </a:lnTo>
                  <a:lnTo>
                    <a:pt x="29" y="8"/>
                  </a:lnTo>
                  <a:lnTo>
                    <a:pt x="25" y="3"/>
                  </a:lnTo>
                  <a:lnTo>
                    <a:pt x="19" y="1"/>
                  </a:lnTo>
                  <a:lnTo>
                    <a:pt x="15" y="0"/>
                  </a:lnTo>
                  <a:lnTo>
                    <a:pt x="9" y="1"/>
                  </a:lnTo>
                  <a:lnTo>
                    <a:pt x="4" y="3"/>
                  </a:lnTo>
                  <a:lnTo>
                    <a:pt x="1" y="8"/>
                  </a:lnTo>
                  <a:lnTo>
                    <a:pt x="0" y="15"/>
                  </a:lnTo>
                  <a:lnTo>
                    <a:pt x="1" y="19"/>
                  </a:lnTo>
                  <a:lnTo>
                    <a:pt x="4" y="24"/>
                  </a:lnTo>
                  <a:lnTo>
                    <a:pt x="9" y="27"/>
                  </a:lnTo>
                  <a:lnTo>
                    <a:pt x="15"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8" name="Freeform 103"/>
            <p:cNvSpPr>
              <a:spLocks/>
            </p:cNvSpPr>
            <p:nvPr/>
          </p:nvSpPr>
          <p:spPr bwMode="auto">
            <a:xfrm>
              <a:off x="5347" y="2399"/>
              <a:ext cx="13" cy="14"/>
            </a:xfrm>
            <a:custGeom>
              <a:avLst/>
              <a:gdLst>
                <a:gd name="T0" fmla="*/ 0 w 28"/>
                <a:gd name="T1" fmla="*/ 1 h 28"/>
                <a:gd name="T2" fmla="*/ 0 w 28"/>
                <a:gd name="T3" fmla="*/ 1 h 28"/>
                <a:gd name="T4" fmla="*/ 0 w 28"/>
                <a:gd name="T5" fmla="*/ 1 h 28"/>
                <a:gd name="T6" fmla="*/ 0 w 28"/>
                <a:gd name="T7" fmla="*/ 1 h 28"/>
                <a:gd name="T8" fmla="*/ 0 w 28"/>
                <a:gd name="T9" fmla="*/ 1 h 28"/>
                <a:gd name="T10" fmla="*/ 0 w 28"/>
                <a:gd name="T11" fmla="*/ 1 h 28"/>
                <a:gd name="T12" fmla="*/ 0 w 28"/>
                <a:gd name="T13" fmla="*/ 1 h 28"/>
                <a:gd name="T14" fmla="*/ 0 w 28"/>
                <a:gd name="T15" fmla="*/ 1 h 28"/>
                <a:gd name="T16" fmla="*/ 0 w 28"/>
                <a:gd name="T17" fmla="*/ 0 h 28"/>
                <a:gd name="T18" fmla="*/ 0 w 28"/>
                <a:gd name="T19" fmla="*/ 1 h 28"/>
                <a:gd name="T20" fmla="*/ 0 w 28"/>
                <a:gd name="T21" fmla="*/ 1 h 28"/>
                <a:gd name="T22" fmla="*/ 0 w 28"/>
                <a:gd name="T23" fmla="*/ 1 h 28"/>
                <a:gd name="T24" fmla="*/ 0 w 28"/>
                <a:gd name="T25" fmla="*/ 1 h 28"/>
                <a:gd name="T26" fmla="*/ 0 w 28"/>
                <a:gd name="T27" fmla="*/ 1 h 28"/>
                <a:gd name="T28" fmla="*/ 0 w 28"/>
                <a:gd name="T29" fmla="*/ 1 h 28"/>
                <a:gd name="T30" fmla="*/ 0 w 28"/>
                <a:gd name="T31" fmla="*/ 1 h 28"/>
                <a:gd name="T32" fmla="*/ 0 w 28"/>
                <a:gd name="T33" fmla="*/ 1 h 28"/>
                <a:gd name="T34" fmla="*/ 0 w 28"/>
                <a:gd name="T35" fmla="*/ 1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28"/>
                <a:gd name="T56" fmla="*/ 28 w 28"/>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28">
                  <a:moveTo>
                    <a:pt x="14" y="28"/>
                  </a:moveTo>
                  <a:lnTo>
                    <a:pt x="20" y="26"/>
                  </a:lnTo>
                  <a:lnTo>
                    <a:pt x="24" y="23"/>
                  </a:lnTo>
                  <a:lnTo>
                    <a:pt x="27" y="18"/>
                  </a:lnTo>
                  <a:lnTo>
                    <a:pt x="28" y="14"/>
                  </a:lnTo>
                  <a:lnTo>
                    <a:pt x="27" y="8"/>
                  </a:lnTo>
                  <a:lnTo>
                    <a:pt x="24" y="5"/>
                  </a:lnTo>
                  <a:lnTo>
                    <a:pt x="20" y="1"/>
                  </a:lnTo>
                  <a:lnTo>
                    <a:pt x="14" y="0"/>
                  </a:lnTo>
                  <a:lnTo>
                    <a:pt x="8" y="1"/>
                  </a:lnTo>
                  <a:lnTo>
                    <a:pt x="4" y="5"/>
                  </a:lnTo>
                  <a:lnTo>
                    <a:pt x="1" y="8"/>
                  </a:lnTo>
                  <a:lnTo>
                    <a:pt x="0" y="14"/>
                  </a:lnTo>
                  <a:lnTo>
                    <a:pt x="1" y="18"/>
                  </a:lnTo>
                  <a:lnTo>
                    <a:pt x="4" y="23"/>
                  </a:lnTo>
                  <a:lnTo>
                    <a:pt x="8" y="26"/>
                  </a:lnTo>
                  <a:lnTo>
                    <a:pt x="14"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9" name="Freeform 104"/>
            <p:cNvSpPr>
              <a:spLocks/>
            </p:cNvSpPr>
            <p:nvPr/>
          </p:nvSpPr>
          <p:spPr bwMode="auto">
            <a:xfrm>
              <a:off x="5372" y="2399"/>
              <a:ext cx="14" cy="15"/>
            </a:xfrm>
            <a:custGeom>
              <a:avLst/>
              <a:gdLst>
                <a:gd name="T0" fmla="*/ 0 w 29"/>
                <a:gd name="T1" fmla="*/ 1 h 30"/>
                <a:gd name="T2" fmla="*/ 0 w 29"/>
                <a:gd name="T3" fmla="*/ 1 h 30"/>
                <a:gd name="T4" fmla="*/ 0 w 29"/>
                <a:gd name="T5" fmla="*/ 1 h 30"/>
                <a:gd name="T6" fmla="*/ 0 w 29"/>
                <a:gd name="T7" fmla="*/ 1 h 30"/>
                <a:gd name="T8" fmla="*/ 0 w 29"/>
                <a:gd name="T9" fmla="*/ 1 h 30"/>
                <a:gd name="T10" fmla="*/ 0 w 29"/>
                <a:gd name="T11" fmla="*/ 1 h 30"/>
                <a:gd name="T12" fmla="*/ 0 w 29"/>
                <a:gd name="T13" fmla="*/ 1 h 30"/>
                <a:gd name="T14" fmla="*/ 0 w 29"/>
                <a:gd name="T15" fmla="*/ 1 h 30"/>
                <a:gd name="T16" fmla="*/ 0 w 29"/>
                <a:gd name="T17" fmla="*/ 0 h 30"/>
                <a:gd name="T18" fmla="*/ 0 w 29"/>
                <a:gd name="T19" fmla="*/ 1 h 30"/>
                <a:gd name="T20" fmla="*/ 0 w 29"/>
                <a:gd name="T21" fmla="*/ 1 h 30"/>
                <a:gd name="T22" fmla="*/ 0 w 29"/>
                <a:gd name="T23" fmla="*/ 1 h 30"/>
                <a:gd name="T24" fmla="*/ 0 w 29"/>
                <a:gd name="T25" fmla="*/ 1 h 30"/>
                <a:gd name="T26" fmla="*/ 0 w 29"/>
                <a:gd name="T27" fmla="*/ 1 h 30"/>
                <a:gd name="T28" fmla="*/ 0 w 29"/>
                <a:gd name="T29" fmla="*/ 1 h 30"/>
                <a:gd name="T30" fmla="*/ 0 w 29"/>
                <a:gd name="T31" fmla="*/ 1 h 30"/>
                <a:gd name="T32" fmla="*/ 0 w 29"/>
                <a:gd name="T33" fmla="*/ 1 h 30"/>
                <a:gd name="T34" fmla="*/ 0 w 29"/>
                <a:gd name="T35" fmla="*/ 1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30"/>
                <a:gd name="T56" fmla="*/ 29 w 29"/>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30">
                  <a:moveTo>
                    <a:pt x="15" y="30"/>
                  </a:moveTo>
                  <a:lnTo>
                    <a:pt x="19" y="29"/>
                  </a:lnTo>
                  <a:lnTo>
                    <a:pt x="24" y="25"/>
                  </a:lnTo>
                  <a:lnTo>
                    <a:pt x="28" y="21"/>
                  </a:lnTo>
                  <a:lnTo>
                    <a:pt x="29" y="15"/>
                  </a:lnTo>
                  <a:lnTo>
                    <a:pt x="28" y="9"/>
                  </a:lnTo>
                  <a:lnTo>
                    <a:pt x="24" y="5"/>
                  </a:lnTo>
                  <a:lnTo>
                    <a:pt x="19" y="1"/>
                  </a:lnTo>
                  <a:lnTo>
                    <a:pt x="15" y="0"/>
                  </a:lnTo>
                  <a:lnTo>
                    <a:pt x="8" y="1"/>
                  </a:lnTo>
                  <a:lnTo>
                    <a:pt x="3" y="5"/>
                  </a:lnTo>
                  <a:lnTo>
                    <a:pt x="0" y="9"/>
                  </a:lnTo>
                  <a:lnTo>
                    <a:pt x="0" y="15"/>
                  </a:lnTo>
                  <a:lnTo>
                    <a:pt x="0" y="21"/>
                  </a:lnTo>
                  <a:lnTo>
                    <a:pt x="3" y="25"/>
                  </a:lnTo>
                  <a:lnTo>
                    <a:pt x="8" y="29"/>
                  </a:lnTo>
                  <a:lnTo>
                    <a:pt x="15"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0" name="Freeform 105"/>
            <p:cNvSpPr>
              <a:spLocks/>
            </p:cNvSpPr>
            <p:nvPr/>
          </p:nvSpPr>
          <p:spPr bwMode="auto">
            <a:xfrm>
              <a:off x="5398" y="2401"/>
              <a:ext cx="14" cy="15"/>
            </a:xfrm>
            <a:custGeom>
              <a:avLst/>
              <a:gdLst>
                <a:gd name="T0" fmla="*/ 1 w 28"/>
                <a:gd name="T1" fmla="*/ 1 h 30"/>
                <a:gd name="T2" fmla="*/ 1 w 28"/>
                <a:gd name="T3" fmla="*/ 1 h 30"/>
                <a:gd name="T4" fmla="*/ 1 w 28"/>
                <a:gd name="T5" fmla="*/ 1 h 30"/>
                <a:gd name="T6" fmla="*/ 1 w 28"/>
                <a:gd name="T7" fmla="*/ 1 h 30"/>
                <a:gd name="T8" fmla="*/ 1 w 28"/>
                <a:gd name="T9" fmla="*/ 1 h 30"/>
                <a:gd name="T10" fmla="*/ 1 w 28"/>
                <a:gd name="T11" fmla="*/ 1 h 30"/>
                <a:gd name="T12" fmla="*/ 1 w 28"/>
                <a:gd name="T13" fmla="*/ 1 h 30"/>
                <a:gd name="T14" fmla="*/ 1 w 28"/>
                <a:gd name="T15" fmla="*/ 0 h 30"/>
                <a:gd name="T16" fmla="*/ 1 w 28"/>
                <a:gd name="T17" fmla="*/ 0 h 30"/>
                <a:gd name="T18" fmla="*/ 1 w 28"/>
                <a:gd name="T19" fmla="*/ 0 h 30"/>
                <a:gd name="T20" fmla="*/ 1 w 28"/>
                <a:gd name="T21" fmla="*/ 1 h 30"/>
                <a:gd name="T22" fmla="*/ 0 w 28"/>
                <a:gd name="T23" fmla="*/ 1 h 30"/>
                <a:gd name="T24" fmla="*/ 0 w 28"/>
                <a:gd name="T25" fmla="*/ 1 h 30"/>
                <a:gd name="T26" fmla="*/ 0 w 28"/>
                <a:gd name="T27" fmla="*/ 1 h 30"/>
                <a:gd name="T28" fmla="*/ 1 w 28"/>
                <a:gd name="T29" fmla="*/ 1 h 30"/>
                <a:gd name="T30" fmla="*/ 1 w 28"/>
                <a:gd name="T31" fmla="*/ 1 h 30"/>
                <a:gd name="T32" fmla="*/ 1 w 28"/>
                <a:gd name="T33" fmla="*/ 1 h 30"/>
                <a:gd name="T34" fmla="*/ 1 w 28"/>
                <a:gd name="T35" fmla="*/ 1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30"/>
                <a:gd name="T56" fmla="*/ 28 w 28"/>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30">
                  <a:moveTo>
                    <a:pt x="14" y="30"/>
                  </a:moveTo>
                  <a:lnTo>
                    <a:pt x="19" y="28"/>
                  </a:lnTo>
                  <a:lnTo>
                    <a:pt x="24" y="24"/>
                  </a:lnTo>
                  <a:lnTo>
                    <a:pt x="27" y="20"/>
                  </a:lnTo>
                  <a:lnTo>
                    <a:pt x="28" y="14"/>
                  </a:lnTo>
                  <a:lnTo>
                    <a:pt x="27" y="8"/>
                  </a:lnTo>
                  <a:lnTo>
                    <a:pt x="24" y="4"/>
                  </a:lnTo>
                  <a:lnTo>
                    <a:pt x="19" y="0"/>
                  </a:lnTo>
                  <a:lnTo>
                    <a:pt x="14" y="0"/>
                  </a:lnTo>
                  <a:lnTo>
                    <a:pt x="8" y="0"/>
                  </a:lnTo>
                  <a:lnTo>
                    <a:pt x="3" y="4"/>
                  </a:lnTo>
                  <a:lnTo>
                    <a:pt x="0" y="8"/>
                  </a:lnTo>
                  <a:lnTo>
                    <a:pt x="0" y="14"/>
                  </a:lnTo>
                  <a:lnTo>
                    <a:pt x="0" y="20"/>
                  </a:lnTo>
                  <a:lnTo>
                    <a:pt x="3" y="24"/>
                  </a:lnTo>
                  <a:lnTo>
                    <a:pt x="8" y="28"/>
                  </a:lnTo>
                  <a:lnTo>
                    <a:pt x="14"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1" name="Freeform 106"/>
            <p:cNvSpPr>
              <a:spLocks/>
            </p:cNvSpPr>
            <p:nvPr/>
          </p:nvSpPr>
          <p:spPr bwMode="auto">
            <a:xfrm>
              <a:off x="5035" y="2417"/>
              <a:ext cx="14" cy="14"/>
            </a:xfrm>
            <a:custGeom>
              <a:avLst/>
              <a:gdLst>
                <a:gd name="T0" fmla="*/ 1 w 27"/>
                <a:gd name="T1" fmla="*/ 1 h 27"/>
                <a:gd name="T2" fmla="*/ 1 w 27"/>
                <a:gd name="T3" fmla="*/ 1 h 27"/>
                <a:gd name="T4" fmla="*/ 1 w 27"/>
                <a:gd name="T5" fmla="*/ 1 h 27"/>
                <a:gd name="T6" fmla="*/ 1 w 27"/>
                <a:gd name="T7" fmla="*/ 1 h 27"/>
                <a:gd name="T8" fmla="*/ 1 w 27"/>
                <a:gd name="T9" fmla="*/ 1 h 27"/>
                <a:gd name="T10" fmla="*/ 1 w 27"/>
                <a:gd name="T11" fmla="*/ 1 h 27"/>
                <a:gd name="T12" fmla="*/ 1 w 27"/>
                <a:gd name="T13" fmla="*/ 1 h 27"/>
                <a:gd name="T14" fmla="*/ 1 w 27"/>
                <a:gd name="T15" fmla="*/ 1 h 27"/>
                <a:gd name="T16" fmla="*/ 1 w 27"/>
                <a:gd name="T17" fmla="*/ 0 h 27"/>
                <a:gd name="T18" fmla="*/ 1 w 27"/>
                <a:gd name="T19" fmla="*/ 1 h 27"/>
                <a:gd name="T20" fmla="*/ 1 w 27"/>
                <a:gd name="T21" fmla="*/ 1 h 27"/>
                <a:gd name="T22" fmla="*/ 1 w 27"/>
                <a:gd name="T23" fmla="*/ 1 h 27"/>
                <a:gd name="T24" fmla="*/ 0 w 27"/>
                <a:gd name="T25" fmla="*/ 1 h 27"/>
                <a:gd name="T26" fmla="*/ 1 w 27"/>
                <a:gd name="T27" fmla="*/ 1 h 27"/>
                <a:gd name="T28" fmla="*/ 1 w 27"/>
                <a:gd name="T29" fmla="*/ 1 h 27"/>
                <a:gd name="T30" fmla="*/ 1 w 27"/>
                <a:gd name="T31" fmla="*/ 1 h 27"/>
                <a:gd name="T32" fmla="*/ 1 w 27"/>
                <a:gd name="T33" fmla="*/ 1 h 27"/>
                <a:gd name="T34" fmla="*/ 1 w 27"/>
                <a:gd name="T35" fmla="*/ 1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7"/>
                <a:gd name="T56" fmla="*/ 27 w 2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7">
                  <a:moveTo>
                    <a:pt x="15" y="27"/>
                  </a:moveTo>
                  <a:lnTo>
                    <a:pt x="18" y="26"/>
                  </a:lnTo>
                  <a:lnTo>
                    <a:pt x="23" y="23"/>
                  </a:lnTo>
                  <a:lnTo>
                    <a:pt x="26" y="18"/>
                  </a:lnTo>
                  <a:lnTo>
                    <a:pt x="27" y="13"/>
                  </a:lnTo>
                  <a:lnTo>
                    <a:pt x="26" y="8"/>
                  </a:lnTo>
                  <a:lnTo>
                    <a:pt x="23" y="4"/>
                  </a:lnTo>
                  <a:lnTo>
                    <a:pt x="18" y="1"/>
                  </a:lnTo>
                  <a:lnTo>
                    <a:pt x="15" y="0"/>
                  </a:lnTo>
                  <a:lnTo>
                    <a:pt x="8" y="1"/>
                  </a:lnTo>
                  <a:lnTo>
                    <a:pt x="3" y="4"/>
                  </a:lnTo>
                  <a:lnTo>
                    <a:pt x="1" y="8"/>
                  </a:lnTo>
                  <a:lnTo>
                    <a:pt x="0" y="13"/>
                  </a:lnTo>
                  <a:lnTo>
                    <a:pt x="1" y="18"/>
                  </a:lnTo>
                  <a:lnTo>
                    <a:pt x="3" y="23"/>
                  </a:lnTo>
                  <a:lnTo>
                    <a:pt x="8" y="26"/>
                  </a:lnTo>
                  <a:lnTo>
                    <a:pt x="15"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2" name="Freeform 107"/>
            <p:cNvSpPr>
              <a:spLocks/>
            </p:cNvSpPr>
            <p:nvPr/>
          </p:nvSpPr>
          <p:spPr bwMode="auto">
            <a:xfrm>
              <a:off x="5061" y="2417"/>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1 w 30"/>
                <a:gd name="T15" fmla="*/ 1 h 30"/>
                <a:gd name="T16" fmla="*/ 1 w 30"/>
                <a:gd name="T17" fmla="*/ 0 h 30"/>
                <a:gd name="T18" fmla="*/ 1 w 30"/>
                <a:gd name="T19" fmla="*/ 1 h 30"/>
                <a:gd name="T20" fmla="*/ 1 w 30"/>
                <a:gd name="T21" fmla="*/ 1 h 30"/>
                <a:gd name="T22" fmla="*/ 0 w 30"/>
                <a:gd name="T23" fmla="*/ 1 h 30"/>
                <a:gd name="T24" fmla="*/ 0 w 30"/>
                <a:gd name="T25" fmla="*/ 1 h 30"/>
                <a:gd name="T26" fmla="*/ 0 w 30"/>
                <a:gd name="T27" fmla="*/ 1 h 30"/>
                <a:gd name="T28" fmla="*/ 1 w 30"/>
                <a:gd name="T29" fmla="*/ 1 h 30"/>
                <a:gd name="T30" fmla="*/ 1 w 30"/>
                <a:gd name="T31" fmla="*/ 1 h 30"/>
                <a:gd name="T32" fmla="*/ 1 w 30"/>
                <a:gd name="T33" fmla="*/ 1 h 30"/>
                <a:gd name="T34" fmla="*/ 1 w 30"/>
                <a:gd name="T35" fmla="*/ 1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0"/>
                <a:gd name="T56" fmla="*/ 30 w 30"/>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0">
                  <a:moveTo>
                    <a:pt x="15" y="30"/>
                  </a:moveTo>
                  <a:lnTo>
                    <a:pt x="20" y="28"/>
                  </a:lnTo>
                  <a:lnTo>
                    <a:pt x="24" y="25"/>
                  </a:lnTo>
                  <a:lnTo>
                    <a:pt x="28" y="20"/>
                  </a:lnTo>
                  <a:lnTo>
                    <a:pt x="30" y="15"/>
                  </a:lnTo>
                  <a:lnTo>
                    <a:pt x="28" y="9"/>
                  </a:lnTo>
                  <a:lnTo>
                    <a:pt x="24" y="4"/>
                  </a:lnTo>
                  <a:lnTo>
                    <a:pt x="20" y="1"/>
                  </a:lnTo>
                  <a:lnTo>
                    <a:pt x="15" y="0"/>
                  </a:lnTo>
                  <a:lnTo>
                    <a:pt x="8" y="1"/>
                  </a:lnTo>
                  <a:lnTo>
                    <a:pt x="4" y="4"/>
                  </a:lnTo>
                  <a:lnTo>
                    <a:pt x="0" y="9"/>
                  </a:lnTo>
                  <a:lnTo>
                    <a:pt x="0" y="15"/>
                  </a:lnTo>
                  <a:lnTo>
                    <a:pt x="0" y="20"/>
                  </a:lnTo>
                  <a:lnTo>
                    <a:pt x="4" y="25"/>
                  </a:lnTo>
                  <a:lnTo>
                    <a:pt x="8" y="28"/>
                  </a:lnTo>
                  <a:lnTo>
                    <a:pt x="15"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3" name="Freeform 108"/>
            <p:cNvSpPr>
              <a:spLocks/>
            </p:cNvSpPr>
            <p:nvPr/>
          </p:nvSpPr>
          <p:spPr bwMode="auto">
            <a:xfrm>
              <a:off x="5086" y="2418"/>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1 w 30"/>
                <a:gd name="T15" fmla="*/ 0 h 30"/>
                <a:gd name="T16" fmla="*/ 1 w 30"/>
                <a:gd name="T17" fmla="*/ 0 h 30"/>
                <a:gd name="T18" fmla="*/ 1 w 30"/>
                <a:gd name="T19" fmla="*/ 0 h 30"/>
                <a:gd name="T20" fmla="*/ 1 w 30"/>
                <a:gd name="T21" fmla="*/ 1 h 30"/>
                <a:gd name="T22" fmla="*/ 1 w 30"/>
                <a:gd name="T23" fmla="*/ 1 h 30"/>
                <a:gd name="T24" fmla="*/ 0 w 30"/>
                <a:gd name="T25" fmla="*/ 1 h 30"/>
                <a:gd name="T26" fmla="*/ 1 w 30"/>
                <a:gd name="T27" fmla="*/ 1 h 30"/>
                <a:gd name="T28" fmla="*/ 1 w 30"/>
                <a:gd name="T29" fmla="*/ 1 h 30"/>
                <a:gd name="T30" fmla="*/ 1 w 30"/>
                <a:gd name="T31" fmla="*/ 1 h 30"/>
                <a:gd name="T32" fmla="*/ 1 w 30"/>
                <a:gd name="T33" fmla="*/ 1 h 30"/>
                <a:gd name="T34" fmla="*/ 1 w 30"/>
                <a:gd name="T35" fmla="*/ 1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0"/>
                <a:gd name="T56" fmla="*/ 30 w 30"/>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0">
                  <a:moveTo>
                    <a:pt x="15" y="30"/>
                  </a:moveTo>
                  <a:lnTo>
                    <a:pt x="19" y="28"/>
                  </a:lnTo>
                  <a:lnTo>
                    <a:pt x="25" y="24"/>
                  </a:lnTo>
                  <a:lnTo>
                    <a:pt x="29" y="20"/>
                  </a:lnTo>
                  <a:lnTo>
                    <a:pt x="30" y="14"/>
                  </a:lnTo>
                  <a:lnTo>
                    <a:pt x="29" y="8"/>
                  </a:lnTo>
                  <a:lnTo>
                    <a:pt x="25" y="3"/>
                  </a:lnTo>
                  <a:lnTo>
                    <a:pt x="19" y="0"/>
                  </a:lnTo>
                  <a:lnTo>
                    <a:pt x="15" y="0"/>
                  </a:lnTo>
                  <a:lnTo>
                    <a:pt x="8" y="0"/>
                  </a:lnTo>
                  <a:lnTo>
                    <a:pt x="5" y="3"/>
                  </a:lnTo>
                  <a:lnTo>
                    <a:pt x="1" y="8"/>
                  </a:lnTo>
                  <a:lnTo>
                    <a:pt x="0" y="14"/>
                  </a:lnTo>
                  <a:lnTo>
                    <a:pt x="1" y="20"/>
                  </a:lnTo>
                  <a:lnTo>
                    <a:pt x="5" y="24"/>
                  </a:lnTo>
                  <a:lnTo>
                    <a:pt x="8" y="28"/>
                  </a:lnTo>
                  <a:lnTo>
                    <a:pt x="15"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4" name="Freeform 109"/>
            <p:cNvSpPr>
              <a:spLocks/>
            </p:cNvSpPr>
            <p:nvPr/>
          </p:nvSpPr>
          <p:spPr bwMode="auto">
            <a:xfrm>
              <a:off x="5111" y="2418"/>
              <a:ext cx="14" cy="14"/>
            </a:xfrm>
            <a:custGeom>
              <a:avLst/>
              <a:gdLst>
                <a:gd name="T0" fmla="*/ 1 w 27"/>
                <a:gd name="T1" fmla="*/ 1 h 28"/>
                <a:gd name="T2" fmla="*/ 1 w 27"/>
                <a:gd name="T3" fmla="*/ 1 h 28"/>
                <a:gd name="T4" fmla="*/ 1 w 27"/>
                <a:gd name="T5" fmla="*/ 1 h 28"/>
                <a:gd name="T6" fmla="*/ 1 w 27"/>
                <a:gd name="T7" fmla="*/ 1 h 28"/>
                <a:gd name="T8" fmla="*/ 1 w 27"/>
                <a:gd name="T9" fmla="*/ 1 h 28"/>
                <a:gd name="T10" fmla="*/ 1 w 27"/>
                <a:gd name="T11" fmla="*/ 1 h 28"/>
                <a:gd name="T12" fmla="*/ 1 w 27"/>
                <a:gd name="T13" fmla="*/ 1 h 28"/>
                <a:gd name="T14" fmla="*/ 1 w 27"/>
                <a:gd name="T15" fmla="*/ 1 h 28"/>
                <a:gd name="T16" fmla="*/ 1 w 27"/>
                <a:gd name="T17" fmla="*/ 0 h 28"/>
                <a:gd name="T18" fmla="*/ 1 w 27"/>
                <a:gd name="T19" fmla="*/ 1 h 28"/>
                <a:gd name="T20" fmla="*/ 1 w 27"/>
                <a:gd name="T21" fmla="*/ 1 h 28"/>
                <a:gd name="T22" fmla="*/ 0 w 27"/>
                <a:gd name="T23" fmla="*/ 1 h 28"/>
                <a:gd name="T24" fmla="*/ 0 w 27"/>
                <a:gd name="T25" fmla="*/ 1 h 28"/>
                <a:gd name="T26" fmla="*/ 0 w 27"/>
                <a:gd name="T27" fmla="*/ 1 h 28"/>
                <a:gd name="T28" fmla="*/ 1 w 27"/>
                <a:gd name="T29" fmla="*/ 1 h 28"/>
                <a:gd name="T30" fmla="*/ 1 w 27"/>
                <a:gd name="T31" fmla="*/ 1 h 28"/>
                <a:gd name="T32" fmla="*/ 1 w 27"/>
                <a:gd name="T33" fmla="*/ 1 h 28"/>
                <a:gd name="T34" fmla="*/ 1 w 27"/>
                <a:gd name="T35" fmla="*/ 1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8"/>
                <a:gd name="T56" fmla="*/ 27 w 27"/>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8">
                  <a:moveTo>
                    <a:pt x="12" y="28"/>
                  </a:moveTo>
                  <a:lnTo>
                    <a:pt x="18" y="26"/>
                  </a:lnTo>
                  <a:lnTo>
                    <a:pt x="23" y="24"/>
                  </a:lnTo>
                  <a:lnTo>
                    <a:pt x="26" y="20"/>
                  </a:lnTo>
                  <a:lnTo>
                    <a:pt x="27" y="15"/>
                  </a:lnTo>
                  <a:lnTo>
                    <a:pt x="26" y="9"/>
                  </a:lnTo>
                  <a:lnTo>
                    <a:pt x="23" y="5"/>
                  </a:lnTo>
                  <a:lnTo>
                    <a:pt x="18" y="1"/>
                  </a:lnTo>
                  <a:lnTo>
                    <a:pt x="12" y="0"/>
                  </a:lnTo>
                  <a:lnTo>
                    <a:pt x="6" y="1"/>
                  </a:lnTo>
                  <a:lnTo>
                    <a:pt x="3" y="5"/>
                  </a:lnTo>
                  <a:lnTo>
                    <a:pt x="0" y="9"/>
                  </a:lnTo>
                  <a:lnTo>
                    <a:pt x="0" y="15"/>
                  </a:lnTo>
                  <a:lnTo>
                    <a:pt x="0" y="20"/>
                  </a:lnTo>
                  <a:lnTo>
                    <a:pt x="3" y="24"/>
                  </a:lnTo>
                  <a:lnTo>
                    <a:pt x="6" y="26"/>
                  </a:lnTo>
                  <a:lnTo>
                    <a:pt x="12"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5" name="Freeform 110"/>
            <p:cNvSpPr>
              <a:spLocks/>
            </p:cNvSpPr>
            <p:nvPr/>
          </p:nvSpPr>
          <p:spPr bwMode="auto">
            <a:xfrm>
              <a:off x="5136" y="2418"/>
              <a:ext cx="15" cy="16"/>
            </a:xfrm>
            <a:custGeom>
              <a:avLst/>
              <a:gdLst>
                <a:gd name="T0" fmla="*/ 1 w 30"/>
                <a:gd name="T1" fmla="*/ 1 h 31"/>
                <a:gd name="T2" fmla="*/ 1 w 30"/>
                <a:gd name="T3" fmla="*/ 1 h 31"/>
                <a:gd name="T4" fmla="*/ 1 w 30"/>
                <a:gd name="T5" fmla="*/ 1 h 31"/>
                <a:gd name="T6" fmla="*/ 1 w 30"/>
                <a:gd name="T7" fmla="*/ 1 h 31"/>
                <a:gd name="T8" fmla="*/ 1 w 30"/>
                <a:gd name="T9" fmla="*/ 1 h 31"/>
                <a:gd name="T10" fmla="*/ 1 w 30"/>
                <a:gd name="T11" fmla="*/ 1 h 31"/>
                <a:gd name="T12" fmla="*/ 1 w 30"/>
                <a:gd name="T13" fmla="*/ 1 h 31"/>
                <a:gd name="T14" fmla="*/ 1 w 30"/>
                <a:gd name="T15" fmla="*/ 1 h 31"/>
                <a:gd name="T16" fmla="*/ 1 w 30"/>
                <a:gd name="T17" fmla="*/ 0 h 31"/>
                <a:gd name="T18" fmla="*/ 1 w 30"/>
                <a:gd name="T19" fmla="*/ 1 h 31"/>
                <a:gd name="T20" fmla="*/ 1 w 30"/>
                <a:gd name="T21" fmla="*/ 1 h 31"/>
                <a:gd name="T22" fmla="*/ 1 w 30"/>
                <a:gd name="T23" fmla="*/ 1 h 31"/>
                <a:gd name="T24" fmla="*/ 0 w 30"/>
                <a:gd name="T25" fmla="*/ 1 h 31"/>
                <a:gd name="T26" fmla="*/ 1 w 30"/>
                <a:gd name="T27" fmla="*/ 1 h 31"/>
                <a:gd name="T28" fmla="*/ 1 w 30"/>
                <a:gd name="T29" fmla="*/ 1 h 31"/>
                <a:gd name="T30" fmla="*/ 1 w 30"/>
                <a:gd name="T31" fmla="*/ 1 h 31"/>
                <a:gd name="T32" fmla="*/ 1 w 30"/>
                <a:gd name="T33" fmla="*/ 1 h 31"/>
                <a:gd name="T34" fmla="*/ 1 w 30"/>
                <a:gd name="T35" fmla="*/ 1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1"/>
                <a:gd name="T56" fmla="*/ 30 w 30"/>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1">
                  <a:moveTo>
                    <a:pt x="14" y="31"/>
                  </a:moveTo>
                  <a:lnTo>
                    <a:pt x="20" y="30"/>
                  </a:lnTo>
                  <a:lnTo>
                    <a:pt x="24" y="26"/>
                  </a:lnTo>
                  <a:lnTo>
                    <a:pt x="28" y="21"/>
                  </a:lnTo>
                  <a:lnTo>
                    <a:pt x="30" y="16"/>
                  </a:lnTo>
                  <a:lnTo>
                    <a:pt x="28" y="10"/>
                  </a:lnTo>
                  <a:lnTo>
                    <a:pt x="24" y="5"/>
                  </a:lnTo>
                  <a:lnTo>
                    <a:pt x="20" y="2"/>
                  </a:lnTo>
                  <a:lnTo>
                    <a:pt x="14" y="0"/>
                  </a:lnTo>
                  <a:lnTo>
                    <a:pt x="8" y="2"/>
                  </a:lnTo>
                  <a:lnTo>
                    <a:pt x="5" y="5"/>
                  </a:lnTo>
                  <a:lnTo>
                    <a:pt x="1" y="10"/>
                  </a:lnTo>
                  <a:lnTo>
                    <a:pt x="0" y="16"/>
                  </a:lnTo>
                  <a:lnTo>
                    <a:pt x="1" y="21"/>
                  </a:lnTo>
                  <a:lnTo>
                    <a:pt x="5" y="26"/>
                  </a:lnTo>
                  <a:lnTo>
                    <a:pt x="8" y="30"/>
                  </a:lnTo>
                  <a:lnTo>
                    <a:pt x="14"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6" name="Freeform 111"/>
            <p:cNvSpPr>
              <a:spLocks/>
            </p:cNvSpPr>
            <p:nvPr/>
          </p:nvSpPr>
          <p:spPr bwMode="auto">
            <a:xfrm>
              <a:off x="5161" y="2420"/>
              <a:ext cx="15" cy="15"/>
            </a:xfrm>
            <a:custGeom>
              <a:avLst/>
              <a:gdLst>
                <a:gd name="T0" fmla="*/ 1 w 30"/>
                <a:gd name="T1" fmla="*/ 1 h 29"/>
                <a:gd name="T2" fmla="*/ 1 w 30"/>
                <a:gd name="T3" fmla="*/ 1 h 29"/>
                <a:gd name="T4" fmla="*/ 1 w 30"/>
                <a:gd name="T5" fmla="*/ 1 h 29"/>
                <a:gd name="T6" fmla="*/ 1 w 30"/>
                <a:gd name="T7" fmla="*/ 1 h 29"/>
                <a:gd name="T8" fmla="*/ 1 w 30"/>
                <a:gd name="T9" fmla="*/ 1 h 29"/>
                <a:gd name="T10" fmla="*/ 1 w 30"/>
                <a:gd name="T11" fmla="*/ 1 h 29"/>
                <a:gd name="T12" fmla="*/ 1 w 30"/>
                <a:gd name="T13" fmla="*/ 1 h 29"/>
                <a:gd name="T14" fmla="*/ 1 w 30"/>
                <a:gd name="T15" fmla="*/ 0 h 29"/>
                <a:gd name="T16" fmla="*/ 1 w 30"/>
                <a:gd name="T17" fmla="*/ 0 h 29"/>
                <a:gd name="T18" fmla="*/ 1 w 30"/>
                <a:gd name="T19" fmla="*/ 0 h 29"/>
                <a:gd name="T20" fmla="*/ 1 w 30"/>
                <a:gd name="T21" fmla="*/ 1 h 29"/>
                <a:gd name="T22" fmla="*/ 1 w 30"/>
                <a:gd name="T23" fmla="*/ 1 h 29"/>
                <a:gd name="T24" fmla="*/ 0 w 30"/>
                <a:gd name="T25" fmla="*/ 1 h 29"/>
                <a:gd name="T26" fmla="*/ 1 w 30"/>
                <a:gd name="T27" fmla="*/ 1 h 29"/>
                <a:gd name="T28" fmla="*/ 1 w 30"/>
                <a:gd name="T29" fmla="*/ 1 h 29"/>
                <a:gd name="T30" fmla="*/ 1 w 30"/>
                <a:gd name="T31" fmla="*/ 1 h 29"/>
                <a:gd name="T32" fmla="*/ 1 w 30"/>
                <a:gd name="T33" fmla="*/ 1 h 29"/>
                <a:gd name="T34" fmla="*/ 1 w 30"/>
                <a:gd name="T35" fmla="*/ 1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9"/>
                <a:gd name="T56" fmla="*/ 30 w 30"/>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9">
                  <a:moveTo>
                    <a:pt x="15" y="29"/>
                  </a:moveTo>
                  <a:lnTo>
                    <a:pt x="20" y="28"/>
                  </a:lnTo>
                  <a:lnTo>
                    <a:pt x="25" y="25"/>
                  </a:lnTo>
                  <a:lnTo>
                    <a:pt x="28" y="20"/>
                  </a:lnTo>
                  <a:lnTo>
                    <a:pt x="30" y="15"/>
                  </a:lnTo>
                  <a:lnTo>
                    <a:pt x="28" y="8"/>
                  </a:lnTo>
                  <a:lnTo>
                    <a:pt x="25" y="5"/>
                  </a:lnTo>
                  <a:lnTo>
                    <a:pt x="20" y="0"/>
                  </a:lnTo>
                  <a:lnTo>
                    <a:pt x="15" y="0"/>
                  </a:lnTo>
                  <a:lnTo>
                    <a:pt x="9" y="0"/>
                  </a:lnTo>
                  <a:lnTo>
                    <a:pt x="4" y="5"/>
                  </a:lnTo>
                  <a:lnTo>
                    <a:pt x="1" y="8"/>
                  </a:lnTo>
                  <a:lnTo>
                    <a:pt x="0" y="15"/>
                  </a:lnTo>
                  <a:lnTo>
                    <a:pt x="1" y="20"/>
                  </a:lnTo>
                  <a:lnTo>
                    <a:pt x="4" y="25"/>
                  </a:lnTo>
                  <a:lnTo>
                    <a:pt x="9" y="28"/>
                  </a:lnTo>
                  <a:lnTo>
                    <a:pt x="15"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7" name="Freeform 112"/>
            <p:cNvSpPr>
              <a:spLocks/>
            </p:cNvSpPr>
            <p:nvPr/>
          </p:nvSpPr>
          <p:spPr bwMode="auto">
            <a:xfrm>
              <a:off x="5187" y="2420"/>
              <a:ext cx="13" cy="14"/>
            </a:xfrm>
            <a:custGeom>
              <a:avLst/>
              <a:gdLst>
                <a:gd name="T0" fmla="*/ 0 w 27"/>
                <a:gd name="T1" fmla="*/ 1 h 28"/>
                <a:gd name="T2" fmla="*/ 0 w 27"/>
                <a:gd name="T3" fmla="*/ 1 h 28"/>
                <a:gd name="T4" fmla="*/ 0 w 27"/>
                <a:gd name="T5" fmla="*/ 1 h 28"/>
                <a:gd name="T6" fmla="*/ 0 w 27"/>
                <a:gd name="T7" fmla="*/ 1 h 28"/>
                <a:gd name="T8" fmla="*/ 0 w 27"/>
                <a:gd name="T9" fmla="*/ 1 h 28"/>
                <a:gd name="T10" fmla="*/ 0 w 27"/>
                <a:gd name="T11" fmla="*/ 1 h 28"/>
                <a:gd name="T12" fmla="*/ 0 w 27"/>
                <a:gd name="T13" fmla="*/ 1 h 28"/>
                <a:gd name="T14" fmla="*/ 0 w 27"/>
                <a:gd name="T15" fmla="*/ 1 h 28"/>
                <a:gd name="T16" fmla="*/ 0 w 27"/>
                <a:gd name="T17" fmla="*/ 0 h 28"/>
                <a:gd name="T18" fmla="*/ 0 w 27"/>
                <a:gd name="T19" fmla="*/ 1 h 28"/>
                <a:gd name="T20" fmla="*/ 0 w 27"/>
                <a:gd name="T21" fmla="*/ 1 h 28"/>
                <a:gd name="T22" fmla="*/ 0 w 27"/>
                <a:gd name="T23" fmla="*/ 1 h 28"/>
                <a:gd name="T24" fmla="*/ 0 w 27"/>
                <a:gd name="T25" fmla="*/ 1 h 28"/>
                <a:gd name="T26" fmla="*/ 0 w 27"/>
                <a:gd name="T27" fmla="*/ 1 h 28"/>
                <a:gd name="T28" fmla="*/ 0 w 27"/>
                <a:gd name="T29" fmla="*/ 1 h 28"/>
                <a:gd name="T30" fmla="*/ 0 w 27"/>
                <a:gd name="T31" fmla="*/ 1 h 28"/>
                <a:gd name="T32" fmla="*/ 0 w 27"/>
                <a:gd name="T33" fmla="*/ 1 h 28"/>
                <a:gd name="T34" fmla="*/ 0 w 27"/>
                <a:gd name="T35" fmla="*/ 1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8"/>
                <a:gd name="T56" fmla="*/ 27 w 27"/>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8">
                  <a:moveTo>
                    <a:pt x="14" y="28"/>
                  </a:moveTo>
                  <a:lnTo>
                    <a:pt x="19" y="27"/>
                  </a:lnTo>
                  <a:lnTo>
                    <a:pt x="23" y="23"/>
                  </a:lnTo>
                  <a:lnTo>
                    <a:pt x="26" y="20"/>
                  </a:lnTo>
                  <a:lnTo>
                    <a:pt x="27" y="15"/>
                  </a:lnTo>
                  <a:lnTo>
                    <a:pt x="26" y="8"/>
                  </a:lnTo>
                  <a:lnTo>
                    <a:pt x="23" y="5"/>
                  </a:lnTo>
                  <a:lnTo>
                    <a:pt x="19" y="2"/>
                  </a:lnTo>
                  <a:lnTo>
                    <a:pt x="14" y="0"/>
                  </a:lnTo>
                  <a:lnTo>
                    <a:pt x="7" y="2"/>
                  </a:lnTo>
                  <a:lnTo>
                    <a:pt x="4" y="5"/>
                  </a:lnTo>
                  <a:lnTo>
                    <a:pt x="0" y="8"/>
                  </a:lnTo>
                  <a:lnTo>
                    <a:pt x="0" y="15"/>
                  </a:lnTo>
                  <a:lnTo>
                    <a:pt x="0" y="20"/>
                  </a:lnTo>
                  <a:lnTo>
                    <a:pt x="4" y="23"/>
                  </a:lnTo>
                  <a:lnTo>
                    <a:pt x="7" y="27"/>
                  </a:lnTo>
                  <a:lnTo>
                    <a:pt x="14"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 name="Freeform 113"/>
            <p:cNvSpPr>
              <a:spLocks/>
            </p:cNvSpPr>
            <p:nvPr/>
          </p:nvSpPr>
          <p:spPr bwMode="auto">
            <a:xfrm>
              <a:off x="5211" y="2421"/>
              <a:ext cx="16" cy="15"/>
            </a:xfrm>
            <a:custGeom>
              <a:avLst/>
              <a:gdLst>
                <a:gd name="T0" fmla="*/ 1 w 31"/>
                <a:gd name="T1" fmla="*/ 1 h 29"/>
                <a:gd name="T2" fmla="*/ 1 w 31"/>
                <a:gd name="T3" fmla="*/ 1 h 29"/>
                <a:gd name="T4" fmla="*/ 1 w 31"/>
                <a:gd name="T5" fmla="*/ 1 h 29"/>
                <a:gd name="T6" fmla="*/ 1 w 31"/>
                <a:gd name="T7" fmla="*/ 1 h 29"/>
                <a:gd name="T8" fmla="*/ 1 w 31"/>
                <a:gd name="T9" fmla="*/ 1 h 29"/>
                <a:gd name="T10" fmla="*/ 1 w 31"/>
                <a:gd name="T11" fmla="*/ 1 h 29"/>
                <a:gd name="T12" fmla="*/ 1 w 31"/>
                <a:gd name="T13" fmla="*/ 1 h 29"/>
                <a:gd name="T14" fmla="*/ 1 w 31"/>
                <a:gd name="T15" fmla="*/ 1 h 29"/>
                <a:gd name="T16" fmla="*/ 1 w 31"/>
                <a:gd name="T17" fmla="*/ 0 h 29"/>
                <a:gd name="T18" fmla="*/ 1 w 31"/>
                <a:gd name="T19" fmla="*/ 1 h 29"/>
                <a:gd name="T20" fmla="*/ 1 w 31"/>
                <a:gd name="T21" fmla="*/ 1 h 29"/>
                <a:gd name="T22" fmla="*/ 1 w 31"/>
                <a:gd name="T23" fmla="*/ 1 h 29"/>
                <a:gd name="T24" fmla="*/ 0 w 31"/>
                <a:gd name="T25" fmla="*/ 1 h 29"/>
                <a:gd name="T26" fmla="*/ 1 w 31"/>
                <a:gd name="T27" fmla="*/ 1 h 29"/>
                <a:gd name="T28" fmla="*/ 1 w 31"/>
                <a:gd name="T29" fmla="*/ 1 h 29"/>
                <a:gd name="T30" fmla="*/ 1 w 31"/>
                <a:gd name="T31" fmla="*/ 1 h 29"/>
                <a:gd name="T32" fmla="*/ 1 w 31"/>
                <a:gd name="T33" fmla="*/ 1 h 29"/>
                <a:gd name="T34" fmla="*/ 1 w 31"/>
                <a:gd name="T35" fmla="*/ 1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29"/>
                <a:gd name="T56" fmla="*/ 31 w 31"/>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29">
                  <a:moveTo>
                    <a:pt x="16" y="29"/>
                  </a:moveTo>
                  <a:lnTo>
                    <a:pt x="21" y="28"/>
                  </a:lnTo>
                  <a:lnTo>
                    <a:pt x="25" y="25"/>
                  </a:lnTo>
                  <a:lnTo>
                    <a:pt x="29" y="20"/>
                  </a:lnTo>
                  <a:lnTo>
                    <a:pt x="31" y="15"/>
                  </a:lnTo>
                  <a:lnTo>
                    <a:pt x="29" y="9"/>
                  </a:lnTo>
                  <a:lnTo>
                    <a:pt x="25" y="4"/>
                  </a:lnTo>
                  <a:lnTo>
                    <a:pt x="21" y="1"/>
                  </a:lnTo>
                  <a:lnTo>
                    <a:pt x="16" y="0"/>
                  </a:lnTo>
                  <a:lnTo>
                    <a:pt x="9" y="1"/>
                  </a:lnTo>
                  <a:lnTo>
                    <a:pt x="4" y="4"/>
                  </a:lnTo>
                  <a:lnTo>
                    <a:pt x="1" y="9"/>
                  </a:lnTo>
                  <a:lnTo>
                    <a:pt x="0" y="15"/>
                  </a:lnTo>
                  <a:lnTo>
                    <a:pt x="1" y="20"/>
                  </a:lnTo>
                  <a:lnTo>
                    <a:pt x="4" y="25"/>
                  </a:lnTo>
                  <a:lnTo>
                    <a:pt x="9" y="28"/>
                  </a:lnTo>
                  <a:lnTo>
                    <a:pt x="16"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9" name="Freeform 114"/>
            <p:cNvSpPr>
              <a:spLocks/>
            </p:cNvSpPr>
            <p:nvPr/>
          </p:nvSpPr>
          <p:spPr bwMode="auto">
            <a:xfrm>
              <a:off x="5237" y="2422"/>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1 w 30"/>
                <a:gd name="T15" fmla="*/ 1 h 30"/>
                <a:gd name="T16" fmla="*/ 1 w 30"/>
                <a:gd name="T17" fmla="*/ 0 h 30"/>
                <a:gd name="T18" fmla="*/ 1 w 30"/>
                <a:gd name="T19" fmla="*/ 1 h 30"/>
                <a:gd name="T20" fmla="*/ 1 w 30"/>
                <a:gd name="T21" fmla="*/ 1 h 30"/>
                <a:gd name="T22" fmla="*/ 1 w 30"/>
                <a:gd name="T23" fmla="*/ 1 h 30"/>
                <a:gd name="T24" fmla="*/ 0 w 30"/>
                <a:gd name="T25" fmla="*/ 1 h 30"/>
                <a:gd name="T26" fmla="*/ 1 w 30"/>
                <a:gd name="T27" fmla="*/ 1 h 30"/>
                <a:gd name="T28" fmla="*/ 1 w 30"/>
                <a:gd name="T29" fmla="*/ 1 h 30"/>
                <a:gd name="T30" fmla="*/ 1 w 30"/>
                <a:gd name="T31" fmla="*/ 1 h 30"/>
                <a:gd name="T32" fmla="*/ 1 w 30"/>
                <a:gd name="T33" fmla="*/ 1 h 30"/>
                <a:gd name="T34" fmla="*/ 1 w 30"/>
                <a:gd name="T35" fmla="*/ 1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0"/>
                <a:gd name="T56" fmla="*/ 30 w 30"/>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0">
                  <a:moveTo>
                    <a:pt x="15" y="30"/>
                  </a:moveTo>
                  <a:lnTo>
                    <a:pt x="20" y="27"/>
                  </a:lnTo>
                  <a:lnTo>
                    <a:pt x="25" y="24"/>
                  </a:lnTo>
                  <a:lnTo>
                    <a:pt x="28" y="19"/>
                  </a:lnTo>
                  <a:lnTo>
                    <a:pt x="30" y="14"/>
                  </a:lnTo>
                  <a:lnTo>
                    <a:pt x="28" y="8"/>
                  </a:lnTo>
                  <a:lnTo>
                    <a:pt x="25" y="3"/>
                  </a:lnTo>
                  <a:lnTo>
                    <a:pt x="20" y="1"/>
                  </a:lnTo>
                  <a:lnTo>
                    <a:pt x="15" y="0"/>
                  </a:lnTo>
                  <a:lnTo>
                    <a:pt x="9" y="1"/>
                  </a:lnTo>
                  <a:lnTo>
                    <a:pt x="4" y="3"/>
                  </a:lnTo>
                  <a:lnTo>
                    <a:pt x="1" y="8"/>
                  </a:lnTo>
                  <a:lnTo>
                    <a:pt x="0" y="14"/>
                  </a:lnTo>
                  <a:lnTo>
                    <a:pt x="1" y="19"/>
                  </a:lnTo>
                  <a:lnTo>
                    <a:pt x="4" y="24"/>
                  </a:lnTo>
                  <a:lnTo>
                    <a:pt x="9" y="27"/>
                  </a:lnTo>
                  <a:lnTo>
                    <a:pt x="15"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0" name="Freeform 115"/>
            <p:cNvSpPr>
              <a:spLocks/>
            </p:cNvSpPr>
            <p:nvPr/>
          </p:nvSpPr>
          <p:spPr bwMode="auto">
            <a:xfrm>
              <a:off x="5263" y="2423"/>
              <a:ext cx="13" cy="13"/>
            </a:xfrm>
            <a:custGeom>
              <a:avLst/>
              <a:gdLst>
                <a:gd name="T0" fmla="*/ 0 w 28"/>
                <a:gd name="T1" fmla="*/ 0 h 28"/>
                <a:gd name="T2" fmla="*/ 0 w 28"/>
                <a:gd name="T3" fmla="*/ 0 h 28"/>
                <a:gd name="T4" fmla="*/ 0 w 28"/>
                <a:gd name="T5" fmla="*/ 0 h 28"/>
                <a:gd name="T6" fmla="*/ 0 w 28"/>
                <a:gd name="T7" fmla="*/ 0 h 28"/>
                <a:gd name="T8" fmla="*/ 0 w 28"/>
                <a:gd name="T9" fmla="*/ 0 h 28"/>
                <a:gd name="T10" fmla="*/ 0 w 28"/>
                <a:gd name="T11" fmla="*/ 0 h 28"/>
                <a:gd name="T12" fmla="*/ 0 w 28"/>
                <a:gd name="T13" fmla="*/ 0 h 28"/>
                <a:gd name="T14" fmla="*/ 0 w 28"/>
                <a:gd name="T15" fmla="*/ 0 h 28"/>
                <a:gd name="T16" fmla="*/ 0 w 28"/>
                <a:gd name="T17" fmla="*/ 0 h 28"/>
                <a:gd name="T18" fmla="*/ 0 w 28"/>
                <a:gd name="T19" fmla="*/ 0 h 28"/>
                <a:gd name="T20" fmla="*/ 0 w 28"/>
                <a:gd name="T21" fmla="*/ 0 h 28"/>
                <a:gd name="T22" fmla="*/ 0 w 28"/>
                <a:gd name="T23" fmla="*/ 0 h 28"/>
                <a:gd name="T24" fmla="*/ 0 w 28"/>
                <a:gd name="T25" fmla="*/ 0 h 28"/>
                <a:gd name="T26" fmla="*/ 0 w 28"/>
                <a:gd name="T27" fmla="*/ 0 h 28"/>
                <a:gd name="T28" fmla="*/ 0 w 28"/>
                <a:gd name="T29" fmla="*/ 0 h 28"/>
                <a:gd name="T30" fmla="*/ 0 w 28"/>
                <a:gd name="T31" fmla="*/ 0 h 28"/>
                <a:gd name="T32" fmla="*/ 0 w 28"/>
                <a:gd name="T33" fmla="*/ 0 h 28"/>
                <a:gd name="T34" fmla="*/ 0 w 28"/>
                <a:gd name="T35" fmla="*/ 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28"/>
                <a:gd name="T56" fmla="*/ 28 w 28"/>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28">
                  <a:moveTo>
                    <a:pt x="13" y="28"/>
                  </a:moveTo>
                  <a:lnTo>
                    <a:pt x="18" y="26"/>
                  </a:lnTo>
                  <a:lnTo>
                    <a:pt x="23" y="23"/>
                  </a:lnTo>
                  <a:lnTo>
                    <a:pt x="26" y="18"/>
                  </a:lnTo>
                  <a:lnTo>
                    <a:pt x="28" y="13"/>
                  </a:lnTo>
                  <a:lnTo>
                    <a:pt x="26" y="8"/>
                  </a:lnTo>
                  <a:lnTo>
                    <a:pt x="23" y="3"/>
                  </a:lnTo>
                  <a:lnTo>
                    <a:pt x="18" y="1"/>
                  </a:lnTo>
                  <a:lnTo>
                    <a:pt x="13" y="0"/>
                  </a:lnTo>
                  <a:lnTo>
                    <a:pt x="7" y="1"/>
                  </a:lnTo>
                  <a:lnTo>
                    <a:pt x="4" y="3"/>
                  </a:lnTo>
                  <a:lnTo>
                    <a:pt x="0" y="8"/>
                  </a:lnTo>
                  <a:lnTo>
                    <a:pt x="0" y="13"/>
                  </a:lnTo>
                  <a:lnTo>
                    <a:pt x="0" y="18"/>
                  </a:lnTo>
                  <a:lnTo>
                    <a:pt x="4" y="23"/>
                  </a:lnTo>
                  <a:lnTo>
                    <a:pt x="7" y="26"/>
                  </a:lnTo>
                  <a:lnTo>
                    <a:pt x="13"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1" name="Freeform 116"/>
            <p:cNvSpPr>
              <a:spLocks/>
            </p:cNvSpPr>
            <p:nvPr/>
          </p:nvSpPr>
          <p:spPr bwMode="auto">
            <a:xfrm>
              <a:off x="5287" y="2423"/>
              <a:ext cx="15" cy="15"/>
            </a:xfrm>
            <a:custGeom>
              <a:avLst/>
              <a:gdLst>
                <a:gd name="T0" fmla="*/ 1 w 29"/>
                <a:gd name="T1" fmla="*/ 0 h 31"/>
                <a:gd name="T2" fmla="*/ 1 w 29"/>
                <a:gd name="T3" fmla="*/ 0 h 31"/>
                <a:gd name="T4" fmla="*/ 1 w 29"/>
                <a:gd name="T5" fmla="*/ 0 h 31"/>
                <a:gd name="T6" fmla="*/ 1 w 29"/>
                <a:gd name="T7" fmla="*/ 0 h 31"/>
                <a:gd name="T8" fmla="*/ 1 w 29"/>
                <a:gd name="T9" fmla="*/ 0 h 31"/>
                <a:gd name="T10" fmla="*/ 1 w 29"/>
                <a:gd name="T11" fmla="*/ 0 h 31"/>
                <a:gd name="T12" fmla="*/ 1 w 29"/>
                <a:gd name="T13" fmla="*/ 0 h 31"/>
                <a:gd name="T14" fmla="*/ 1 w 29"/>
                <a:gd name="T15" fmla="*/ 0 h 31"/>
                <a:gd name="T16" fmla="*/ 1 w 29"/>
                <a:gd name="T17" fmla="*/ 0 h 31"/>
                <a:gd name="T18" fmla="*/ 1 w 29"/>
                <a:gd name="T19" fmla="*/ 0 h 31"/>
                <a:gd name="T20" fmla="*/ 1 w 29"/>
                <a:gd name="T21" fmla="*/ 0 h 31"/>
                <a:gd name="T22" fmla="*/ 1 w 29"/>
                <a:gd name="T23" fmla="*/ 0 h 31"/>
                <a:gd name="T24" fmla="*/ 1 w 29"/>
                <a:gd name="T25" fmla="*/ 0 h 31"/>
                <a:gd name="T26" fmla="*/ 0 w 29"/>
                <a:gd name="T27" fmla="*/ 0 h 31"/>
                <a:gd name="T28" fmla="*/ 0 w 29"/>
                <a:gd name="T29" fmla="*/ 0 h 31"/>
                <a:gd name="T30" fmla="*/ 0 w 29"/>
                <a:gd name="T31" fmla="*/ 0 h 31"/>
                <a:gd name="T32" fmla="*/ 1 w 29"/>
                <a:gd name="T33" fmla="*/ 0 h 31"/>
                <a:gd name="T34" fmla="*/ 1 w 29"/>
                <a:gd name="T35" fmla="*/ 0 h 31"/>
                <a:gd name="T36" fmla="*/ 1 w 29"/>
                <a:gd name="T37" fmla="*/ 0 h 31"/>
                <a:gd name="T38" fmla="*/ 1 w 29"/>
                <a:gd name="T39" fmla="*/ 0 h 31"/>
                <a:gd name="T40" fmla="*/ 1 w 29"/>
                <a:gd name="T41" fmla="*/ 0 h 31"/>
                <a:gd name="T42" fmla="*/ 1 w 29"/>
                <a:gd name="T43" fmla="*/ 0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31"/>
                <a:gd name="T68" fmla="*/ 29 w 29"/>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31">
                  <a:moveTo>
                    <a:pt x="15" y="31"/>
                  </a:moveTo>
                  <a:lnTo>
                    <a:pt x="20" y="29"/>
                  </a:lnTo>
                  <a:lnTo>
                    <a:pt x="24" y="25"/>
                  </a:lnTo>
                  <a:lnTo>
                    <a:pt x="27" y="20"/>
                  </a:lnTo>
                  <a:lnTo>
                    <a:pt x="29" y="15"/>
                  </a:lnTo>
                  <a:lnTo>
                    <a:pt x="27" y="9"/>
                  </a:lnTo>
                  <a:lnTo>
                    <a:pt x="24" y="5"/>
                  </a:lnTo>
                  <a:lnTo>
                    <a:pt x="20" y="1"/>
                  </a:lnTo>
                  <a:lnTo>
                    <a:pt x="15" y="0"/>
                  </a:lnTo>
                  <a:lnTo>
                    <a:pt x="11" y="0"/>
                  </a:lnTo>
                  <a:lnTo>
                    <a:pt x="8" y="1"/>
                  </a:lnTo>
                  <a:lnTo>
                    <a:pt x="5" y="2"/>
                  </a:lnTo>
                  <a:lnTo>
                    <a:pt x="3" y="5"/>
                  </a:lnTo>
                  <a:lnTo>
                    <a:pt x="0" y="9"/>
                  </a:lnTo>
                  <a:lnTo>
                    <a:pt x="0" y="15"/>
                  </a:lnTo>
                  <a:lnTo>
                    <a:pt x="0" y="20"/>
                  </a:lnTo>
                  <a:lnTo>
                    <a:pt x="3" y="25"/>
                  </a:lnTo>
                  <a:lnTo>
                    <a:pt x="5" y="26"/>
                  </a:lnTo>
                  <a:lnTo>
                    <a:pt x="8" y="29"/>
                  </a:lnTo>
                  <a:lnTo>
                    <a:pt x="11" y="30"/>
                  </a:lnTo>
                  <a:lnTo>
                    <a:pt x="15"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2" name="Freeform 117"/>
            <p:cNvSpPr>
              <a:spLocks/>
            </p:cNvSpPr>
            <p:nvPr/>
          </p:nvSpPr>
          <p:spPr bwMode="auto">
            <a:xfrm>
              <a:off x="5313" y="2424"/>
              <a:ext cx="15" cy="14"/>
            </a:xfrm>
            <a:custGeom>
              <a:avLst/>
              <a:gdLst>
                <a:gd name="T0" fmla="*/ 1 w 28"/>
                <a:gd name="T1" fmla="*/ 0 h 29"/>
                <a:gd name="T2" fmla="*/ 1 w 28"/>
                <a:gd name="T3" fmla="*/ 0 h 29"/>
                <a:gd name="T4" fmla="*/ 1 w 28"/>
                <a:gd name="T5" fmla="*/ 0 h 29"/>
                <a:gd name="T6" fmla="*/ 1 w 28"/>
                <a:gd name="T7" fmla="*/ 0 h 29"/>
                <a:gd name="T8" fmla="*/ 1 w 28"/>
                <a:gd name="T9" fmla="*/ 0 h 29"/>
                <a:gd name="T10" fmla="*/ 1 w 28"/>
                <a:gd name="T11" fmla="*/ 0 h 29"/>
                <a:gd name="T12" fmla="*/ 1 w 28"/>
                <a:gd name="T13" fmla="*/ 0 h 29"/>
                <a:gd name="T14" fmla="*/ 1 w 28"/>
                <a:gd name="T15" fmla="*/ 0 h 29"/>
                <a:gd name="T16" fmla="*/ 1 w 28"/>
                <a:gd name="T17" fmla="*/ 0 h 29"/>
                <a:gd name="T18" fmla="*/ 1 w 28"/>
                <a:gd name="T19" fmla="*/ 0 h 29"/>
                <a:gd name="T20" fmla="*/ 1 w 28"/>
                <a:gd name="T21" fmla="*/ 0 h 29"/>
                <a:gd name="T22" fmla="*/ 0 w 28"/>
                <a:gd name="T23" fmla="*/ 0 h 29"/>
                <a:gd name="T24" fmla="*/ 0 w 28"/>
                <a:gd name="T25" fmla="*/ 0 h 29"/>
                <a:gd name="T26" fmla="*/ 0 w 28"/>
                <a:gd name="T27" fmla="*/ 0 h 29"/>
                <a:gd name="T28" fmla="*/ 1 w 28"/>
                <a:gd name="T29" fmla="*/ 0 h 29"/>
                <a:gd name="T30" fmla="*/ 1 w 28"/>
                <a:gd name="T31" fmla="*/ 0 h 29"/>
                <a:gd name="T32" fmla="*/ 1 w 28"/>
                <a:gd name="T33" fmla="*/ 0 h 29"/>
                <a:gd name="T34" fmla="*/ 1 w 28"/>
                <a:gd name="T35" fmla="*/ 0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29"/>
                <a:gd name="T56" fmla="*/ 28 w 28"/>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29">
                  <a:moveTo>
                    <a:pt x="13" y="29"/>
                  </a:moveTo>
                  <a:lnTo>
                    <a:pt x="19" y="28"/>
                  </a:lnTo>
                  <a:lnTo>
                    <a:pt x="24" y="24"/>
                  </a:lnTo>
                  <a:lnTo>
                    <a:pt x="27" y="20"/>
                  </a:lnTo>
                  <a:lnTo>
                    <a:pt x="28" y="15"/>
                  </a:lnTo>
                  <a:lnTo>
                    <a:pt x="27" y="8"/>
                  </a:lnTo>
                  <a:lnTo>
                    <a:pt x="24" y="4"/>
                  </a:lnTo>
                  <a:lnTo>
                    <a:pt x="19" y="0"/>
                  </a:lnTo>
                  <a:lnTo>
                    <a:pt x="13" y="0"/>
                  </a:lnTo>
                  <a:lnTo>
                    <a:pt x="8" y="0"/>
                  </a:lnTo>
                  <a:lnTo>
                    <a:pt x="3" y="4"/>
                  </a:lnTo>
                  <a:lnTo>
                    <a:pt x="0" y="8"/>
                  </a:lnTo>
                  <a:lnTo>
                    <a:pt x="0" y="15"/>
                  </a:lnTo>
                  <a:lnTo>
                    <a:pt x="0" y="20"/>
                  </a:lnTo>
                  <a:lnTo>
                    <a:pt x="3" y="24"/>
                  </a:lnTo>
                  <a:lnTo>
                    <a:pt x="8" y="28"/>
                  </a:lnTo>
                  <a:lnTo>
                    <a:pt x="13"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 name="Freeform 118"/>
            <p:cNvSpPr>
              <a:spLocks/>
            </p:cNvSpPr>
            <p:nvPr/>
          </p:nvSpPr>
          <p:spPr bwMode="auto">
            <a:xfrm>
              <a:off x="5337" y="2424"/>
              <a:ext cx="15" cy="14"/>
            </a:xfrm>
            <a:custGeom>
              <a:avLst/>
              <a:gdLst>
                <a:gd name="T0" fmla="*/ 1 w 29"/>
                <a:gd name="T1" fmla="*/ 1 h 28"/>
                <a:gd name="T2" fmla="*/ 1 w 29"/>
                <a:gd name="T3" fmla="*/ 1 h 28"/>
                <a:gd name="T4" fmla="*/ 1 w 29"/>
                <a:gd name="T5" fmla="*/ 1 h 28"/>
                <a:gd name="T6" fmla="*/ 1 w 29"/>
                <a:gd name="T7" fmla="*/ 1 h 28"/>
                <a:gd name="T8" fmla="*/ 1 w 29"/>
                <a:gd name="T9" fmla="*/ 1 h 28"/>
                <a:gd name="T10" fmla="*/ 1 w 29"/>
                <a:gd name="T11" fmla="*/ 1 h 28"/>
                <a:gd name="T12" fmla="*/ 1 w 29"/>
                <a:gd name="T13" fmla="*/ 1 h 28"/>
                <a:gd name="T14" fmla="*/ 1 w 29"/>
                <a:gd name="T15" fmla="*/ 0 h 28"/>
                <a:gd name="T16" fmla="*/ 1 w 29"/>
                <a:gd name="T17" fmla="*/ 0 h 28"/>
                <a:gd name="T18" fmla="*/ 1 w 29"/>
                <a:gd name="T19" fmla="*/ 0 h 28"/>
                <a:gd name="T20" fmla="*/ 1 w 29"/>
                <a:gd name="T21" fmla="*/ 1 h 28"/>
                <a:gd name="T22" fmla="*/ 1 w 29"/>
                <a:gd name="T23" fmla="*/ 1 h 28"/>
                <a:gd name="T24" fmla="*/ 0 w 29"/>
                <a:gd name="T25" fmla="*/ 1 h 28"/>
                <a:gd name="T26" fmla="*/ 1 w 29"/>
                <a:gd name="T27" fmla="*/ 1 h 28"/>
                <a:gd name="T28" fmla="*/ 1 w 29"/>
                <a:gd name="T29" fmla="*/ 1 h 28"/>
                <a:gd name="T30" fmla="*/ 1 w 29"/>
                <a:gd name="T31" fmla="*/ 1 h 28"/>
                <a:gd name="T32" fmla="*/ 1 w 29"/>
                <a:gd name="T33" fmla="*/ 1 h 28"/>
                <a:gd name="T34" fmla="*/ 1 w 29"/>
                <a:gd name="T35" fmla="*/ 1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28"/>
                <a:gd name="T56" fmla="*/ 29 w 29"/>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28">
                  <a:moveTo>
                    <a:pt x="15" y="28"/>
                  </a:moveTo>
                  <a:lnTo>
                    <a:pt x="19" y="27"/>
                  </a:lnTo>
                  <a:lnTo>
                    <a:pt x="24" y="23"/>
                  </a:lnTo>
                  <a:lnTo>
                    <a:pt x="27" y="19"/>
                  </a:lnTo>
                  <a:lnTo>
                    <a:pt x="29" y="14"/>
                  </a:lnTo>
                  <a:lnTo>
                    <a:pt x="27" y="7"/>
                  </a:lnTo>
                  <a:lnTo>
                    <a:pt x="24" y="4"/>
                  </a:lnTo>
                  <a:lnTo>
                    <a:pt x="19" y="0"/>
                  </a:lnTo>
                  <a:lnTo>
                    <a:pt x="15" y="0"/>
                  </a:lnTo>
                  <a:lnTo>
                    <a:pt x="9" y="0"/>
                  </a:lnTo>
                  <a:lnTo>
                    <a:pt x="4" y="4"/>
                  </a:lnTo>
                  <a:lnTo>
                    <a:pt x="1" y="7"/>
                  </a:lnTo>
                  <a:lnTo>
                    <a:pt x="0" y="14"/>
                  </a:lnTo>
                  <a:lnTo>
                    <a:pt x="1" y="19"/>
                  </a:lnTo>
                  <a:lnTo>
                    <a:pt x="4" y="23"/>
                  </a:lnTo>
                  <a:lnTo>
                    <a:pt x="9" y="27"/>
                  </a:lnTo>
                  <a:lnTo>
                    <a:pt x="15"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4" name="Freeform 119"/>
            <p:cNvSpPr>
              <a:spLocks/>
            </p:cNvSpPr>
            <p:nvPr/>
          </p:nvSpPr>
          <p:spPr bwMode="auto">
            <a:xfrm>
              <a:off x="5363" y="2424"/>
              <a:ext cx="15" cy="15"/>
            </a:xfrm>
            <a:custGeom>
              <a:avLst/>
              <a:gdLst>
                <a:gd name="T0" fmla="*/ 1 w 29"/>
                <a:gd name="T1" fmla="*/ 1 h 30"/>
                <a:gd name="T2" fmla="*/ 1 w 29"/>
                <a:gd name="T3" fmla="*/ 1 h 30"/>
                <a:gd name="T4" fmla="*/ 1 w 29"/>
                <a:gd name="T5" fmla="*/ 1 h 30"/>
                <a:gd name="T6" fmla="*/ 1 w 29"/>
                <a:gd name="T7" fmla="*/ 1 h 30"/>
                <a:gd name="T8" fmla="*/ 1 w 29"/>
                <a:gd name="T9" fmla="*/ 1 h 30"/>
                <a:gd name="T10" fmla="*/ 1 w 29"/>
                <a:gd name="T11" fmla="*/ 1 h 30"/>
                <a:gd name="T12" fmla="*/ 1 w 29"/>
                <a:gd name="T13" fmla="*/ 1 h 30"/>
                <a:gd name="T14" fmla="*/ 1 w 29"/>
                <a:gd name="T15" fmla="*/ 0 h 30"/>
                <a:gd name="T16" fmla="*/ 1 w 29"/>
                <a:gd name="T17" fmla="*/ 0 h 30"/>
                <a:gd name="T18" fmla="*/ 1 w 29"/>
                <a:gd name="T19" fmla="*/ 0 h 30"/>
                <a:gd name="T20" fmla="*/ 1 w 29"/>
                <a:gd name="T21" fmla="*/ 1 h 30"/>
                <a:gd name="T22" fmla="*/ 0 w 29"/>
                <a:gd name="T23" fmla="*/ 1 h 30"/>
                <a:gd name="T24" fmla="*/ 0 w 29"/>
                <a:gd name="T25" fmla="*/ 1 h 30"/>
                <a:gd name="T26" fmla="*/ 0 w 29"/>
                <a:gd name="T27" fmla="*/ 1 h 30"/>
                <a:gd name="T28" fmla="*/ 1 w 29"/>
                <a:gd name="T29" fmla="*/ 1 h 30"/>
                <a:gd name="T30" fmla="*/ 1 w 29"/>
                <a:gd name="T31" fmla="*/ 1 h 30"/>
                <a:gd name="T32" fmla="*/ 1 w 29"/>
                <a:gd name="T33" fmla="*/ 1 h 30"/>
                <a:gd name="T34" fmla="*/ 1 w 29"/>
                <a:gd name="T35" fmla="*/ 1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30"/>
                <a:gd name="T56" fmla="*/ 29 w 29"/>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30">
                  <a:moveTo>
                    <a:pt x="14" y="30"/>
                  </a:moveTo>
                  <a:lnTo>
                    <a:pt x="19" y="28"/>
                  </a:lnTo>
                  <a:lnTo>
                    <a:pt x="25" y="26"/>
                  </a:lnTo>
                  <a:lnTo>
                    <a:pt x="28" y="20"/>
                  </a:lnTo>
                  <a:lnTo>
                    <a:pt x="29" y="15"/>
                  </a:lnTo>
                  <a:lnTo>
                    <a:pt x="28" y="9"/>
                  </a:lnTo>
                  <a:lnTo>
                    <a:pt x="25" y="5"/>
                  </a:lnTo>
                  <a:lnTo>
                    <a:pt x="19" y="0"/>
                  </a:lnTo>
                  <a:lnTo>
                    <a:pt x="14" y="0"/>
                  </a:lnTo>
                  <a:lnTo>
                    <a:pt x="8" y="0"/>
                  </a:lnTo>
                  <a:lnTo>
                    <a:pt x="4" y="5"/>
                  </a:lnTo>
                  <a:lnTo>
                    <a:pt x="0" y="9"/>
                  </a:lnTo>
                  <a:lnTo>
                    <a:pt x="0" y="15"/>
                  </a:lnTo>
                  <a:lnTo>
                    <a:pt x="0" y="20"/>
                  </a:lnTo>
                  <a:lnTo>
                    <a:pt x="4" y="26"/>
                  </a:lnTo>
                  <a:lnTo>
                    <a:pt x="8" y="28"/>
                  </a:lnTo>
                  <a:lnTo>
                    <a:pt x="14"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5" name="Freeform 120"/>
            <p:cNvSpPr>
              <a:spLocks/>
            </p:cNvSpPr>
            <p:nvPr/>
          </p:nvSpPr>
          <p:spPr bwMode="auto">
            <a:xfrm>
              <a:off x="5389" y="2425"/>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1 w 30"/>
                <a:gd name="T15" fmla="*/ 1 h 30"/>
                <a:gd name="T16" fmla="*/ 1 w 30"/>
                <a:gd name="T17" fmla="*/ 0 h 30"/>
                <a:gd name="T18" fmla="*/ 1 w 30"/>
                <a:gd name="T19" fmla="*/ 1 h 30"/>
                <a:gd name="T20" fmla="*/ 1 w 30"/>
                <a:gd name="T21" fmla="*/ 1 h 30"/>
                <a:gd name="T22" fmla="*/ 0 w 30"/>
                <a:gd name="T23" fmla="*/ 1 h 30"/>
                <a:gd name="T24" fmla="*/ 0 w 30"/>
                <a:gd name="T25" fmla="*/ 1 h 30"/>
                <a:gd name="T26" fmla="*/ 0 w 30"/>
                <a:gd name="T27" fmla="*/ 1 h 30"/>
                <a:gd name="T28" fmla="*/ 1 w 30"/>
                <a:gd name="T29" fmla="*/ 1 h 30"/>
                <a:gd name="T30" fmla="*/ 1 w 30"/>
                <a:gd name="T31" fmla="*/ 1 h 30"/>
                <a:gd name="T32" fmla="*/ 1 w 30"/>
                <a:gd name="T33" fmla="*/ 1 h 30"/>
                <a:gd name="T34" fmla="*/ 1 w 30"/>
                <a:gd name="T35" fmla="*/ 1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0"/>
                <a:gd name="T56" fmla="*/ 30 w 30"/>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0">
                  <a:moveTo>
                    <a:pt x="15" y="30"/>
                  </a:moveTo>
                  <a:lnTo>
                    <a:pt x="20" y="28"/>
                  </a:lnTo>
                  <a:lnTo>
                    <a:pt x="26" y="25"/>
                  </a:lnTo>
                  <a:lnTo>
                    <a:pt x="28" y="20"/>
                  </a:lnTo>
                  <a:lnTo>
                    <a:pt x="30" y="15"/>
                  </a:lnTo>
                  <a:lnTo>
                    <a:pt x="28" y="9"/>
                  </a:lnTo>
                  <a:lnTo>
                    <a:pt x="26" y="4"/>
                  </a:lnTo>
                  <a:lnTo>
                    <a:pt x="20" y="1"/>
                  </a:lnTo>
                  <a:lnTo>
                    <a:pt x="15" y="0"/>
                  </a:lnTo>
                  <a:lnTo>
                    <a:pt x="10" y="1"/>
                  </a:lnTo>
                  <a:lnTo>
                    <a:pt x="5" y="4"/>
                  </a:lnTo>
                  <a:lnTo>
                    <a:pt x="0" y="9"/>
                  </a:lnTo>
                  <a:lnTo>
                    <a:pt x="0" y="15"/>
                  </a:lnTo>
                  <a:lnTo>
                    <a:pt x="0" y="20"/>
                  </a:lnTo>
                  <a:lnTo>
                    <a:pt x="5" y="25"/>
                  </a:lnTo>
                  <a:lnTo>
                    <a:pt x="10" y="28"/>
                  </a:lnTo>
                  <a:lnTo>
                    <a:pt x="15"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6" name="Freeform 121"/>
            <p:cNvSpPr>
              <a:spLocks/>
            </p:cNvSpPr>
            <p:nvPr/>
          </p:nvSpPr>
          <p:spPr bwMode="auto">
            <a:xfrm>
              <a:off x="5160" y="2313"/>
              <a:ext cx="216" cy="58"/>
            </a:xfrm>
            <a:custGeom>
              <a:avLst/>
              <a:gdLst>
                <a:gd name="T0" fmla="*/ 0 w 433"/>
                <a:gd name="T1" fmla="*/ 0 h 118"/>
                <a:gd name="T2" fmla="*/ 0 w 433"/>
                <a:gd name="T3" fmla="*/ 0 h 118"/>
                <a:gd name="T4" fmla="*/ 0 w 433"/>
                <a:gd name="T5" fmla="*/ 0 h 118"/>
                <a:gd name="T6" fmla="*/ 0 w 433"/>
                <a:gd name="T7" fmla="*/ 0 h 118"/>
                <a:gd name="T8" fmla="*/ 0 w 433"/>
                <a:gd name="T9" fmla="*/ 0 h 118"/>
                <a:gd name="T10" fmla="*/ 0 w 433"/>
                <a:gd name="T11" fmla="*/ 0 h 118"/>
                <a:gd name="T12" fmla="*/ 0 w 433"/>
                <a:gd name="T13" fmla="*/ 0 h 118"/>
                <a:gd name="T14" fmla="*/ 0 60000 65536"/>
                <a:gd name="T15" fmla="*/ 0 60000 65536"/>
                <a:gd name="T16" fmla="*/ 0 60000 65536"/>
                <a:gd name="T17" fmla="*/ 0 60000 65536"/>
                <a:gd name="T18" fmla="*/ 0 60000 65536"/>
                <a:gd name="T19" fmla="*/ 0 60000 65536"/>
                <a:gd name="T20" fmla="*/ 0 60000 65536"/>
                <a:gd name="T21" fmla="*/ 0 w 433"/>
                <a:gd name="T22" fmla="*/ 0 h 118"/>
                <a:gd name="T23" fmla="*/ 433 w 433"/>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3" h="118">
                  <a:moveTo>
                    <a:pt x="4" y="13"/>
                  </a:moveTo>
                  <a:lnTo>
                    <a:pt x="0" y="110"/>
                  </a:lnTo>
                  <a:lnTo>
                    <a:pt x="168" y="118"/>
                  </a:lnTo>
                  <a:lnTo>
                    <a:pt x="433" y="98"/>
                  </a:lnTo>
                  <a:lnTo>
                    <a:pt x="415" y="0"/>
                  </a:lnTo>
                  <a:lnTo>
                    <a:pt x="4" y="13"/>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7" name="Freeform 122"/>
            <p:cNvSpPr>
              <a:spLocks/>
            </p:cNvSpPr>
            <p:nvPr/>
          </p:nvSpPr>
          <p:spPr bwMode="auto">
            <a:xfrm>
              <a:off x="4725" y="2379"/>
              <a:ext cx="349" cy="429"/>
            </a:xfrm>
            <a:custGeom>
              <a:avLst/>
              <a:gdLst>
                <a:gd name="T0" fmla="*/ 0 w 699"/>
                <a:gd name="T1" fmla="*/ 1 h 857"/>
                <a:gd name="T2" fmla="*/ 0 w 699"/>
                <a:gd name="T3" fmla="*/ 1 h 857"/>
                <a:gd name="T4" fmla="*/ 0 w 699"/>
                <a:gd name="T5" fmla="*/ 1 h 857"/>
                <a:gd name="T6" fmla="*/ 0 w 699"/>
                <a:gd name="T7" fmla="*/ 1 h 857"/>
                <a:gd name="T8" fmla="*/ 0 w 699"/>
                <a:gd name="T9" fmla="*/ 1 h 857"/>
                <a:gd name="T10" fmla="*/ 0 w 699"/>
                <a:gd name="T11" fmla="*/ 0 h 857"/>
                <a:gd name="T12" fmla="*/ 0 w 699"/>
                <a:gd name="T13" fmla="*/ 1 h 857"/>
                <a:gd name="T14" fmla="*/ 0 w 699"/>
                <a:gd name="T15" fmla="*/ 1 h 857"/>
                <a:gd name="T16" fmla="*/ 0 60000 65536"/>
                <a:gd name="T17" fmla="*/ 0 60000 65536"/>
                <a:gd name="T18" fmla="*/ 0 60000 65536"/>
                <a:gd name="T19" fmla="*/ 0 60000 65536"/>
                <a:gd name="T20" fmla="*/ 0 60000 65536"/>
                <a:gd name="T21" fmla="*/ 0 60000 65536"/>
                <a:gd name="T22" fmla="*/ 0 60000 65536"/>
                <a:gd name="T23" fmla="*/ 0 60000 65536"/>
                <a:gd name="T24" fmla="*/ 0 w 699"/>
                <a:gd name="T25" fmla="*/ 0 h 857"/>
                <a:gd name="T26" fmla="*/ 699 w 699"/>
                <a:gd name="T27" fmla="*/ 857 h 8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9" h="857">
                  <a:moveTo>
                    <a:pt x="410" y="86"/>
                  </a:moveTo>
                  <a:lnTo>
                    <a:pt x="699" y="339"/>
                  </a:lnTo>
                  <a:lnTo>
                    <a:pt x="626" y="857"/>
                  </a:lnTo>
                  <a:lnTo>
                    <a:pt x="111" y="749"/>
                  </a:lnTo>
                  <a:lnTo>
                    <a:pt x="0" y="54"/>
                  </a:lnTo>
                  <a:lnTo>
                    <a:pt x="43" y="0"/>
                  </a:lnTo>
                  <a:lnTo>
                    <a:pt x="410" y="86"/>
                  </a:lnTo>
                  <a:close/>
                </a:path>
              </a:pathLst>
            </a:custGeom>
            <a:solidFill>
              <a:srgbClr val="29A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8" name="Freeform 123"/>
            <p:cNvSpPr>
              <a:spLocks/>
            </p:cNvSpPr>
            <p:nvPr/>
          </p:nvSpPr>
          <p:spPr bwMode="auto">
            <a:xfrm>
              <a:off x="5439" y="2446"/>
              <a:ext cx="153" cy="113"/>
            </a:xfrm>
            <a:custGeom>
              <a:avLst/>
              <a:gdLst>
                <a:gd name="T0" fmla="*/ 0 w 308"/>
                <a:gd name="T1" fmla="*/ 0 h 228"/>
                <a:gd name="T2" fmla="*/ 0 w 308"/>
                <a:gd name="T3" fmla="*/ 0 h 228"/>
                <a:gd name="T4" fmla="*/ 0 w 308"/>
                <a:gd name="T5" fmla="*/ 0 h 228"/>
                <a:gd name="T6" fmla="*/ 0 w 308"/>
                <a:gd name="T7" fmla="*/ 0 h 228"/>
                <a:gd name="T8" fmla="*/ 0 w 308"/>
                <a:gd name="T9" fmla="*/ 0 h 228"/>
                <a:gd name="T10" fmla="*/ 0 w 308"/>
                <a:gd name="T11" fmla="*/ 0 h 228"/>
                <a:gd name="T12" fmla="*/ 0 w 308"/>
                <a:gd name="T13" fmla="*/ 0 h 228"/>
                <a:gd name="T14" fmla="*/ 0 w 308"/>
                <a:gd name="T15" fmla="*/ 0 h 228"/>
                <a:gd name="T16" fmla="*/ 0 w 308"/>
                <a:gd name="T17" fmla="*/ 0 h 228"/>
                <a:gd name="T18" fmla="*/ 0 w 308"/>
                <a:gd name="T19" fmla="*/ 0 h 228"/>
                <a:gd name="T20" fmla="*/ 0 w 308"/>
                <a:gd name="T21" fmla="*/ 0 h 228"/>
                <a:gd name="T22" fmla="*/ 0 w 308"/>
                <a:gd name="T23" fmla="*/ 0 h 228"/>
                <a:gd name="T24" fmla="*/ 0 w 308"/>
                <a:gd name="T25" fmla="*/ 0 h 228"/>
                <a:gd name="T26" fmla="*/ 0 w 308"/>
                <a:gd name="T27" fmla="*/ 0 h 228"/>
                <a:gd name="T28" fmla="*/ 0 w 308"/>
                <a:gd name="T29" fmla="*/ 0 h 228"/>
                <a:gd name="T30" fmla="*/ 0 w 308"/>
                <a:gd name="T31" fmla="*/ 0 h 228"/>
                <a:gd name="T32" fmla="*/ 0 w 308"/>
                <a:gd name="T33" fmla="*/ 0 h 228"/>
                <a:gd name="T34" fmla="*/ 0 w 308"/>
                <a:gd name="T35" fmla="*/ 0 h 228"/>
                <a:gd name="T36" fmla="*/ 0 w 308"/>
                <a:gd name="T37" fmla="*/ 0 h 228"/>
                <a:gd name="T38" fmla="*/ 0 w 308"/>
                <a:gd name="T39" fmla="*/ 0 h 228"/>
                <a:gd name="T40" fmla="*/ 0 w 308"/>
                <a:gd name="T41" fmla="*/ 0 h 228"/>
                <a:gd name="T42" fmla="*/ 0 w 308"/>
                <a:gd name="T43" fmla="*/ 0 h 228"/>
                <a:gd name="T44" fmla="*/ 0 w 308"/>
                <a:gd name="T45" fmla="*/ 0 h 228"/>
                <a:gd name="T46" fmla="*/ 0 w 308"/>
                <a:gd name="T47" fmla="*/ 0 h 228"/>
                <a:gd name="T48" fmla="*/ 0 w 308"/>
                <a:gd name="T49" fmla="*/ 0 h 228"/>
                <a:gd name="T50" fmla="*/ 0 w 308"/>
                <a:gd name="T51" fmla="*/ 0 h 228"/>
                <a:gd name="T52" fmla="*/ 0 w 308"/>
                <a:gd name="T53" fmla="*/ 0 h 228"/>
                <a:gd name="T54" fmla="*/ 0 w 308"/>
                <a:gd name="T55" fmla="*/ 0 h 228"/>
                <a:gd name="T56" fmla="*/ 0 w 308"/>
                <a:gd name="T57" fmla="*/ 0 h 228"/>
                <a:gd name="T58" fmla="*/ 0 w 308"/>
                <a:gd name="T59" fmla="*/ 0 h 228"/>
                <a:gd name="T60" fmla="*/ 0 w 308"/>
                <a:gd name="T61" fmla="*/ 0 h 228"/>
                <a:gd name="T62" fmla="*/ 0 w 308"/>
                <a:gd name="T63" fmla="*/ 0 h 228"/>
                <a:gd name="T64" fmla="*/ 0 w 308"/>
                <a:gd name="T65" fmla="*/ 0 h 228"/>
                <a:gd name="T66" fmla="*/ 0 w 308"/>
                <a:gd name="T67" fmla="*/ 0 h 228"/>
                <a:gd name="T68" fmla="*/ 0 w 308"/>
                <a:gd name="T69" fmla="*/ 0 h 228"/>
                <a:gd name="T70" fmla="*/ 0 w 308"/>
                <a:gd name="T71" fmla="*/ 0 h 228"/>
                <a:gd name="T72" fmla="*/ 0 w 308"/>
                <a:gd name="T73" fmla="*/ 0 h 228"/>
                <a:gd name="T74" fmla="*/ 0 w 308"/>
                <a:gd name="T75" fmla="*/ 0 h 228"/>
                <a:gd name="T76" fmla="*/ 0 w 308"/>
                <a:gd name="T77" fmla="*/ 0 h 228"/>
                <a:gd name="T78" fmla="*/ 0 w 308"/>
                <a:gd name="T79" fmla="*/ 0 h 228"/>
                <a:gd name="T80" fmla="*/ 0 w 308"/>
                <a:gd name="T81" fmla="*/ 0 h 228"/>
                <a:gd name="T82" fmla="*/ 0 w 308"/>
                <a:gd name="T83" fmla="*/ 0 h 228"/>
                <a:gd name="T84" fmla="*/ 0 w 308"/>
                <a:gd name="T85" fmla="*/ 0 h 228"/>
                <a:gd name="T86" fmla="*/ 0 w 308"/>
                <a:gd name="T87" fmla="*/ 0 h 2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8"/>
                <a:gd name="T133" fmla="*/ 0 h 228"/>
                <a:gd name="T134" fmla="*/ 308 w 308"/>
                <a:gd name="T135" fmla="*/ 228 h 2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8" h="228">
                  <a:moveTo>
                    <a:pt x="3" y="176"/>
                  </a:moveTo>
                  <a:lnTo>
                    <a:pt x="4" y="178"/>
                  </a:lnTo>
                  <a:lnTo>
                    <a:pt x="6" y="182"/>
                  </a:lnTo>
                  <a:lnTo>
                    <a:pt x="10" y="186"/>
                  </a:lnTo>
                  <a:lnTo>
                    <a:pt x="13" y="190"/>
                  </a:lnTo>
                  <a:lnTo>
                    <a:pt x="19" y="196"/>
                  </a:lnTo>
                  <a:lnTo>
                    <a:pt x="21" y="199"/>
                  </a:lnTo>
                  <a:lnTo>
                    <a:pt x="26" y="201"/>
                  </a:lnTo>
                  <a:lnTo>
                    <a:pt x="29" y="205"/>
                  </a:lnTo>
                  <a:lnTo>
                    <a:pt x="34" y="208"/>
                  </a:lnTo>
                  <a:lnTo>
                    <a:pt x="38" y="211"/>
                  </a:lnTo>
                  <a:lnTo>
                    <a:pt x="43" y="213"/>
                  </a:lnTo>
                  <a:lnTo>
                    <a:pt x="48" y="215"/>
                  </a:lnTo>
                  <a:lnTo>
                    <a:pt x="55" y="218"/>
                  </a:lnTo>
                  <a:lnTo>
                    <a:pt x="57" y="219"/>
                  </a:lnTo>
                  <a:lnTo>
                    <a:pt x="60" y="220"/>
                  </a:lnTo>
                  <a:lnTo>
                    <a:pt x="63" y="221"/>
                  </a:lnTo>
                  <a:lnTo>
                    <a:pt x="67" y="222"/>
                  </a:lnTo>
                  <a:lnTo>
                    <a:pt x="69" y="222"/>
                  </a:lnTo>
                  <a:lnTo>
                    <a:pt x="74" y="223"/>
                  </a:lnTo>
                  <a:lnTo>
                    <a:pt x="78" y="224"/>
                  </a:lnTo>
                  <a:lnTo>
                    <a:pt x="81" y="226"/>
                  </a:lnTo>
                  <a:lnTo>
                    <a:pt x="84" y="226"/>
                  </a:lnTo>
                  <a:lnTo>
                    <a:pt x="89" y="226"/>
                  </a:lnTo>
                  <a:lnTo>
                    <a:pt x="93" y="227"/>
                  </a:lnTo>
                  <a:lnTo>
                    <a:pt x="97" y="228"/>
                  </a:lnTo>
                  <a:lnTo>
                    <a:pt x="101" y="228"/>
                  </a:lnTo>
                  <a:lnTo>
                    <a:pt x="105" y="228"/>
                  </a:lnTo>
                  <a:lnTo>
                    <a:pt x="110" y="228"/>
                  </a:lnTo>
                  <a:lnTo>
                    <a:pt x="116" y="228"/>
                  </a:lnTo>
                  <a:lnTo>
                    <a:pt x="119" y="228"/>
                  </a:lnTo>
                  <a:lnTo>
                    <a:pt x="125" y="228"/>
                  </a:lnTo>
                  <a:lnTo>
                    <a:pt x="129" y="228"/>
                  </a:lnTo>
                  <a:lnTo>
                    <a:pt x="134" y="228"/>
                  </a:lnTo>
                  <a:lnTo>
                    <a:pt x="140" y="227"/>
                  </a:lnTo>
                  <a:lnTo>
                    <a:pt x="145" y="226"/>
                  </a:lnTo>
                  <a:lnTo>
                    <a:pt x="151" y="226"/>
                  </a:lnTo>
                  <a:lnTo>
                    <a:pt x="156" y="224"/>
                  </a:lnTo>
                  <a:lnTo>
                    <a:pt x="162" y="223"/>
                  </a:lnTo>
                  <a:lnTo>
                    <a:pt x="167" y="222"/>
                  </a:lnTo>
                  <a:lnTo>
                    <a:pt x="172" y="221"/>
                  </a:lnTo>
                  <a:lnTo>
                    <a:pt x="178" y="220"/>
                  </a:lnTo>
                  <a:lnTo>
                    <a:pt x="182" y="218"/>
                  </a:lnTo>
                  <a:lnTo>
                    <a:pt x="187" y="215"/>
                  </a:lnTo>
                  <a:lnTo>
                    <a:pt x="191" y="214"/>
                  </a:lnTo>
                  <a:lnTo>
                    <a:pt x="197" y="212"/>
                  </a:lnTo>
                  <a:lnTo>
                    <a:pt x="202" y="209"/>
                  </a:lnTo>
                  <a:lnTo>
                    <a:pt x="206" y="207"/>
                  </a:lnTo>
                  <a:lnTo>
                    <a:pt x="210" y="204"/>
                  </a:lnTo>
                  <a:lnTo>
                    <a:pt x="215" y="203"/>
                  </a:lnTo>
                  <a:lnTo>
                    <a:pt x="218" y="200"/>
                  </a:lnTo>
                  <a:lnTo>
                    <a:pt x="223" y="197"/>
                  </a:lnTo>
                  <a:lnTo>
                    <a:pt x="226" y="194"/>
                  </a:lnTo>
                  <a:lnTo>
                    <a:pt x="231" y="192"/>
                  </a:lnTo>
                  <a:lnTo>
                    <a:pt x="234" y="189"/>
                  </a:lnTo>
                  <a:lnTo>
                    <a:pt x="238" y="186"/>
                  </a:lnTo>
                  <a:lnTo>
                    <a:pt x="241" y="183"/>
                  </a:lnTo>
                  <a:lnTo>
                    <a:pt x="244" y="181"/>
                  </a:lnTo>
                  <a:lnTo>
                    <a:pt x="251" y="174"/>
                  </a:lnTo>
                  <a:lnTo>
                    <a:pt x="257" y="168"/>
                  </a:lnTo>
                  <a:lnTo>
                    <a:pt x="262" y="161"/>
                  </a:lnTo>
                  <a:lnTo>
                    <a:pt x="267" y="155"/>
                  </a:lnTo>
                  <a:lnTo>
                    <a:pt x="272" y="148"/>
                  </a:lnTo>
                  <a:lnTo>
                    <a:pt x="277" y="143"/>
                  </a:lnTo>
                  <a:lnTo>
                    <a:pt x="281" y="136"/>
                  </a:lnTo>
                  <a:lnTo>
                    <a:pt x="285" y="130"/>
                  </a:lnTo>
                  <a:lnTo>
                    <a:pt x="288" y="123"/>
                  </a:lnTo>
                  <a:lnTo>
                    <a:pt x="292" y="117"/>
                  </a:lnTo>
                  <a:lnTo>
                    <a:pt x="294" y="112"/>
                  </a:lnTo>
                  <a:lnTo>
                    <a:pt x="296" y="106"/>
                  </a:lnTo>
                  <a:lnTo>
                    <a:pt x="299" y="100"/>
                  </a:lnTo>
                  <a:lnTo>
                    <a:pt x="301" y="97"/>
                  </a:lnTo>
                  <a:lnTo>
                    <a:pt x="302" y="91"/>
                  </a:lnTo>
                  <a:lnTo>
                    <a:pt x="303" y="87"/>
                  </a:lnTo>
                  <a:lnTo>
                    <a:pt x="304" y="84"/>
                  </a:lnTo>
                  <a:lnTo>
                    <a:pt x="307" y="82"/>
                  </a:lnTo>
                  <a:lnTo>
                    <a:pt x="308" y="78"/>
                  </a:lnTo>
                  <a:lnTo>
                    <a:pt x="308" y="77"/>
                  </a:lnTo>
                  <a:lnTo>
                    <a:pt x="179" y="0"/>
                  </a:lnTo>
                  <a:lnTo>
                    <a:pt x="177" y="0"/>
                  </a:lnTo>
                  <a:lnTo>
                    <a:pt x="173" y="1"/>
                  </a:lnTo>
                  <a:lnTo>
                    <a:pt x="168" y="2"/>
                  </a:lnTo>
                  <a:lnTo>
                    <a:pt x="166" y="5"/>
                  </a:lnTo>
                  <a:lnTo>
                    <a:pt x="162" y="6"/>
                  </a:lnTo>
                  <a:lnTo>
                    <a:pt x="157" y="8"/>
                  </a:lnTo>
                  <a:lnTo>
                    <a:pt x="151" y="10"/>
                  </a:lnTo>
                  <a:lnTo>
                    <a:pt x="147" y="13"/>
                  </a:lnTo>
                  <a:lnTo>
                    <a:pt x="140" y="15"/>
                  </a:lnTo>
                  <a:lnTo>
                    <a:pt x="134" y="18"/>
                  </a:lnTo>
                  <a:lnTo>
                    <a:pt x="127" y="21"/>
                  </a:lnTo>
                  <a:lnTo>
                    <a:pt x="121" y="24"/>
                  </a:lnTo>
                  <a:lnTo>
                    <a:pt x="116" y="28"/>
                  </a:lnTo>
                  <a:lnTo>
                    <a:pt x="109" y="31"/>
                  </a:lnTo>
                  <a:lnTo>
                    <a:pt x="105" y="32"/>
                  </a:lnTo>
                  <a:lnTo>
                    <a:pt x="102" y="35"/>
                  </a:lnTo>
                  <a:lnTo>
                    <a:pt x="97" y="36"/>
                  </a:lnTo>
                  <a:lnTo>
                    <a:pt x="95" y="38"/>
                  </a:lnTo>
                  <a:lnTo>
                    <a:pt x="90" y="40"/>
                  </a:lnTo>
                  <a:lnTo>
                    <a:pt x="88" y="41"/>
                  </a:lnTo>
                  <a:lnTo>
                    <a:pt x="83" y="44"/>
                  </a:lnTo>
                  <a:lnTo>
                    <a:pt x="81" y="46"/>
                  </a:lnTo>
                  <a:lnTo>
                    <a:pt x="74" y="50"/>
                  </a:lnTo>
                  <a:lnTo>
                    <a:pt x="67" y="54"/>
                  </a:lnTo>
                  <a:lnTo>
                    <a:pt x="60" y="59"/>
                  </a:lnTo>
                  <a:lnTo>
                    <a:pt x="55" y="63"/>
                  </a:lnTo>
                  <a:lnTo>
                    <a:pt x="49" y="67"/>
                  </a:lnTo>
                  <a:lnTo>
                    <a:pt x="43" y="71"/>
                  </a:lnTo>
                  <a:lnTo>
                    <a:pt x="38" y="76"/>
                  </a:lnTo>
                  <a:lnTo>
                    <a:pt x="34" y="81"/>
                  </a:lnTo>
                  <a:lnTo>
                    <a:pt x="28" y="84"/>
                  </a:lnTo>
                  <a:lnTo>
                    <a:pt x="26" y="90"/>
                  </a:lnTo>
                  <a:lnTo>
                    <a:pt x="21" y="94"/>
                  </a:lnTo>
                  <a:lnTo>
                    <a:pt x="20" y="99"/>
                  </a:lnTo>
                  <a:lnTo>
                    <a:pt x="18" y="102"/>
                  </a:lnTo>
                  <a:lnTo>
                    <a:pt x="15" y="107"/>
                  </a:lnTo>
                  <a:lnTo>
                    <a:pt x="13" y="110"/>
                  </a:lnTo>
                  <a:lnTo>
                    <a:pt x="12" y="115"/>
                  </a:lnTo>
                  <a:lnTo>
                    <a:pt x="10" y="119"/>
                  </a:lnTo>
                  <a:lnTo>
                    <a:pt x="8" y="123"/>
                  </a:lnTo>
                  <a:lnTo>
                    <a:pt x="6" y="127"/>
                  </a:lnTo>
                  <a:lnTo>
                    <a:pt x="6" y="130"/>
                  </a:lnTo>
                  <a:lnTo>
                    <a:pt x="4" y="137"/>
                  </a:lnTo>
                  <a:lnTo>
                    <a:pt x="3" y="144"/>
                  </a:lnTo>
                  <a:lnTo>
                    <a:pt x="2" y="148"/>
                  </a:lnTo>
                  <a:lnTo>
                    <a:pt x="2" y="154"/>
                  </a:lnTo>
                  <a:lnTo>
                    <a:pt x="0" y="159"/>
                  </a:lnTo>
                  <a:lnTo>
                    <a:pt x="0" y="162"/>
                  </a:lnTo>
                  <a:lnTo>
                    <a:pt x="0" y="167"/>
                  </a:lnTo>
                  <a:lnTo>
                    <a:pt x="2" y="169"/>
                  </a:lnTo>
                  <a:lnTo>
                    <a:pt x="3" y="174"/>
                  </a:lnTo>
                  <a:lnTo>
                    <a:pt x="3" y="176"/>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9" name="Freeform 124"/>
            <p:cNvSpPr>
              <a:spLocks/>
            </p:cNvSpPr>
            <p:nvPr/>
          </p:nvSpPr>
          <p:spPr bwMode="auto">
            <a:xfrm>
              <a:off x="5015" y="2714"/>
              <a:ext cx="442" cy="97"/>
            </a:xfrm>
            <a:custGeom>
              <a:avLst/>
              <a:gdLst>
                <a:gd name="T0" fmla="*/ 1 w 884"/>
                <a:gd name="T1" fmla="*/ 0 h 195"/>
                <a:gd name="T2" fmla="*/ 1 w 884"/>
                <a:gd name="T3" fmla="*/ 0 h 195"/>
                <a:gd name="T4" fmla="*/ 1 w 884"/>
                <a:gd name="T5" fmla="*/ 0 h 195"/>
                <a:gd name="T6" fmla="*/ 0 w 884"/>
                <a:gd name="T7" fmla="*/ 0 h 195"/>
                <a:gd name="T8" fmla="*/ 1 w 884"/>
                <a:gd name="T9" fmla="*/ 0 h 195"/>
                <a:gd name="T10" fmla="*/ 1 w 884"/>
                <a:gd name="T11" fmla="*/ 0 h 195"/>
                <a:gd name="T12" fmla="*/ 1 w 884"/>
                <a:gd name="T13" fmla="*/ 0 h 195"/>
                <a:gd name="T14" fmla="*/ 0 60000 65536"/>
                <a:gd name="T15" fmla="*/ 0 60000 65536"/>
                <a:gd name="T16" fmla="*/ 0 60000 65536"/>
                <a:gd name="T17" fmla="*/ 0 60000 65536"/>
                <a:gd name="T18" fmla="*/ 0 60000 65536"/>
                <a:gd name="T19" fmla="*/ 0 60000 65536"/>
                <a:gd name="T20" fmla="*/ 0 60000 65536"/>
                <a:gd name="T21" fmla="*/ 0 w 884"/>
                <a:gd name="T22" fmla="*/ 0 h 195"/>
                <a:gd name="T23" fmla="*/ 884 w 884"/>
                <a:gd name="T24" fmla="*/ 195 h 1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4" h="195">
                  <a:moveTo>
                    <a:pt x="690" y="0"/>
                  </a:moveTo>
                  <a:lnTo>
                    <a:pt x="884" y="174"/>
                  </a:lnTo>
                  <a:lnTo>
                    <a:pt x="159" y="195"/>
                  </a:lnTo>
                  <a:lnTo>
                    <a:pt x="0" y="188"/>
                  </a:lnTo>
                  <a:lnTo>
                    <a:pt x="51" y="94"/>
                  </a:lnTo>
                  <a:lnTo>
                    <a:pt x="690" y="0"/>
                  </a:lnTo>
                  <a:close/>
                </a:path>
              </a:pathLst>
            </a:custGeom>
            <a:solidFill>
              <a:srgbClr val="40B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0" name="Freeform 125"/>
            <p:cNvSpPr>
              <a:spLocks/>
            </p:cNvSpPr>
            <p:nvPr/>
          </p:nvSpPr>
          <p:spPr bwMode="auto">
            <a:xfrm>
              <a:off x="5016" y="1858"/>
              <a:ext cx="556" cy="483"/>
            </a:xfrm>
            <a:custGeom>
              <a:avLst/>
              <a:gdLst>
                <a:gd name="T0" fmla="*/ 1 w 1110"/>
                <a:gd name="T1" fmla="*/ 1 h 966"/>
                <a:gd name="T2" fmla="*/ 0 w 1110"/>
                <a:gd name="T3" fmla="*/ 1 h 966"/>
                <a:gd name="T4" fmla="*/ 1 w 1110"/>
                <a:gd name="T5" fmla="*/ 1 h 966"/>
                <a:gd name="T6" fmla="*/ 1 w 1110"/>
                <a:gd name="T7" fmla="*/ 1 h 966"/>
                <a:gd name="T8" fmla="*/ 1 w 1110"/>
                <a:gd name="T9" fmla="*/ 1 h 966"/>
                <a:gd name="T10" fmla="*/ 1 w 1110"/>
                <a:gd name="T11" fmla="*/ 1 h 966"/>
                <a:gd name="T12" fmla="*/ 1 w 1110"/>
                <a:gd name="T13" fmla="*/ 1 h 966"/>
                <a:gd name="T14" fmla="*/ 1 w 1110"/>
                <a:gd name="T15" fmla="*/ 0 h 966"/>
                <a:gd name="T16" fmla="*/ 1 w 1110"/>
                <a:gd name="T17" fmla="*/ 1 h 966"/>
                <a:gd name="T18" fmla="*/ 1 w 1110"/>
                <a:gd name="T19" fmla="*/ 1 h 966"/>
                <a:gd name="T20" fmla="*/ 1 w 1110"/>
                <a:gd name="T21" fmla="*/ 1 h 966"/>
                <a:gd name="T22" fmla="*/ 1 w 1110"/>
                <a:gd name="T23" fmla="*/ 1 h 9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10"/>
                <a:gd name="T37" fmla="*/ 0 h 966"/>
                <a:gd name="T38" fmla="*/ 1110 w 1110"/>
                <a:gd name="T39" fmla="*/ 966 h 9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10" h="966">
                  <a:moveTo>
                    <a:pt x="26" y="70"/>
                  </a:moveTo>
                  <a:lnTo>
                    <a:pt x="0" y="549"/>
                  </a:lnTo>
                  <a:lnTo>
                    <a:pt x="28" y="939"/>
                  </a:lnTo>
                  <a:lnTo>
                    <a:pt x="528" y="966"/>
                  </a:lnTo>
                  <a:lnTo>
                    <a:pt x="1079" y="949"/>
                  </a:lnTo>
                  <a:lnTo>
                    <a:pt x="1110" y="398"/>
                  </a:lnTo>
                  <a:lnTo>
                    <a:pt x="1090" y="15"/>
                  </a:lnTo>
                  <a:lnTo>
                    <a:pt x="512" y="0"/>
                  </a:lnTo>
                  <a:lnTo>
                    <a:pt x="102" y="11"/>
                  </a:lnTo>
                  <a:lnTo>
                    <a:pt x="28" y="31"/>
                  </a:lnTo>
                  <a:lnTo>
                    <a:pt x="26"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1" name="Freeform 126"/>
            <p:cNvSpPr>
              <a:spLocks/>
            </p:cNvSpPr>
            <p:nvPr/>
          </p:nvSpPr>
          <p:spPr bwMode="auto">
            <a:xfrm>
              <a:off x="5053" y="1897"/>
              <a:ext cx="484" cy="415"/>
            </a:xfrm>
            <a:custGeom>
              <a:avLst/>
              <a:gdLst>
                <a:gd name="T0" fmla="*/ 1 w 967"/>
                <a:gd name="T1" fmla="*/ 0 h 831"/>
                <a:gd name="T2" fmla="*/ 0 w 967"/>
                <a:gd name="T3" fmla="*/ 0 h 831"/>
                <a:gd name="T4" fmla="*/ 1 w 967"/>
                <a:gd name="T5" fmla="*/ 0 h 831"/>
                <a:gd name="T6" fmla="*/ 1 w 967"/>
                <a:gd name="T7" fmla="*/ 0 h 831"/>
                <a:gd name="T8" fmla="*/ 1 w 967"/>
                <a:gd name="T9" fmla="*/ 0 h 831"/>
                <a:gd name="T10" fmla="*/ 1 w 967"/>
                <a:gd name="T11" fmla="*/ 0 h 831"/>
                <a:gd name="T12" fmla="*/ 1 w 967"/>
                <a:gd name="T13" fmla="*/ 0 h 831"/>
                <a:gd name="T14" fmla="*/ 1 w 967"/>
                <a:gd name="T15" fmla="*/ 0 h 831"/>
                <a:gd name="T16" fmla="*/ 1 w 967"/>
                <a:gd name="T17" fmla="*/ 0 h 831"/>
                <a:gd name="T18" fmla="*/ 1 w 967"/>
                <a:gd name="T19" fmla="*/ 0 h 831"/>
                <a:gd name="T20" fmla="*/ 1 w 967"/>
                <a:gd name="T21" fmla="*/ 0 h 8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7"/>
                <a:gd name="T34" fmla="*/ 0 h 831"/>
                <a:gd name="T35" fmla="*/ 967 w 967"/>
                <a:gd name="T36" fmla="*/ 831 h 8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7" h="831">
                  <a:moveTo>
                    <a:pt x="12" y="45"/>
                  </a:moveTo>
                  <a:lnTo>
                    <a:pt x="0" y="680"/>
                  </a:lnTo>
                  <a:lnTo>
                    <a:pt x="11" y="799"/>
                  </a:lnTo>
                  <a:lnTo>
                    <a:pt x="525" y="831"/>
                  </a:lnTo>
                  <a:lnTo>
                    <a:pt x="967" y="808"/>
                  </a:lnTo>
                  <a:lnTo>
                    <a:pt x="967" y="141"/>
                  </a:lnTo>
                  <a:lnTo>
                    <a:pt x="952" y="7"/>
                  </a:lnTo>
                  <a:lnTo>
                    <a:pt x="390" y="0"/>
                  </a:lnTo>
                  <a:lnTo>
                    <a:pt x="54" y="18"/>
                  </a:lnTo>
                  <a:lnTo>
                    <a:pt x="12" y="45"/>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2" name="Freeform 127"/>
            <p:cNvSpPr>
              <a:spLocks/>
            </p:cNvSpPr>
            <p:nvPr/>
          </p:nvSpPr>
          <p:spPr bwMode="auto">
            <a:xfrm>
              <a:off x="5138" y="2053"/>
              <a:ext cx="180" cy="147"/>
            </a:xfrm>
            <a:custGeom>
              <a:avLst/>
              <a:gdLst>
                <a:gd name="T0" fmla="*/ 0 w 359"/>
                <a:gd name="T1" fmla="*/ 0 h 296"/>
                <a:gd name="T2" fmla="*/ 1 w 359"/>
                <a:gd name="T3" fmla="*/ 0 h 296"/>
                <a:gd name="T4" fmla="*/ 1 w 359"/>
                <a:gd name="T5" fmla="*/ 0 h 296"/>
                <a:gd name="T6" fmla="*/ 1 w 359"/>
                <a:gd name="T7" fmla="*/ 0 h 296"/>
                <a:gd name="T8" fmla="*/ 1 w 359"/>
                <a:gd name="T9" fmla="*/ 0 h 296"/>
                <a:gd name="T10" fmla="*/ 1 w 359"/>
                <a:gd name="T11" fmla="*/ 0 h 296"/>
                <a:gd name="T12" fmla="*/ 1 w 359"/>
                <a:gd name="T13" fmla="*/ 0 h 296"/>
                <a:gd name="T14" fmla="*/ 1 w 359"/>
                <a:gd name="T15" fmla="*/ 0 h 296"/>
                <a:gd name="T16" fmla="*/ 1 w 359"/>
                <a:gd name="T17" fmla="*/ 0 h 296"/>
                <a:gd name="T18" fmla="*/ 1 w 359"/>
                <a:gd name="T19" fmla="*/ 0 h 296"/>
                <a:gd name="T20" fmla="*/ 1 w 359"/>
                <a:gd name="T21" fmla="*/ 0 h 296"/>
                <a:gd name="T22" fmla="*/ 0 w 359"/>
                <a:gd name="T23" fmla="*/ 0 h 296"/>
                <a:gd name="T24" fmla="*/ 0 w 359"/>
                <a:gd name="T25" fmla="*/ 0 h 2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9"/>
                <a:gd name="T40" fmla="*/ 0 h 296"/>
                <a:gd name="T41" fmla="*/ 359 w 359"/>
                <a:gd name="T42" fmla="*/ 296 h 2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9" h="296">
                  <a:moveTo>
                    <a:pt x="0" y="167"/>
                  </a:moveTo>
                  <a:lnTo>
                    <a:pt x="45" y="120"/>
                  </a:lnTo>
                  <a:lnTo>
                    <a:pt x="139" y="52"/>
                  </a:lnTo>
                  <a:lnTo>
                    <a:pt x="230" y="15"/>
                  </a:lnTo>
                  <a:lnTo>
                    <a:pt x="321" y="2"/>
                  </a:lnTo>
                  <a:lnTo>
                    <a:pt x="359" y="0"/>
                  </a:lnTo>
                  <a:lnTo>
                    <a:pt x="318" y="90"/>
                  </a:lnTo>
                  <a:lnTo>
                    <a:pt x="266" y="175"/>
                  </a:lnTo>
                  <a:lnTo>
                    <a:pt x="213" y="220"/>
                  </a:lnTo>
                  <a:lnTo>
                    <a:pt x="124" y="282"/>
                  </a:lnTo>
                  <a:lnTo>
                    <a:pt x="88" y="296"/>
                  </a:lnTo>
                  <a:lnTo>
                    <a:pt x="0"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3" name="Freeform 128"/>
            <p:cNvSpPr>
              <a:spLocks/>
            </p:cNvSpPr>
            <p:nvPr/>
          </p:nvSpPr>
          <p:spPr bwMode="auto">
            <a:xfrm>
              <a:off x="5269" y="2054"/>
              <a:ext cx="26" cy="55"/>
            </a:xfrm>
            <a:custGeom>
              <a:avLst/>
              <a:gdLst>
                <a:gd name="T0" fmla="*/ 0 w 52"/>
                <a:gd name="T1" fmla="*/ 0 h 111"/>
                <a:gd name="T2" fmla="*/ 1 w 52"/>
                <a:gd name="T3" fmla="*/ 0 h 111"/>
                <a:gd name="T4" fmla="*/ 1 w 52"/>
                <a:gd name="T5" fmla="*/ 0 h 111"/>
                <a:gd name="T6" fmla="*/ 1 w 52"/>
                <a:gd name="T7" fmla="*/ 0 h 111"/>
                <a:gd name="T8" fmla="*/ 1 w 52"/>
                <a:gd name="T9" fmla="*/ 0 h 111"/>
                <a:gd name="T10" fmla="*/ 1 w 52"/>
                <a:gd name="T11" fmla="*/ 0 h 111"/>
                <a:gd name="T12" fmla="*/ 1 w 52"/>
                <a:gd name="T13" fmla="*/ 0 h 111"/>
                <a:gd name="T14" fmla="*/ 1 w 52"/>
                <a:gd name="T15" fmla="*/ 0 h 111"/>
                <a:gd name="T16" fmla="*/ 1 w 52"/>
                <a:gd name="T17" fmla="*/ 0 h 111"/>
                <a:gd name="T18" fmla="*/ 1 w 52"/>
                <a:gd name="T19" fmla="*/ 0 h 111"/>
                <a:gd name="T20" fmla="*/ 1 w 52"/>
                <a:gd name="T21" fmla="*/ 0 h 111"/>
                <a:gd name="T22" fmla="*/ 1 w 52"/>
                <a:gd name="T23" fmla="*/ 0 h 111"/>
                <a:gd name="T24" fmla="*/ 1 w 52"/>
                <a:gd name="T25" fmla="*/ 0 h 111"/>
                <a:gd name="T26" fmla="*/ 1 w 52"/>
                <a:gd name="T27" fmla="*/ 0 h 111"/>
                <a:gd name="T28" fmla="*/ 1 w 52"/>
                <a:gd name="T29" fmla="*/ 0 h 111"/>
                <a:gd name="T30" fmla="*/ 1 w 52"/>
                <a:gd name="T31" fmla="*/ 0 h 111"/>
                <a:gd name="T32" fmla="*/ 1 w 52"/>
                <a:gd name="T33" fmla="*/ 0 h 111"/>
                <a:gd name="T34" fmla="*/ 1 w 52"/>
                <a:gd name="T35" fmla="*/ 0 h 111"/>
                <a:gd name="T36" fmla="*/ 1 w 52"/>
                <a:gd name="T37" fmla="*/ 0 h 111"/>
                <a:gd name="T38" fmla="*/ 1 w 52"/>
                <a:gd name="T39" fmla="*/ 0 h 111"/>
                <a:gd name="T40" fmla="*/ 1 w 52"/>
                <a:gd name="T41" fmla="*/ 0 h 111"/>
                <a:gd name="T42" fmla="*/ 1 w 52"/>
                <a:gd name="T43" fmla="*/ 0 h 111"/>
                <a:gd name="T44" fmla="*/ 1 w 52"/>
                <a:gd name="T45" fmla="*/ 0 h 111"/>
                <a:gd name="T46" fmla="*/ 1 w 52"/>
                <a:gd name="T47" fmla="*/ 0 h 111"/>
                <a:gd name="T48" fmla="*/ 1 w 52"/>
                <a:gd name="T49" fmla="*/ 0 h 111"/>
                <a:gd name="T50" fmla="*/ 1 w 52"/>
                <a:gd name="T51" fmla="*/ 0 h 111"/>
                <a:gd name="T52" fmla="*/ 1 w 52"/>
                <a:gd name="T53" fmla="*/ 0 h 111"/>
                <a:gd name="T54" fmla="*/ 1 w 52"/>
                <a:gd name="T55" fmla="*/ 0 h 111"/>
                <a:gd name="T56" fmla="*/ 1 w 52"/>
                <a:gd name="T57" fmla="*/ 0 h 111"/>
                <a:gd name="T58" fmla="*/ 1 w 52"/>
                <a:gd name="T59" fmla="*/ 0 h 111"/>
                <a:gd name="T60" fmla="*/ 1 w 52"/>
                <a:gd name="T61" fmla="*/ 0 h 111"/>
                <a:gd name="T62" fmla="*/ 1 w 52"/>
                <a:gd name="T63" fmla="*/ 0 h 111"/>
                <a:gd name="T64" fmla="*/ 1 w 52"/>
                <a:gd name="T65" fmla="*/ 0 h 111"/>
                <a:gd name="T66" fmla="*/ 1 w 52"/>
                <a:gd name="T67" fmla="*/ 0 h 111"/>
                <a:gd name="T68" fmla="*/ 1 w 52"/>
                <a:gd name="T69" fmla="*/ 0 h 111"/>
                <a:gd name="T70" fmla="*/ 1 w 52"/>
                <a:gd name="T71" fmla="*/ 0 h 111"/>
                <a:gd name="T72" fmla="*/ 1 w 52"/>
                <a:gd name="T73" fmla="*/ 0 h 111"/>
                <a:gd name="T74" fmla="*/ 1 w 52"/>
                <a:gd name="T75" fmla="*/ 0 h 111"/>
                <a:gd name="T76" fmla="*/ 1 w 52"/>
                <a:gd name="T77" fmla="*/ 0 h 111"/>
                <a:gd name="T78" fmla="*/ 1 w 52"/>
                <a:gd name="T79" fmla="*/ 0 h 111"/>
                <a:gd name="T80" fmla="*/ 1 w 52"/>
                <a:gd name="T81" fmla="*/ 0 h 111"/>
                <a:gd name="T82" fmla="*/ 1 w 52"/>
                <a:gd name="T83" fmla="*/ 0 h 111"/>
                <a:gd name="T84" fmla="*/ 1 w 52"/>
                <a:gd name="T85" fmla="*/ 0 h 111"/>
                <a:gd name="T86" fmla="*/ 1 w 52"/>
                <a:gd name="T87" fmla="*/ 0 h 111"/>
                <a:gd name="T88" fmla="*/ 1 w 52"/>
                <a:gd name="T89" fmla="*/ 0 h 111"/>
                <a:gd name="T90" fmla="*/ 1 w 52"/>
                <a:gd name="T91" fmla="*/ 0 h 111"/>
                <a:gd name="T92" fmla="*/ 1 w 52"/>
                <a:gd name="T93" fmla="*/ 0 h 111"/>
                <a:gd name="T94" fmla="*/ 1 w 52"/>
                <a:gd name="T95" fmla="*/ 0 h 111"/>
                <a:gd name="T96" fmla="*/ 1 w 52"/>
                <a:gd name="T97" fmla="*/ 0 h 111"/>
                <a:gd name="T98" fmla="*/ 1 w 52"/>
                <a:gd name="T99" fmla="*/ 0 h 111"/>
                <a:gd name="T100" fmla="*/ 1 w 52"/>
                <a:gd name="T101" fmla="*/ 0 h 111"/>
                <a:gd name="T102" fmla="*/ 1 w 52"/>
                <a:gd name="T103" fmla="*/ 0 h 111"/>
                <a:gd name="T104" fmla="*/ 1 w 52"/>
                <a:gd name="T105" fmla="*/ 0 h 111"/>
                <a:gd name="T106" fmla="*/ 1 w 52"/>
                <a:gd name="T107" fmla="*/ 0 h 111"/>
                <a:gd name="T108" fmla="*/ 1 w 52"/>
                <a:gd name="T109" fmla="*/ 0 h 111"/>
                <a:gd name="T110" fmla="*/ 1 w 52"/>
                <a:gd name="T111" fmla="*/ 0 h 111"/>
                <a:gd name="T112" fmla="*/ 1 w 52"/>
                <a:gd name="T113" fmla="*/ 0 h 111"/>
                <a:gd name="T114" fmla="*/ 1 w 52"/>
                <a:gd name="T115" fmla="*/ 0 h 111"/>
                <a:gd name="T116" fmla="*/ 0 w 52"/>
                <a:gd name="T117" fmla="*/ 0 h 111"/>
                <a:gd name="T118" fmla="*/ 0 w 52"/>
                <a:gd name="T119" fmla="*/ 0 h 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
                <a:gd name="T181" fmla="*/ 0 h 111"/>
                <a:gd name="T182" fmla="*/ 52 w 52"/>
                <a:gd name="T183" fmla="*/ 111 h 1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 h="111">
                  <a:moveTo>
                    <a:pt x="0" y="12"/>
                  </a:moveTo>
                  <a:lnTo>
                    <a:pt x="1" y="10"/>
                  </a:lnTo>
                  <a:lnTo>
                    <a:pt x="7" y="7"/>
                  </a:lnTo>
                  <a:lnTo>
                    <a:pt x="10" y="6"/>
                  </a:lnTo>
                  <a:lnTo>
                    <a:pt x="14" y="6"/>
                  </a:lnTo>
                  <a:lnTo>
                    <a:pt x="18" y="7"/>
                  </a:lnTo>
                  <a:lnTo>
                    <a:pt x="23" y="10"/>
                  </a:lnTo>
                  <a:lnTo>
                    <a:pt x="26" y="13"/>
                  </a:lnTo>
                  <a:lnTo>
                    <a:pt x="31" y="19"/>
                  </a:lnTo>
                  <a:lnTo>
                    <a:pt x="33" y="22"/>
                  </a:lnTo>
                  <a:lnTo>
                    <a:pt x="36" y="27"/>
                  </a:lnTo>
                  <a:lnTo>
                    <a:pt x="38" y="30"/>
                  </a:lnTo>
                  <a:lnTo>
                    <a:pt x="40" y="37"/>
                  </a:lnTo>
                  <a:lnTo>
                    <a:pt x="41" y="43"/>
                  </a:lnTo>
                  <a:lnTo>
                    <a:pt x="42" y="50"/>
                  </a:lnTo>
                  <a:lnTo>
                    <a:pt x="44" y="53"/>
                  </a:lnTo>
                  <a:lnTo>
                    <a:pt x="44" y="57"/>
                  </a:lnTo>
                  <a:lnTo>
                    <a:pt x="45" y="61"/>
                  </a:lnTo>
                  <a:lnTo>
                    <a:pt x="46" y="67"/>
                  </a:lnTo>
                  <a:lnTo>
                    <a:pt x="46" y="71"/>
                  </a:lnTo>
                  <a:lnTo>
                    <a:pt x="46" y="75"/>
                  </a:lnTo>
                  <a:lnTo>
                    <a:pt x="47" y="81"/>
                  </a:lnTo>
                  <a:lnTo>
                    <a:pt x="47" y="86"/>
                  </a:lnTo>
                  <a:lnTo>
                    <a:pt x="47" y="91"/>
                  </a:lnTo>
                  <a:lnTo>
                    <a:pt x="48" y="97"/>
                  </a:lnTo>
                  <a:lnTo>
                    <a:pt x="49" y="104"/>
                  </a:lnTo>
                  <a:lnTo>
                    <a:pt x="49" y="111"/>
                  </a:lnTo>
                  <a:lnTo>
                    <a:pt x="52" y="105"/>
                  </a:lnTo>
                  <a:lnTo>
                    <a:pt x="52" y="104"/>
                  </a:lnTo>
                  <a:lnTo>
                    <a:pt x="52" y="99"/>
                  </a:lnTo>
                  <a:lnTo>
                    <a:pt x="51" y="96"/>
                  </a:lnTo>
                  <a:lnTo>
                    <a:pt x="51" y="92"/>
                  </a:lnTo>
                  <a:lnTo>
                    <a:pt x="51" y="89"/>
                  </a:lnTo>
                  <a:lnTo>
                    <a:pt x="51" y="84"/>
                  </a:lnTo>
                  <a:lnTo>
                    <a:pt x="51" y="80"/>
                  </a:lnTo>
                  <a:lnTo>
                    <a:pt x="49" y="75"/>
                  </a:lnTo>
                  <a:lnTo>
                    <a:pt x="49" y="69"/>
                  </a:lnTo>
                  <a:lnTo>
                    <a:pt x="49" y="65"/>
                  </a:lnTo>
                  <a:lnTo>
                    <a:pt x="47" y="59"/>
                  </a:lnTo>
                  <a:lnTo>
                    <a:pt x="47" y="53"/>
                  </a:lnTo>
                  <a:lnTo>
                    <a:pt x="46" y="48"/>
                  </a:lnTo>
                  <a:lnTo>
                    <a:pt x="46" y="43"/>
                  </a:lnTo>
                  <a:lnTo>
                    <a:pt x="44" y="37"/>
                  </a:lnTo>
                  <a:lnTo>
                    <a:pt x="42" y="31"/>
                  </a:lnTo>
                  <a:lnTo>
                    <a:pt x="40" y="27"/>
                  </a:lnTo>
                  <a:lnTo>
                    <a:pt x="39" y="22"/>
                  </a:lnTo>
                  <a:lnTo>
                    <a:pt x="37" y="17"/>
                  </a:lnTo>
                  <a:lnTo>
                    <a:pt x="34" y="13"/>
                  </a:lnTo>
                  <a:lnTo>
                    <a:pt x="32" y="10"/>
                  </a:lnTo>
                  <a:lnTo>
                    <a:pt x="31" y="7"/>
                  </a:lnTo>
                  <a:lnTo>
                    <a:pt x="28" y="4"/>
                  </a:lnTo>
                  <a:lnTo>
                    <a:pt x="24" y="2"/>
                  </a:lnTo>
                  <a:lnTo>
                    <a:pt x="22" y="0"/>
                  </a:lnTo>
                  <a:lnTo>
                    <a:pt x="18" y="0"/>
                  </a:lnTo>
                  <a:lnTo>
                    <a:pt x="14" y="0"/>
                  </a:lnTo>
                  <a:lnTo>
                    <a:pt x="10" y="2"/>
                  </a:lnTo>
                  <a:lnTo>
                    <a:pt x="6" y="3"/>
                  </a:lnTo>
                  <a:lnTo>
                    <a:pt x="2" y="6"/>
                  </a:lnTo>
                  <a:lnTo>
                    <a:pt x="0" y="12"/>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4" name="Freeform 129"/>
            <p:cNvSpPr>
              <a:spLocks/>
            </p:cNvSpPr>
            <p:nvPr/>
          </p:nvSpPr>
          <p:spPr bwMode="auto">
            <a:xfrm>
              <a:off x="5280" y="2051"/>
              <a:ext cx="23" cy="45"/>
            </a:xfrm>
            <a:custGeom>
              <a:avLst/>
              <a:gdLst>
                <a:gd name="T0" fmla="*/ 0 w 45"/>
                <a:gd name="T1" fmla="*/ 0 h 91"/>
                <a:gd name="T2" fmla="*/ 1 w 45"/>
                <a:gd name="T3" fmla="*/ 0 h 91"/>
                <a:gd name="T4" fmla="*/ 1 w 45"/>
                <a:gd name="T5" fmla="*/ 0 h 91"/>
                <a:gd name="T6" fmla="*/ 1 w 45"/>
                <a:gd name="T7" fmla="*/ 0 h 91"/>
                <a:gd name="T8" fmla="*/ 1 w 45"/>
                <a:gd name="T9" fmla="*/ 0 h 91"/>
                <a:gd name="T10" fmla="*/ 1 w 45"/>
                <a:gd name="T11" fmla="*/ 0 h 91"/>
                <a:gd name="T12" fmla="*/ 1 w 45"/>
                <a:gd name="T13" fmla="*/ 0 h 91"/>
                <a:gd name="T14" fmla="*/ 1 w 45"/>
                <a:gd name="T15" fmla="*/ 0 h 91"/>
                <a:gd name="T16" fmla="*/ 1 w 45"/>
                <a:gd name="T17" fmla="*/ 0 h 91"/>
                <a:gd name="T18" fmla="*/ 1 w 45"/>
                <a:gd name="T19" fmla="*/ 0 h 91"/>
                <a:gd name="T20" fmla="*/ 1 w 45"/>
                <a:gd name="T21" fmla="*/ 0 h 91"/>
                <a:gd name="T22" fmla="*/ 1 w 45"/>
                <a:gd name="T23" fmla="*/ 0 h 91"/>
                <a:gd name="T24" fmla="*/ 1 w 45"/>
                <a:gd name="T25" fmla="*/ 0 h 91"/>
                <a:gd name="T26" fmla="*/ 1 w 45"/>
                <a:gd name="T27" fmla="*/ 0 h 91"/>
                <a:gd name="T28" fmla="*/ 1 w 45"/>
                <a:gd name="T29" fmla="*/ 0 h 91"/>
                <a:gd name="T30" fmla="*/ 1 w 45"/>
                <a:gd name="T31" fmla="*/ 0 h 91"/>
                <a:gd name="T32" fmla="*/ 1 w 45"/>
                <a:gd name="T33" fmla="*/ 0 h 91"/>
                <a:gd name="T34" fmla="*/ 1 w 45"/>
                <a:gd name="T35" fmla="*/ 0 h 91"/>
                <a:gd name="T36" fmla="*/ 1 w 45"/>
                <a:gd name="T37" fmla="*/ 0 h 91"/>
                <a:gd name="T38" fmla="*/ 1 w 45"/>
                <a:gd name="T39" fmla="*/ 0 h 91"/>
                <a:gd name="T40" fmla="*/ 1 w 45"/>
                <a:gd name="T41" fmla="*/ 0 h 91"/>
                <a:gd name="T42" fmla="*/ 1 w 45"/>
                <a:gd name="T43" fmla="*/ 0 h 91"/>
                <a:gd name="T44" fmla="*/ 1 w 45"/>
                <a:gd name="T45" fmla="*/ 0 h 91"/>
                <a:gd name="T46" fmla="*/ 1 w 45"/>
                <a:gd name="T47" fmla="*/ 0 h 91"/>
                <a:gd name="T48" fmla="*/ 1 w 45"/>
                <a:gd name="T49" fmla="*/ 0 h 91"/>
                <a:gd name="T50" fmla="*/ 1 w 45"/>
                <a:gd name="T51" fmla="*/ 0 h 91"/>
                <a:gd name="T52" fmla="*/ 1 w 45"/>
                <a:gd name="T53" fmla="*/ 0 h 91"/>
                <a:gd name="T54" fmla="*/ 1 w 45"/>
                <a:gd name="T55" fmla="*/ 0 h 91"/>
                <a:gd name="T56" fmla="*/ 1 w 45"/>
                <a:gd name="T57" fmla="*/ 0 h 91"/>
                <a:gd name="T58" fmla="*/ 1 w 45"/>
                <a:gd name="T59" fmla="*/ 0 h 91"/>
                <a:gd name="T60" fmla="*/ 1 w 45"/>
                <a:gd name="T61" fmla="*/ 0 h 91"/>
                <a:gd name="T62" fmla="*/ 1 w 45"/>
                <a:gd name="T63" fmla="*/ 0 h 91"/>
                <a:gd name="T64" fmla="*/ 1 w 45"/>
                <a:gd name="T65" fmla="*/ 0 h 91"/>
                <a:gd name="T66" fmla="*/ 1 w 45"/>
                <a:gd name="T67" fmla="*/ 0 h 91"/>
                <a:gd name="T68" fmla="*/ 1 w 45"/>
                <a:gd name="T69" fmla="*/ 0 h 91"/>
                <a:gd name="T70" fmla="*/ 1 w 45"/>
                <a:gd name="T71" fmla="*/ 0 h 91"/>
                <a:gd name="T72" fmla="*/ 1 w 45"/>
                <a:gd name="T73" fmla="*/ 0 h 91"/>
                <a:gd name="T74" fmla="*/ 1 w 45"/>
                <a:gd name="T75" fmla="*/ 0 h 91"/>
                <a:gd name="T76" fmla="*/ 1 w 45"/>
                <a:gd name="T77" fmla="*/ 0 h 91"/>
                <a:gd name="T78" fmla="*/ 1 w 45"/>
                <a:gd name="T79" fmla="*/ 0 h 91"/>
                <a:gd name="T80" fmla="*/ 1 w 45"/>
                <a:gd name="T81" fmla="*/ 0 h 91"/>
                <a:gd name="T82" fmla="*/ 1 w 45"/>
                <a:gd name="T83" fmla="*/ 0 h 91"/>
                <a:gd name="T84" fmla="*/ 1 w 45"/>
                <a:gd name="T85" fmla="*/ 0 h 91"/>
                <a:gd name="T86" fmla="*/ 1 w 45"/>
                <a:gd name="T87" fmla="*/ 0 h 91"/>
                <a:gd name="T88" fmla="*/ 1 w 45"/>
                <a:gd name="T89" fmla="*/ 0 h 91"/>
                <a:gd name="T90" fmla="*/ 1 w 45"/>
                <a:gd name="T91" fmla="*/ 0 h 91"/>
                <a:gd name="T92" fmla="*/ 1 w 45"/>
                <a:gd name="T93" fmla="*/ 0 h 91"/>
                <a:gd name="T94" fmla="*/ 1 w 45"/>
                <a:gd name="T95" fmla="*/ 0 h 91"/>
                <a:gd name="T96" fmla="*/ 1 w 45"/>
                <a:gd name="T97" fmla="*/ 0 h 91"/>
                <a:gd name="T98" fmla="*/ 1 w 45"/>
                <a:gd name="T99" fmla="*/ 0 h 91"/>
                <a:gd name="T100" fmla="*/ 1 w 45"/>
                <a:gd name="T101" fmla="*/ 0 h 91"/>
                <a:gd name="T102" fmla="*/ 1 w 45"/>
                <a:gd name="T103" fmla="*/ 0 h 91"/>
                <a:gd name="T104" fmla="*/ 1 w 45"/>
                <a:gd name="T105" fmla="*/ 0 h 91"/>
                <a:gd name="T106" fmla="*/ 1 w 45"/>
                <a:gd name="T107" fmla="*/ 0 h 91"/>
                <a:gd name="T108" fmla="*/ 1 w 45"/>
                <a:gd name="T109" fmla="*/ 0 h 91"/>
                <a:gd name="T110" fmla="*/ 1 w 45"/>
                <a:gd name="T111" fmla="*/ 0 h 91"/>
                <a:gd name="T112" fmla="*/ 0 w 45"/>
                <a:gd name="T113" fmla="*/ 0 h 91"/>
                <a:gd name="T114" fmla="*/ 0 w 45"/>
                <a:gd name="T115" fmla="*/ 0 h 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
                <a:gd name="T175" fmla="*/ 0 h 91"/>
                <a:gd name="T176" fmla="*/ 45 w 45"/>
                <a:gd name="T177" fmla="*/ 91 h 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 h="91">
                  <a:moveTo>
                    <a:pt x="0" y="8"/>
                  </a:moveTo>
                  <a:lnTo>
                    <a:pt x="1" y="7"/>
                  </a:lnTo>
                  <a:lnTo>
                    <a:pt x="7" y="4"/>
                  </a:lnTo>
                  <a:lnTo>
                    <a:pt x="9" y="4"/>
                  </a:lnTo>
                  <a:lnTo>
                    <a:pt x="13" y="4"/>
                  </a:lnTo>
                  <a:lnTo>
                    <a:pt x="16" y="4"/>
                  </a:lnTo>
                  <a:lnTo>
                    <a:pt x="21" y="7"/>
                  </a:lnTo>
                  <a:lnTo>
                    <a:pt x="24" y="10"/>
                  </a:lnTo>
                  <a:lnTo>
                    <a:pt x="28" y="15"/>
                  </a:lnTo>
                  <a:lnTo>
                    <a:pt x="29" y="17"/>
                  </a:lnTo>
                  <a:lnTo>
                    <a:pt x="31" y="20"/>
                  </a:lnTo>
                  <a:lnTo>
                    <a:pt x="32" y="24"/>
                  </a:lnTo>
                  <a:lnTo>
                    <a:pt x="34" y="30"/>
                  </a:lnTo>
                  <a:lnTo>
                    <a:pt x="36" y="34"/>
                  </a:lnTo>
                  <a:lnTo>
                    <a:pt x="37" y="40"/>
                  </a:lnTo>
                  <a:lnTo>
                    <a:pt x="37" y="42"/>
                  </a:lnTo>
                  <a:lnTo>
                    <a:pt x="38" y="47"/>
                  </a:lnTo>
                  <a:lnTo>
                    <a:pt x="38" y="50"/>
                  </a:lnTo>
                  <a:lnTo>
                    <a:pt x="39" y="54"/>
                  </a:lnTo>
                  <a:lnTo>
                    <a:pt x="39" y="58"/>
                  </a:lnTo>
                  <a:lnTo>
                    <a:pt x="40" y="62"/>
                  </a:lnTo>
                  <a:lnTo>
                    <a:pt x="41" y="66"/>
                  </a:lnTo>
                  <a:lnTo>
                    <a:pt x="41" y="70"/>
                  </a:lnTo>
                  <a:lnTo>
                    <a:pt x="41" y="74"/>
                  </a:lnTo>
                  <a:lnTo>
                    <a:pt x="43" y="80"/>
                  </a:lnTo>
                  <a:lnTo>
                    <a:pt x="43" y="86"/>
                  </a:lnTo>
                  <a:lnTo>
                    <a:pt x="43" y="91"/>
                  </a:lnTo>
                  <a:lnTo>
                    <a:pt x="45" y="87"/>
                  </a:lnTo>
                  <a:lnTo>
                    <a:pt x="45" y="85"/>
                  </a:lnTo>
                  <a:lnTo>
                    <a:pt x="45" y="81"/>
                  </a:lnTo>
                  <a:lnTo>
                    <a:pt x="44" y="78"/>
                  </a:lnTo>
                  <a:lnTo>
                    <a:pt x="44" y="76"/>
                  </a:lnTo>
                  <a:lnTo>
                    <a:pt x="44" y="73"/>
                  </a:lnTo>
                  <a:lnTo>
                    <a:pt x="44" y="70"/>
                  </a:lnTo>
                  <a:lnTo>
                    <a:pt x="44" y="65"/>
                  </a:lnTo>
                  <a:lnTo>
                    <a:pt x="43" y="62"/>
                  </a:lnTo>
                  <a:lnTo>
                    <a:pt x="43" y="57"/>
                  </a:lnTo>
                  <a:lnTo>
                    <a:pt x="43" y="53"/>
                  </a:lnTo>
                  <a:lnTo>
                    <a:pt x="41" y="48"/>
                  </a:lnTo>
                  <a:lnTo>
                    <a:pt x="40" y="45"/>
                  </a:lnTo>
                  <a:lnTo>
                    <a:pt x="39" y="39"/>
                  </a:lnTo>
                  <a:lnTo>
                    <a:pt x="39" y="35"/>
                  </a:lnTo>
                  <a:lnTo>
                    <a:pt x="37" y="31"/>
                  </a:lnTo>
                  <a:lnTo>
                    <a:pt x="36" y="26"/>
                  </a:lnTo>
                  <a:lnTo>
                    <a:pt x="34" y="22"/>
                  </a:lnTo>
                  <a:lnTo>
                    <a:pt x="33" y="18"/>
                  </a:lnTo>
                  <a:lnTo>
                    <a:pt x="31" y="13"/>
                  </a:lnTo>
                  <a:lnTo>
                    <a:pt x="30" y="10"/>
                  </a:lnTo>
                  <a:lnTo>
                    <a:pt x="28" y="7"/>
                  </a:lnTo>
                  <a:lnTo>
                    <a:pt x="26" y="5"/>
                  </a:lnTo>
                  <a:lnTo>
                    <a:pt x="21" y="2"/>
                  </a:lnTo>
                  <a:lnTo>
                    <a:pt x="15" y="0"/>
                  </a:lnTo>
                  <a:lnTo>
                    <a:pt x="11" y="0"/>
                  </a:lnTo>
                  <a:lnTo>
                    <a:pt x="9" y="0"/>
                  </a:lnTo>
                  <a:lnTo>
                    <a:pt x="6" y="2"/>
                  </a:lnTo>
                  <a:lnTo>
                    <a:pt x="2" y="4"/>
                  </a:lnTo>
                  <a:lnTo>
                    <a:pt x="0" y="8"/>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5" name="Freeform 130"/>
            <p:cNvSpPr>
              <a:spLocks/>
            </p:cNvSpPr>
            <p:nvPr/>
          </p:nvSpPr>
          <p:spPr bwMode="auto">
            <a:xfrm>
              <a:off x="5210" y="2072"/>
              <a:ext cx="62" cy="69"/>
            </a:xfrm>
            <a:custGeom>
              <a:avLst/>
              <a:gdLst>
                <a:gd name="T0" fmla="*/ 0 w 125"/>
                <a:gd name="T1" fmla="*/ 0 h 139"/>
                <a:gd name="T2" fmla="*/ 0 w 125"/>
                <a:gd name="T3" fmla="*/ 0 h 139"/>
                <a:gd name="T4" fmla="*/ 0 w 125"/>
                <a:gd name="T5" fmla="*/ 0 h 139"/>
                <a:gd name="T6" fmla="*/ 0 w 125"/>
                <a:gd name="T7" fmla="*/ 0 h 139"/>
                <a:gd name="T8" fmla="*/ 0 w 125"/>
                <a:gd name="T9" fmla="*/ 0 h 139"/>
                <a:gd name="T10" fmla="*/ 0 w 125"/>
                <a:gd name="T11" fmla="*/ 0 h 139"/>
                <a:gd name="T12" fmla="*/ 0 w 125"/>
                <a:gd name="T13" fmla="*/ 0 h 139"/>
                <a:gd name="T14" fmla="*/ 0 w 125"/>
                <a:gd name="T15" fmla="*/ 0 h 139"/>
                <a:gd name="T16" fmla="*/ 0 w 125"/>
                <a:gd name="T17" fmla="*/ 0 h 139"/>
                <a:gd name="T18" fmla="*/ 0 w 125"/>
                <a:gd name="T19" fmla="*/ 0 h 139"/>
                <a:gd name="T20" fmla="*/ 0 w 125"/>
                <a:gd name="T21" fmla="*/ 0 h 139"/>
                <a:gd name="T22" fmla="*/ 0 w 125"/>
                <a:gd name="T23" fmla="*/ 0 h 139"/>
                <a:gd name="T24" fmla="*/ 0 w 125"/>
                <a:gd name="T25" fmla="*/ 0 h 139"/>
                <a:gd name="T26" fmla="*/ 0 w 125"/>
                <a:gd name="T27" fmla="*/ 0 h 139"/>
                <a:gd name="T28" fmla="*/ 0 w 125"/>
                <a:gd name="T29" fmla="*/ 0 h 139"/>
                <a:gd name="T30" fmla="*/ 0 w 125"/>
                <a:gd name="T31" fmla="*/ 0 h 139"/>
                <a:gd name="T32" fmla="*/ 0 w 125"/>
                <a:gd name="T33" fmla="*/ 0 h 139"/>
                <a:gd name="T34" fmla="*/ 0 w 125"/>
                <a:gd name="T35" fmla="*/ 0 h 139"/>
                <a:gd name="T36" fmla="*/ 0 w 125"/>
                <a:gd name="T37" fmla="*/ 0 h 139"/>
                <a:gd name="T38" fmla="*/ 0 w 125"/>
                <a:gd name="T39" fmla="*/ 0 h 139"/>
                <a:gd name="T40" fmla="*/ 0 w 125"/>
                <a:gd name="T41" fmla="*/ 0 h 139"/>
                <a:gd name="T42" fmla="*/ 0 w 125"/>
                <a:gd name="T43" fmla="*/ 0 h 139"/>
                <a:gd name="T44" fmla="*/ 0 w 125"/>
                <a:gd name="T45" fmla="*/ 0 h 139"/>
                <a:gd name="T46" fmla="*/ 0 w 125"/>
                <a:gd name="T47" fmla="*/ 0 h 139"/>
                <a:gd name="T48" fmla="*/ 0 w 125"/>
                <a:gd name="T49" fmla="*/ 0 h 139"/>
                <a:gd name="T50" fmla="*/ 0 w 125"/>
                <a:gd name="T51" fmla="*/ 0 h 139"/>
                <a:gd name="T52" fmla="*/ 0 w 125"/>
                <a:gd name="T53" fmla="*/ 0 h 139"/>
                <a:gd name="T54" fmla="*/ 0 w 125"/>
                <a:gd name="T55" fmla="*/ 0 h 139"/>
                <a:gd name="T56" fmla="*/ 0 w 125"/>
                <a:gd name="T57" fmla="*/ 0 h 139"/>
                <a:gd name="T58" fmla="*/ 0 w 125"/>
                <a:gd name="T59" fmla="*/ 0 h 139"/>
                <a:gd name="T60" fmla="*/ 0 w 125"/>
                <a:gd name="T61" fmla="*/ 0 h 139"/>
                <a:gd name="T62" fmla="*/ 0 w 125"/>
                <a:gd name="T63" fmla="*/ 0 h 139"/>
                <a:gd name="T64" fmla="*/ 0 w 125"/>
                <a:gd name="T65" fmla="*/ 0 h 139"/>
                <a:gd name="T66" fmla="*/ 0 w 125"/>
                <a:gd name="T67" fmla="*/ 0 h 139"/>
                <a:gd name="T68" fmla="*/ 0 w 125"/>
                <a:gd name="T69" fmla="*/ 0 h 139"/>
                <a:gd name="T70" fmla="*/ 0 w 125"/>
                <a:gd name="T71" fmla="*/ 0 h 139"/>
                <a:gd name="T72" fmla="*/ 0 w 125"/>
                <a:gd name="T73" fmla="*/ 0 h 139"/>
                <a:gd name="T74" fmla="*/ 0 w 125"/>
                <a:gd name="T75" fmla="*/ 0 h 139"/>
                <a:gd name="T76" fmla="*/ 0 w 125"/>
                <a:gd name="T77" fmla="*/ 0 h 139"/>
                <a:gd name="T78" fmla="*/ 0 w 125"/>
                <a:gd name="T79" fmla="*/ 0 h 139"/>
                <a:gd name="T80" fmla="*/ 0 w 125"/>
                <a:gd name="T81" fmla="*/ 0 h 139"/>
                <a:gd name="T82" fmla="*/ 0 w 125"/>
                <a:gd name="T83" fmla="*/ 0 h 1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5"/>
                <a:gd name="T127" fmla="*/ 0 h 139"/>
                <a:gd name="T128" fmla="*/ 125 w 125"/>
                <a:gd name="T129" fmla="*/ 139 h 1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5" h="139">
                  <a:moveTo>
                    <a:pt x="0" y="14"/>
                  </a:moveTo>
                  <a:lnTo>
                    <a:pt x="4" y="13"/>
                  </a:lnTo>
                  <a:lnTo>
                    <a:pt x="6" y="12"/>
                  </a:lnTo>
                  <a:lnTo>
                    <a:pt x="10" y="10"/>
                  </a:lnTo>
                  <a:lnTo>
                    <a:pt x="13" y="9"/>
                  </a:lnTo>
                  <a:lnTo>
                    <a:pt x="16" y="9"/>
                  </a:lnTo>
                  <a:lnTo>
                    <a:pt x="21" y="8"/>
                  </a:lnTo>
                  <a:lnTo>
                    <a:pt x="25" y="7"/>
                  </a:lnTo>
                  <a:lnTo>
                    <a:pt x="29" y="7"/>
                  </a:lnTo>
                  <a:lnTo>
                    <a:pt x="35" y="7"/>
                  </a:lnTo>
                  <a:lnTo>
                    <a:pt x="39" y="7"/>
                  </a:lnTo>
                  <a:lnTo>
                    <a:pt x="44" y="8"/>
                  </a:lnTo>
                  <a:lnTo>
                    <a:pt x="50" y="10"/>
                  </a:lnTo>
                  <a:lnTo>
                    <a:pt x="56" y="12"/>
                  </a:lnTo>
                  <a:lnTo>
                    <a:pt x="60" y="14"/>
                  </a:lnTo>
                  <a:lnTo>
                    <a:pt x="66" y="16"/>
                  </a:lnTo>
                  <a:lnTo>
                    <a:pt x="71" y="20"/>
                  </a:lnTo>
                  <a:lnTo>
                    <a:pt x="76" y="24"/>
                  </a:lnTo>
                  <a:lnTo>
                    <a:pt x="81" y="28"/>
                  </a:lnTo>
                  <a:lnTo>
                    <a:pt x="87" y="33"/>
                  </a:lnTo>
                  <a:lnTo>
                    <a:pt x="88" y="36"/>
                  </a:lnTo>
                  <a:lnTo>
                    <a:pt x="91" y="39"/>
                  </a:lnTo>
                  <a:lnTo>
                    <a:pt x="94" y="43"/>
                  </a:lnTo>
                  <a:lnTo>
                    <a:pt x="96" y="47"/>
                  </a:lnTo>
                  <a:lnTo>
                    <a:pt x="98" y="51"/>
                  </a:lnTo>
                  <a:lnTo>
                    <a:pt x="99" y="54"/>
                  </a:lnTo>
                  <a:lnTo>
                    <a:pt x="102" y="58"/>
                  </a:lnTo>
                  <a:lnTo>
                    <a:pt x="103" y="63"/>
                  </a:lnTo>
                  <a:lnTo>
                    <a:pt x="105" y="68"/>
                  </a:lnTo>
                  <a:lnTo>
                    <a:pt x="107" y="73"/>
                  </a:lnTo>
                  <a:lnTo>
                    <a:pt x="109" y="78"/>
                  </a:lnTo>
                  <a:lnTo>
                    <a:pt x="111" y="84"/>
                  </a:lnTo>
                  <a:lnTo>
                    <a:pt x="112" y="90"/>
                  </a:lnTo>
                  <a:lnTo>
                    <a:pt x="113" y="96"/>
                  </a:lnTo>
                  <a:lnTo>
                    <a:pt x="114" y="102"/>
                  </a:lnTo>
                  <a:lnTo>
                    <a:pt x="115" y="109"/>
                  </a:lnTo>
                  <a:lnTo>
                    <a:pt x="117" y="116"/>
                  </a:lnTo>
                  <a:lnTo>
                    <a:pt x="117" y="123"/>
                  </a:lnTo>
                  <a:lnTo>
                    <a:pt x="118" y="131"/>
                  </a:lnTo>
                  <a:lnTo>
                    <a:pt x="119" y="139"/>
                  </a:lnTo>
                  <a:lnTo>
                    <a:pt x="125" y="135"/>
                  </a:lnTo>
                  <a:lnTo>
                    <a:pt x="125" y="132"/>
                  </a:lnTo>
                  <a:lnTo>
                    <a:pt x="125" y="127"/>
                  </a:lnTo>
                  <a:lnTo>
                    <a:pt x="124" y="123"/>
                  </a:lnTo>
                  <a:lnTo>
                    <a:pt x="124" y="119"/>
                  </a:lnTo>
                  <a:lnTo>
                    <a:pt x="122" y="113"/>
                  </a:lnTo>
                  <a:lnTo>
                    <a:pt x="122" y="108"/>
                  </a:lnTo>
                  <a:lnTo>
                    <a:pt x="121" y="102"/>
                  </a:lnTo>
                  <a:lnTo>
                    <a:pt x="120" y="96"/>
                  </a:lnTo>
                  <a:lnTo>
                    <a:pt x="119" y="89"/>
                  </a:lnTo>
                  <a:lnTo>
                    <a:pt x="118" y="83"/>
                  </a:lnTo>
                  <a:lnTo>
                    <a:pt x="117" y="78"/>
                  </a:lnTo>
                  <a:lnTo>
                    <a:pt x="115" y="75"/>
                  </a:lnTo>
                  <a:lnTo>
                    <a:pt x="114" y="71"/>
                  </a:lnTo>
                  <a:lnTo>
                    <a:pt x="113" y="68"/>
                  </a:lnTo>
                  <a:lnTo>
                    <a:pt x="111" y="61"/>
                  </a:lnTo>
                  <a:lnTo>
                    <a:pt x="109" y="55"/>
                  </a:lnTo>
                  <a:lnTo>
                    <a:pt x="107" y="51"/>
                  </a:lnTo>
                  <a:lnTo>
                    <a:pt x="105" y="47"/>
                  </a:lnTo>
                  <a:lnTo>
                    <a:pt x="103" y="44"/>
                  </a:lnTo>
                  <a:lnTo>
                    <a:pt x="102" y="40"/>
                  </a:lnTo>
                  <a:lnTo>
                    <a:pt x="98" y="35"/>
                  </a:lnTo>
                  <a:lnTo>
                    <a:pt x="95" y="29"/>
                  </a:lnTo>
                  <a:lnTo>
                    <a:pt x="89" y="22"/>
                  </a:lnTo>
                  <a:lnTo>
                    <a:pt x="84" y="17"/>
                  </a:lnTo>
                  <a:lnTo>
                    <a:pt x="79" y="13"/>
                  </a:lnTo>
                  <a:lnTo>
                    <a:pt x="73" y="9"/>
                  </a:lnTo>
                  <a:lnTo>
                    <a:pt x="69" y="7"/>
                  </a:lnTo>
                  <a:lnTo>
                    <a:pt x="66" y="6"/>
                  </a:lnTo>
                  <a:lnTo>
                    <a:pt x="63" y="4"/>
                  </a:lnTo>
                  <a:lnTo>
                    <a:pt x="59" y="4"/>
                  </a:lnTo>
                  <a:lnTo>
                    <a:pt x="56" y="1"/>
                  </a:lnTo>
                  <a:lnTo>
                    <a:pt x="51" y="1"/>
                  </a:lnTo>
                  <a:lnTo>
                    <a:pt x="48" y="1"/>
                  </a:lnTo>
                  <a:lnTo>
                    <a:pt x="44" y="1"/>
                  </a:lnTo>
                  <a:lnTo>
                    <a:pt x="38" y="0"/>
                  </a:lnTo>
                  <a:lnTo>
                    <a:pt x="35" y="0"/>
                  </a:lnTo>
                  <a:lnTo>
                    <a:pt x="29" y="1"/>
                  </a:lnTo>
                  <a:lnTo>
                    <a:pt x="25" y="1"/>
                  </a:lnTo>
                  <a:lnTo>
                    <a:pt x="20" y="2"/>
                  </a:lnTo>
                  <a:lnTo>
                    <a:pt x="15" y="4"/>
                  </a:lnTo>
                  <a:lnTo>
                    <a:pt x="10" y="6"/>
                  </a:lnTo>
                  <a:lnTo>
                    <a:pt x="5" y="8"/>
                  </a:lnTo>
                  <a:lnTo>
                    <a:pt x="0" y="14"/>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6" name="Freeform 131"/>
            <p:cNvSpPr>
              <a:spLocks/>
            </p:cNvSpPr>
            <p:nvPr/>
          </p:nvSpPr>
          <p:spPr bwMode="auto">
            <a:xfrm>
              <a:off x="5225" y="2065"/>
              <a:ext cx="55" cy="69"/>
            </a:xfrm>
            <a:custGeom>
              <a:avLst/>
              <a:gdLst>
                <a:gd name="T0" fmla="*/ 0 w 112"/>
                <a:gd name="T1" fmla="*/ 0 h 140"/>
                <a:gd name="T2" fmla="*/ 0 w 112"/>
                <a:gd name="T3" fmla="*/ 0 h 140"/>
                <a:gd name="T4" fmla="*/ 0 w 112"/>
                <a:gd name="T5" fmla="*/ 0 h 140"/>
                <a:gd name="T6" fmla="*/ 0 w 112"/>
                <a:gd name="T7" fmla="*/ 0 h 140"/>
                <a:gd name="T8" fmla="*/ 0 w 112"/>
                <a:gd name="T9" fmla="*/ 0 h 140"/>
                <a:gd name="T10" fmla="*/ 0 w 112"/>
                <a:gd name="T11" fmla="*/ 0 h 140"/>
                <a:gd name="T12" fmla="*/ 0 w 112"/>
                <a:gd name="T13" fmla="*/ 0 h 140"/>
                <a:gd name="T14" fmla="*/ 0 w 112"/>
                <a:gd name="T15" fmla="*/ 0 h 140"/>
                <a:gd name="T16" fmla="*/ 0 w 112"/>
                <a:gd name="T17" fmla="*/ 0 h 140"/>
                <a:gd name="T18" fmla="*/ 0 w 112"/>
                <a:gd name="T19" fmla="*/ 0 h 140"/>
                <a:gd name="T20" fmla="*/ 0 w 112"/>
                <a:gd name="T21" fmla="*/ 0 h 140"/>
                <a:gd name="T22" fmla="*/ 0 w 112"/>
                <a:gd name="T23" fmla="*/ 0 h 140"/>
                <a:gd name="T24" fmla="*/ 0 w 112"/>
                <a:gd name="T25" fmla="*/ 0 h 140"/>
                <a:gd name="T26" fmla="*/ 0 w 112"/>
                <a:gd name="T27" fmla="*/ 0 h 140"/>
                <a:gd name="T28" fmla="*/ 0 w 112"/>
                <a:gd name="T29" fmla="*/ 0 h 140"/>
                <a:gd name="T30" fmla="*/ 0 w 112"/>
                <a:gd name="T31" fmla="*/ 0 h 140"/>
                <a:gd name="T32" fmla="*/ 0 w 112"/>
                <a:gd name="T33" fmla="*/ 0 h 140"/>
                <a:gd name="T34" fmla="*/ 0 w 112"/>
                <a:gd name="T35" fmla="*/ 0 h 140"/>
                <a:gd name="T36" fmla="*/ 0 w 112"/>
                <a:gd name="T37" fmla="*/ 0 h 140"/>
                <a:gd name="T38" fmla="*/ 0 w 112"/>
                <a:gd name="T39" fmla="*/ 0 h 140"/>
                <a:gd name="T40" fmla="*/ 0 w 112"/>
                <a:gd name="T41" fmla="*/ 0 h 140"/>
                <a:gd name="T42" fmla="*/ 0 w 112"/>
                <a:gd name="T43" fmla="*/ 0 h 140"/>
                <a:gd name="T44" fmla="*/ 0 w 112"/>
                <a:gd name="T45" fmla="*/ 0 h 140"/>
                <a:gd name="T46" fmla="*/ 0 w 112"/>
                <a:gd name="T47" fmla="*/ 0 h 140"/>
                <a:gd name="T48" fmla="*/ 0 w 112"/>
                <a:gd name="T49" fmla="*/ 0 h 140"/>
                <a:gd name="T50" fmla="*/ 0 w 112"/>
                <a:gd name="T51" fmla="*/ 0 h 140"/>
                <a:gd name="T52" fmla="*/ 0 w 112"/>
                <a:gd name="T53" fmla="*/ 0 h 140"/>
                <a:gd name="T54" fmla="*/ 0 w 112"/>
                <a:gd name="T55" fmla="*/ 0 h 140"/>
                <a:gd name="T56" fmla="*/ 0 w 112"/>
                <a:gd name="T57" fmla="*/ 0 h 140"/>
                <a:gd name="T58" fmla="*/ 0 w 112"/>
                <a:gd name="T59" fmla="*/ 0 h 140"/>
                <a:gd name="T60" fmla="*/ 0 w 112"/>
                <a:gd name="T61" fmla="*/ 0 h 140"/>
                <a:gd name="T62" fmla="*/ 0 w 112"/>
                <a:gd name="T63" fmla="*/ 0 h 140"/>
                <a:gd name="T64" fmla="*/ 0 w 112"/>
                <a:gd name="T65" fmla="*/ 0 h 140"/>
                <a:gd name="T66" fmla="*/ 0 w 112"/>
                <a:gd name="T67" fmla="*/ 0 h 140"/>
                <a:gd name="T68" fmla="*/ 0 w 112"/>
                <a:gd name="T69" fmla="*/ 0 h 140"/>
                <a:gd name="T70" fmla="*/ 0 w 112"/>
                <a:gd name="T71" fmla="*/ 0 h 140"/>
                <a:gd name="T72" fmla="*/ 0 w 112"/>
                <a:gd name="T73" fmla="*/ 0 h 140"/>
                <a:gd name="T74" fmla="*/ 0 w 112"/>
                <a:gd name="T75" fmla="*/ 0 h 140"/>
                <a:gd name="T76" fmla="*/ 0 w 112"/>
                <a:gd name="T77" fmla="*/ 0 h 140"/>
                <a:gd name="T78" fmla="*/ 0 w 112"/>
                <a:gd name="T79" fmla="*/ 0 h 140"/>
                <a:gd name="T80" fmla="*/ 0 w 112"/>
                <a:gd name="T81" fmla="*/ 0 h 1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2"/>
                <a:gd name="T124" fmla="*/ 0 h 140"/>
                <a:gd name="T125" fmla="*/ 112 w 112"/>
                <a:gd name="T126" fmla="*/ 140 h 1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2" h="140">
                  <a:moveTo>
                    <a:pt x="0" y="14"/>
                  </a:moveTo>
                  <a:lnTo>
                    <a:pt x="4" y="12"/>
                  </a:lnTo>
                  <a:lnTo>
                    <a:pt x="6" y="11"/>
                  </a:lnTo>
                  <a:lnTo>
                    <a:pt x="8" y="11"/>
                  </a:lnTo>
                  <a:lnTo>
                    <a:pt x="12" y="8"/>
                  </a:lnTo>
                  <a:lnTo>
                    <a:pt x="15" y="8"/>
                  </a:lnTo>
                  <a:lnTo>
                    <a:pt x="19" y="7"/>
                  </a:lnTo>
                  <a:lnTo>
                    <a:pt x="22" y="7"/>
                  </a:lnTo>
                  <a:lnTo>
                    <a:pt x="27" y="7"/>
                  </a:lnTo>
                  <a:lnTo>
                    <a:pt x="30" y="7"/>
                  </a:lnTo>
                  <a:lnTo>
                    <a:pt x="35" y="7"/>
                  </a:lnTo>
                  <a:lnTo>
                    <a:pt x="41" y="8"/>
                  </a:lnTo>
                  <a:lnTo>
                    <a:pt x="44" y="11"/>
                  </a:lnTo>
                  <a:lnTo>
                    <a:pt x="50" y="12"/>
                  </a:lnTo>
                  <a:lnTo>
                    <a:pt x="54" y="14"/>
                  </a:lnTo>
                  <a:lnTo>
                    <a:pt x="59" y="16"/>
                  </a:lnTo>
                  <a:lnTo>
                    <a:pt x="64" y="20"/>
                  </a:lnTo>
                  <a:lnTo>
                    <a:pt x="69" y="24"/>
                  </a:lnTo>
                  <a:lnTo>
                    <a:pt x="73" y="28"/>
                  </a:lnTo>
                  <a:lnTo>
                    <a:pt x="77" y="34"/>
                  </a:lnTo>
                  <a:lnTo>
                    <a:pt x="80" y="36"/>
                  </a:lnTo>
                  <a:lnTo>
                    <a:pt x="82" y="39"/>
                  </a:lnTo>
                  <a:lnTo>
                    <a:pt x="84" y="43"/>
                  </a:lnTo>
                  <a:lnTo>
                    <a:pt x="87" y="47"/>
                  </a:lnTo>
                  <a:lnTo>
                    <a:pt x="88" y="50"/>
                  </a:lnTo>
                  <a:lnTo>
                    <a:pt x="90" y="54"/>
                  </a:lnTo>
                  <a:lnTo>
                    <a:pt x="91" y="59"/>
                  </a:lnTo>
                  <a:lnTo>
                    <a:pt x="94" y="64"/>
                  </a:lnTo>
                  <a:lnTo>
                    <a:pt x="95" y="68"/>
                  </a:lnTo>
                  <a:lnTo>
                    <a:pt x="97" y="73"/>
                  </a:lnTo>
                  <a:lnTo>
                    <a:pt x="98" y="79"/>
                  </a:lnTo>
                  <a:lnTo>
                    <a:pt x="99" y="84"/>
                  </a:lnTo>
                  <a:lnTo>
                    <a:pt x="100" y="90"/>
                  </a:lnTo>
                  <a:lnTo>
                    <a:pt x="102" y="96"/>
                  </a:lnTo>
                  <a:lnTo>
                    <a:pt x="103" y="102"/>
                  </a:lnTo>
                  <a:lnTo>
                    <a:pt x="104" y="108"/>
                  </a:lnTo>
                  <a:lnTo>
                    <a:pt x="105" y="115"/>
                  </a:lnTo>
                  <a:lnTo>
                    <a:pt x="105" y="123"/>
                  </a:lnTo>
                  <a:lnTo>
                    <a:pt x="106" y="130"/>
                  </a:lnTo>
                  <a:lnTo>
                    <a:pt x="107" y="140"/>
                  </a:lnTo>
                  <a:lnTo>
                    <a:pt x="112" y="133"/>
                  </a:lnTo>
                  <a:lnTo>
                    <a:pt x="112" y="130"/>
                  </a:lnTo>
                  <a:lnTo>
                    <a:pt x="112" y="126"/>
                  </a:lnTo>
                  <a:lnTo>
                    <a:pt x="111" y="121"/>
                  </a:lnTo>
                  <a:lnTo>
                    <a:pt x="111" y="118"/>
                  </a:lnTo>
                  <a:lnTo>
                    <a:pt x="110" y="112"/>
                  </a:lnTo>
                  <a:lnTo>
                    <a:pt x="110" y="107"/>
                  </a:lnTo>
                  <a:lnTo>
                    <a:pt x="108" y="102"/>
                  </a:lnTo>
                  <a:lnTo>
                    <a:pt x="107" y="95"/>
                  </a:lnTo>
                  <a:lnTo>
                    <a:pt x="106" y="88"/>
                  </a:lnTo>
                  <a:lnTo>
                    <a:pt x="105" y="82"/>
                  </a:lnTo>
                  <a:lnTo>
                    <a:pt x="104" y="77"/>
                  </a:lnTo>
                  <a:lnTo>
                    <a:pt x="104" y="75"/>
                  </a:lnTo>
                  <a:lnTo>
                    <a:pt x="102" y="70"/>
                  </a:lnTo>
                  <a:lnTo>
                    <a:pt x="102" y="68"/>
                  </a:lnTo>
                  <a:lnTo>
                    <a:pt x="99" y="61"/>
                  </a:lnTo>
                  <a:lnTo>
                    <a:pt x="98" y="54"/>
                  </a:lnTo>
                  <a:lnTo>
                    <a:pt x="96" y="51"/>
                  </a:lnTo>
                  <a:lnTo>
                    <a:pt x="95" y="47"/>
                  </a:lnTo>
                  <a:lnTo>
                    <a:pt x="92" y="44"/>
                  </a:lnTo>
                  <a:lnTo>
                    <a:pt x="91" y="41"/>
                  </a:lnTo>
                  <a:lnTo>
                    <a:pt x="88" y="35"/>
                  </a:lnTo>
                  <a:lnTo>
                    <a:pt x="84" y="29"/>
                  </a:lnTo>
                  <a:lnTo>
                    <a:pt x="80" y="22"/>
                  </a:lnTo>
                  <a:lnTo>
                    <a:pt x="75" y="18"/>
                  </a:lnTo>
                  <a:lnTo>
                    <a:pt x="70" y="13"/>
                  </a:lnTo>
                  <a:lnTo>
                    <a:pt x="65" y="9"/>
                  </a:lnTo>
                  <a:lnTo>
                    <a:pt x="59" y="6"/>
                  </a:lnTo>
                  <a:lnTo>
                    <a:pt x="53" y="4"/>
                  </a:lnTo>
                  <a:lnTo>
                    <a:pt x="49" y="1"/>
                  </a:lnTo>
                  <a:lnTo>
                    <a:pt x="46" y="1"/>
                  </a:lnTo>
                  <a:lnTo>
                    <a:pt x="42" y="0"/>
                  </a:lnTo>
                  <a:lnTo>
                    <a:pt x="38" y="0"/>
                  </a:lnTo>
                  <a:lnTo>
                    <a:pt x="35" y="0"/>
                  </a:lnTo>
                  <a:lnTo>
                    <a:pt x="30" y="0"/>
                  </a:lnTo>
                  <a:lnTo>
                    <a:pt x="27" y="0"/>
                  </a:lnTo>
                  <a:lnTo>
                    <a:pt x="22" y="1"/>
                  </a:lnTo>
                  <a:lnTo>
                    <a:pt x="18" y="1"/>
                  </a:lnTo>
                  <a:lnTo>
                    <a:pt x="13" y="4"/>
                  </a:lnTo>
                  <a:lnTo>
                    <a:pt x="8" y="5"/>
                  </a:lnTo>
                  <a:lnTo>
                    <a:pt x="5" y="7"/>
                  </a:lnTo>
                  <a:lnTo>
                    <a:pt x="0" y="14"/>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7" name="Freeform 132"/>
            <p:cNvSpPr>
              <a:spLocks/>
            </p:cNvSpPr>
            <p:nvPr/>
          </p:nvSpPr>
          <p:spPr bwMode="auto">
            <a:xfrm>
              <a:off x="5246" y="2059"/>
              <a:ext cx="42" cy="61"/>
            </a:xfrm>
            <a:custGeom>
              <a:avLst/>
              <a:gdLst>
                <a:gd name="T0" fmla="*/ 1 w 84"/>
                <a:gd name="T1" fmla="*/ 1 h 122"/>
                <a:gd name="T2" fmla="*/ 1 w 84"/>
                <a:gd name="T3" fmla="*/ 1 h 122"/>
                <a:gd name="T4" fmla="*/ 1 w 84"/>
                <a:gd name="T5" fmla="*/ 1 h 122"/>
                <a:gd name="T6" fmla="*/ 1 w 84"/>
                <a:gd name="T7" fmla="*/ 1 h 122"/>
                <a:gd name="T8" fmla="*/ 1 w 84"/>
                <a:gd name="T9" fmla="*/ 1 h 122"/>
                <a:gd name="T10" fmla="*/ 1 w 84"/>
                <a:gd name="T11" fmla="*/ 1 h 122"/>
                <a:gd name="T12" fmla="*/ 1 w 84"/>
                <a:gd name="T13" fmla="*/ 1 h 122"/>
                <a:gd name="T14" fmla="*/ 1 w 84"/>
                <a:gd name="T15" fmla="*/ 1 h 122"/>
                <a:gd name="T16" fmla="*/ 1 w 84"/>
                <a:gd name="T17" fmla="*/ 1 h 122"/>
                <a:gd name="T18" fmla="*/ 1 w 84"/>
                <a:gd name="T19" fmla="*/ 1 h 122"/>
                <a:gd name="T20" fmla="*/ 1 w 84"/>
                <a:gd name="T21" fmla="*/ 1 h 122"/>
                <a:gd name="T22" fmla="*/ 1 w 84"/>
                <a:gd name="T23" fmla="*/ 1 h 122"/>
                <a:gd name="T24" fmla="*/ 1 w 84"/>
                <a:gd name="T25" fmla="*/ 1 h 122"/>
                <a:gd name="T26" fmla="*/ 1 w 84"/>
                <a:gd name="T27" fmla="*/ 1 h 122"/>
                <a:gd name="T28" fmla="*/ 1 w 84"/>
                <a:gd name="T29" fmla="*/ 1 h 122"/>
                <a:gd name="T30" fmla="*/ 1 w 84"/>
                <a:gd name="T31" fmla="*/ 1 h 122"/>
                <a:gd name="T32" fmla="*/ 1 w 84"/>
                <a:gd name="T33" fmla="*/ 1 h 122"/>
                <a:gd name="T34" fmla="*/ 1 w 84"/>
                <a:gd name="T35" fmla="*/ 1 h 122"/>
                <a:gd name="T36" fmla="*/ 1 w 84"/>
                <a:gd name="T37" fmla="*/ 1 h 122"/>
                <a:gd name="T38" fmla="*/ 1 w 84"/>
                <a:gd name="T39" fmla="*/ 1 h 122"/>
                <a:gd name="T40" fmla="*/ 1 w 84"/>
                <a:gd name="T41" fmla="*/ 1 h 122"/>
                <a:gd name="T42" fmla="*/ 1 w 84"/>
                <a:gd name="T43" fmla="*/ 1 h 122"/>
                <a:gd name="T44" fmla="*/ 1 w 84"/>
                <a:gd name="T45" fmla="*/ 1 h 122"/>
                <a:gd name="T46" fmla="*/ 1 w 84"/>
                <a:gd name="T47" fmla="*/ 1 h 122"/>
                <a:gd name="T48" fmla="*/ 1 w 84"/>
                <a:gd name="T49" fmla="*/ 1 h 122"/>
                <a:gd name="T50" fmla="*/ 1 w 84"/>
                <a:gd name="T51" fmla="*/ 1 h 122"/>
                <a:gd name="T52" fmla="*/ 1 w 84"/>
                <a:gd name="T53" fmla="*/ 1 h 122"/>
                <a:gd name="T54" fmla="*/ 1 w 84"/>
                <a:gd name="T55" fmla="*/ 1 h 122"/>
                <a:gd name="T56" fmla="*/ 1 w 84"/>
                <a:gd name="T57" fmla="*/ 1 h 122"/>
                <a:gd name="T58" fmla="*/ 1 w 84"/>
                <a:gd name="T59" fmla="*/ 1 h 122"/>
                <a:gd name="T60" fmla="*/ 1 w 84"/>
                <a:gd name="T61" fmla="*/ 0 h 122"/>
                <a:gd name="T62" fmla="*/ 1 w 84"/>
                <a:gd name="T63" fmla="*/ 1 h 122"/>
                <a:gd name="T64" fmla="*/ 0 w 84"/>
                <a:gd name="T65" fmla="*/ 1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122"/>
                <a:gd name="T101" fmla="*/ 84 w 84"/>
                <a:gd name="T102" fmla="*/ 122 h 1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122">
                  <a:moveTo>
                    <a:pt x="0" y="11"/>
                  </a:moveTo>
                  <a:lnTo>
                    <a:pt x="3" y="10"/>
                  </a:lnTo>
                  <a:lnTo>
                    <a:pt x="7" y="8"/>
                  </a:lnTo>
                  <a:lnTo>
                    <a:pt x="11" y="8"/>
                  </a:lnTo>
                  <a:lnTo>
                    <a:pt x="16" y="6"/>
                  </a:lnTo>
                  <a:lnTo>
                    <a:pt x="23" y="6"/>
                  </a:lnTo>
                  <a:lnTo>
                    <a:pt x="26" y="6"/>
                  </a:lnTo>
                  <a:lnTo>
                    <a:pt x="30" y="7"/>
                  </a:lnTo>
                  <a:lnTo>
                    <a:pt x="33" y="8"/>
                  </a:lnTo>
                  <a:lnTo>
                    <a:pt x="37" y="10"/>
                  </a:lnTo>
                  <a:lnTo>
                    <a:pt x="40" y="11"/>
                  </a:lnTo>
                  <a:lnTo>
                    <a:pt x="44" y="14"/>
                  </a:lnTo>
                  <a:lnTo>
                    <a:pt x="47" y="16"/>
                  </a:lnTo>
                  <a:lnTo>
                    <a:pt x="51" y="19"/>
                  </a:lnTo>
                  <a:lnTo>
                    <a:pt x="54" y="24"/>
                  </a:lnTo>
                  <a:lnTo>
                    <a:pt x="57" y="29"/>
                  </a:lnTo>
                  <a:lnTo>
                    <a:pt x="61" y="33"/>
                  </a:lnTo>
                  <a:lnTo>
                    <a:pt x="63" y="40"/>
                  </a:lnTo>
                  <a:lnTo>
                    <a:pt x="64" y="43"/>
                  </a:lnTo>
                  <a:lnTo>
                    <a:pt x="65" y="47"/>
                  </a:lnTo>
                  <a:lnTo>
                    <a:pt x="68" y="50"/>
                  </a:lnTo>
                  <a:lnTo>
                    <a:pt x="69" y="55"/>
                  </a:lnTo>
                  <a:lnTo>
                    <a:pt x="70" y="58"/>
                  </a:lnTo>
                  <a:lnTo>
                    <a:pt x="71" y="63"/>
                  </a:lnTo>
                  <a:lnTo>
                    <a:pt x="72" y="68"/>
                  </a:lnTo>
                  <a:lnTo>
                    <a:pt x="74" y="73"/>
                  </a:lnTo>
                  <a:lnTo>
                    <a:pt x="75" y="78"/>
                  </a:lnTo>
                  <a:lnTo>
                    <a:pt x="75" y="83"/>
                  </a:lnTo>
                  <a:lnTo>
                    <a:pt x="76" y="88"/>
                  </a:lnTo>
                  <a:lnTo>
                    <a:pt x="77" y="95"/>
                  </a:lnTo>
                  <a:lnTo>
                    <a:pt x="77" y="101"/>
                  </a:lnTo>
                  <a:lnTo>
                    <a:pt x="77" y="108"/>
                  </a:lnTo>
                  <a:lnTo>
                    <a:pt x="78" y="115"/>
                  </a:lnTo>
                  <a:lnTo>
                    <a:pt x="78" y="122"/>
                  </a:lnTo>
                  <a:lnTo>
                    <a:pt x="84" y="117"/>
                  </a:lnTo>
                  <a:lnTo>
                    <a:pt x="83" y="116"/>
                  </a:lnTo>
                  <a:lnTo>
                    <a:pt x="83" y="111"/>
                  </a:lnTo>
                  <a:lnTo>
                    <a:pt x="83" y="107"/>
                  </a:lnTo>
                  <a:lnTo>
                    <a:pt x="83" y="103"/>
                  </a:lnTo>
                  <a:lnTo>
                    <a:pt x="82" y="99"/>
                  </a:lnTo>
                  <a:lnTo>
                    <a:pt x="82" y="94"/>
                  </a:lnTo>
                  <a:lnTo>
                    <a:pt x="80" y="88"/>
                  </a:lnTo>
                  <a:lnTo>
                    <a:pt x="79" y="83"/>
                  </a:lnTo>
                  <a:lnTo>
                    <a:pt x="78" y="78"/>
                  </a:lnTo>
                  <a:lnTo>
                    <a:pt x="78" y="72"/>
                  </a:lnTo>
                  <a:lnTo>
                    <a:pt x="77" y="65"/>
                  </a:lnTo>
                  <a:lnTo>
                    <a:pt x="76" y="60"/>
                  </a:lnTo>
                  <a:lnTo>
                    <a:pt x="74" y="54"/>
                  </a:lnTo>
                  <a:lnTo>
                    <a:pt x="72" y="48"/>
                  </a:lnTo>
                  <a:lnTo>
                    <a:pt x="70" y="42"/>
                  </a:lnTo>
                  <a:lnTo>
                    <a:pt x="68" y="35"/>
                  </a:lnTo>
                  <a:lnTo>
                    <a:pt x="64" y="30"/>
                  </a:lnTo>
                  <a:lnTo>
                    <a:pt x="62" y="25"/>
                  </a:lnTo>
                  <a:lnTo>
                    <a:pt x="59" y="19"/>
                  </a:lnTo>
                  <a:lnTo>
                    <a:pt x="56" y="16"/>
                  </a:lnTo>
                  <a:lnTo>
                    <a:pt x="52" y="11"/>
                  </a:lnTo>
                  <a:lnTo>
                    <a:pt x="48" y="8"/>
                  </a:lnTo>
                  <a:lnTo>
                    <a:pt x="44" y="4"/>
                  </a:lnTo>
                  <a:lnTo>
                    <a:pt x="39" y="2"/>
                  </a:lnTo>
                  <a:lnTo>
                    <a:pt x="33" y="1"/>
                  </a:lnTo>
                  <a:lnTo>
                    <a:pt x="29" y="1"/>
                  </a:lnTo>
                  <a:lnTo>
                    <a:pt x="22" y="0"/>
                  </a:lnTo>
                  <a:lnTo>
                    <a:pt x="16" y="1"/>
                  </a:lnTo>
                  <a:lnTo>
                    <a:pt x="10" y="3"/>
                  </a:lnTo>
                  <a:lnTo>
                    <a:pt x="3" y="7"/>
                  </a:lnTo>
                  <a:lnTo>
                    <a:pt x="0" y="11"/>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8" name="Freeform 133"/>
            <p:cNvSpPr>
              <a:spLocks/>
            </p:cNvSpPr>
            <p:nvPr/>
          </p:nvSpPr>
          <p:spPr bwMode="auto">
            <a:xfrm>
              <a:off x="5263" y="2061"/>
              <a:ext cx="222" cy="77"/>
            </a:xfrm>
            <a:custGeom>
              <a:avLst/>
              <a:gdLst>
                <a:gd name="T0" fmla="*/ 0 w 446"/>
                <a:gd name="T1" fmla="*/ 0 h 155"/>
                <a:gd name="T2" fmla="*/ 0 w 446"/>
                <a:gd name="T3" fmla="*/ 0 h 155"/>
                <a:gd name="T4" fmla="*/ 0 w 446"/>
                <a:gd name="T5" fmla="*/ 0 h 155"/>
                <a:gd name="T6" fmla="*/ 0 w 446"/>
                <a:gd name="T7" fmla="*/ 0 h 155"/>
                <a:gd name="T8" fmla="*/ 0 w 446"/>
                <a:gd name="T9" fmla="*/ 0 h 155"/>
                <a:gd name="T10" fmla="*/ 0 w 446"/>
                <a:gd name="T11" fmla="*/ 0 h 155"/>
                <a:gd name="T12" fmla="*/ 0 w 446"/>
                <a:gd name="T13" fmla="*/ 0 h 155"/>
                <a:gd name="T14" fmla="*/ 0 w 446"/>
                <a:gd name="T15" fmla="*/ 0 h 155"/>
                <a:gd name="T16" fmla="*/ 0 w 446"/>
                <a:gd name="T17" fmla="*/ 0 h 155"/>
                <a:gd name="T18" fmla="*/ 0 w 446"/>
                <a:gd name="T19" fmla="*/ 0 h 155"/>
                <a:gd name="T20" fmla="*/ 0 w 446"/>
                <a:gd name="T21" fmla="*/ 0 h 155"/>
                <a:gd name="T22" fmla="*/ 0 w 446"/>
                <a:gd name="T23" fmla="*/ 0 h 1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6"/>
                <a:gd name="T37" fmla="*/ 0 h 155"/>
                <a:gd name="T38" fmla="*/ 446 w 446"/>
                <a:gd name="T39" fmla="*/ 155 h 1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6" h="155">
                  <a:moveTo>
                    <a:pt x="67" y="28"/>
                  </a:moveTo>
                  <a:lnTo>
                    <a:pt x="0" y="155"/>
                  </a:lnTo>
                  <a:lnTo>
                    <a:pt x="114" y="140"/>
                  </a:lnTo>
                  <a:lnTo>
                    <a:pt x="232" y="115"/>
                  </a:lnTo>
                  <a:lnTo>
                    <a:pt x="334" y="86"/>
                  </a:lnTo>
                  <a:lnTo>
                    <a:pt x="430" y="37"/>
                  </a:lnTo>
                  <a:lnTo>
                    <a:pt x="446" y="8"/>
                  </a:lnTo>
                  <a:lnTo>
                    <a:pt x="415" y="0"/>
                  </a:lnTo>
                  <a:lnTo>
                    <a:pt x="299" y="2"/>
                  </a:lnTo>
                  <a:lnTo>
                    <a:pt x="182" y="13"/>
                  </a:lnTo>
                  <a:lnTo>
                    <a:pt x="67" y="28"/>
                  </a:lnTo>
                  <a:close/>
                </a:path>
              </a:pathLst>
            </a:custGeom>
            <a:solidFill>
              <a:srgbClr val="5E75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9" name="Freeform 134"/>
            <p:cNvSpPr>
              <a:spLocks/>
            </p:cNvSpPr>
            <p:nvPr/>
          </p:nvSpPr>
          <p:spPr bwMode="auto">
            <a:xfrm>
              <a:off x="5122" y="2135"/>
              <a:ext cx="71" cy="71"/>
            </a:xfrm>
            <a:custGeom>
              <a:avLst/>
              <a:gdLst>
                <a:gd name="T0" fmla="*/ 1 w 142"/>
                <a:gd name="T1" fmla="*/ 1 h 141"/>
                <a:gd name="T2" fmla="*/ 1 w 142"/>
                <a:gd name="T3" fmla="*/ 1 h 141"/>
                <a:gd name="T4" fmla="*/ 1 w 142"/>
                <a:gd name="T5" fmla="*/ 1 h 141"/>
                <a:gd name="T6" fmla="*/ 1 w 142"/>
                <a:gd name="T7" fmla="*/ 1 h 141"/>
                <a:gd name="T8" fmla="*/ 1 w 142"/>
                <a:gd name="T9" fmla="*/ 1 h 141"/>
                <a:gd name="T10" fmla="*/ 1 w 142"/>
                <a:gd name="T11" fmla="*/ 1 h 141"/>
                <a:gd name="T12" fmla="*/ 1 w 142"/>
                <a:gd name="T13" fmla="*/ 1 h 141"/>
                <a:gd name="T14" fmla="*/ 1 w 142"/>
                <a:gd name="T15" fmla="*/ 1 h 141"/>
                <a:gd name="T16" fmla="*/ 1 w 142"/>
                <a:gd name="T17" fmla="*/ 1 h 141"/>
                <a:gd name="T18" fmla="*/ 1 w 142"/>
                <a:gd name="T19" fmla="*/ 1 h 141"/>
                <a:gd name="T20" fmla="*/ 1 w 142"/>
                <a:gd name="T21" fmla="*/ 1 h 141"/>
                <a:gd name="T22" fmla="*/ 1 w 142"/>
                <a:gd name="T23" fmla="*/ 1 h 141"/>
                <a:gd name="T24" fmla="*/ 1 w 142"/>
                <a:gd name="T25" fmla="*/ 1 h 141"/>
                <a:gd name="T26" fmla="*/ 1 w 142"/>
                <a:gd name="T27" fmla="*/ 1 h 141"/>
                <a:gd name="T28" fmla="*/ 1 w 142"/>
                <a:gd name="T29" fmla="*/ 1 h 141"/>
                <a:gd name="T30" fmla="*/ 1 w 142"/>
                <a:gd name="T31" fmla="*/ 1 h 141"/>
                <a:gd name="T32" fmla="*/ 1 w 142"/>
                <a:gd name="T33" fmla="*/ 1 h 141"/>
                <a:gd name="T34" fmla="*/ 1 w 142"/>
                <a:gd name="T35" fmla="*/ 0 h 141"/>
                <a:gd name="T36" fmla="*/ 1 w 142"/>
                <a:gd name="T37" fmla="*/ 0 h 141"/>
                <a:gd name="T38" fmla="*/ 1 w 142"/>
                <a:gd name="T39" fmla="*/ 0 h 141"/>
                <a:gd name="T40" fmla="*/ 1 w 142"/>
                <a:gd name="T41" fmla="*/ 1 h 141"/>
                <a:gd name="T42" fmla="*/ 1 w 142"/>
                <a:gd name="T43" fmla="*/ 1 h 141"/>
                <a:gd name="T44" fmla="*/ 1 w 142"/>
                <a:gd name="T45" fmla="*/ 1 h 141"/>
                <a:gd name="T46" fmla="*/ 1 w 142"/>
                <a:gd name="T47" fmla="*/ 1 h 141"/>
                <a:gd name="T48" fmla="*/ 1 w 142"/>
                <a:gd name="T49" fmla="*/ 1 h 141"/>
                <a:gd name="T50" fmla="*/ 1 w 142"/>
                <a:gd name="T51" fmla="*/ 1 h 141"/>
                <a:gd name="T52" fmla="*/ 1 w 142"/>
                <a:gd name="T53" fmla="*/ 1 h 141"/>
                <a:gd name="T54" fmla="*/ 0 w 142"/>
                <a:gd name="T55" fmla="*/ 1 h 141"/>
                <a:gd name="T56" fmla="*/ 0 w 142"/>
                <a:gd name="T57" fmla="*/ 1 h 141"/>
                <a:gd name="T58" fmla="*/ 0 w 142"/>
                <a:gd name="T59" fmla="*/ 1 h 141"/>
                <a:gd name="T60" fmla="*/ 0 w 142"/>
                <a:gd name="T61" fmla="*/ 1 h 141"/>
                <a:gd name="T62" fmla="*/ 1 w 142"/>
                <a:gd name="T63" fmla="*/ 1 h 141"/>
                <a:gd name="T64" fmla="*/ 1 w 142"/>
                <a:gd name="T65" fmla="*/ 1 h 141"/>
                <a:gd name="T66" fmla="*/ 1 w 142"/>
                <a:gd name="T67" fmla="*/ 1 h 141"/>
                <a:gd name="T68" fmla="*/ 1 w 142"/>
                <a:gd name="T69" fmla="*/ 1 h 141"/>
                <a:gd name="T70" fmla="*/ 1 w 142"/>
                <a:gd name="T71" fmla="*/ 1 h 141"/>
                <a:gd name="T72" fmla="*/ 1 w 142"/>
                <a:gd name="T73" fmla="*/ 1 h 141"/>
                <a:gd name="T74" fmla="*/ 1 w 142"/>
                <a:gd name="T75" fmla="*/ 1 h 141"/>
                <a:gd name="T76" fmla="*/ 1 w 142"/>
                <a:gd name="T77" fmla="*/ 1 h 141"/>
                <a:gd name="T78" fmla="*/ 1 w 142"/>
                <a:gd name="T79" fmla="*/ 1 h 141"/>
                <a:gd name="T80" fmla="*/ 1 w 142"/>
                <a:gd name="T81" fmla="*/ 1 h 1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141"/>
                <a:gd name="T125" fmla="*/ 142 w 142"/>
                <a:gd name="T126" fmla="*/ 141 h 1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141">
                  <a:moveTo>
                    <a:pt x="72" y="141"/>
                  </a:moveTo>
                  <a:lnTo>
                    <a:pt x="79" y="140"/>
                  </a:lnTo>
                  <a:lnTo>
                    <a:pt x="86" y="139"/>
                  </a:lnTo>
                  <a:lnTo>
                    <a:pt x="91" y="137"/>
                  </a:lnTo>
                  <a:lnTo>
                    <a:pt x="98" y="135"/>
                  </a:lnTo>
                  <a:lnTo>
                    <a:pt x="104" y="132"/>
                  </a:lnTo>
                  <a:lnTo>
                    <a:pt x="111" y="129"/>
                  </a:lnTo>
                  <a:lnTo>
                    <a:pt x="116" y="124"/>
                  </a:lnTo>
                  <a:lnTo>
                    <a:pt x="121" y="119"/>
                  </a:lnTo>
                  <a:lnTo>
                    <a:pt x="125" y="115"/>
                  </a:lnTo>
                  <a:lnTo>
                    <a:pt x="129" y="109"/>
                  </a:lnTo>
                  <a:lnTo>
                    <a:pt x="133" y="103"/>
                  </a:lnTo>
                  <a:lnTo>
                    <a:pt x="136" y="97"/>
                  </a:lnTo>
                  <a:lnTo>
                    <a:pt x="139" y="91"/>
                  </a:lnTo>
                  <a:lnTo>
                    <a:pt x="141" y="84"/>
                  </a:lnTo>
                  <a:lnTo>
                    <a:pt x="141" y="80"/>
                  </a:lnTo>
                  <a:lnTo>
                    <a:pt x="142" y="77"/>
                  </a:lnTo>
                  <a:lnTo>
                    <a:pt x="142" y="73"/>
                  </a:lnTo>
                  <a:lnTo>
                    <a:pt x="142" y="70"/>
                  </a:lnTo>
                  <a:lnTo>
                    <a:pt x="142" y="66"/>
                  </a:lnTo>
                  <a:lnTo>
                    <a:pt x="142" y="63"/>
                  </a:lnTo>
                  <a:lnTo>
                    <a:pt x="141" y="59"/>
                  </a:lnTo>
                  <a:lnTo>
                    <a:pt x="141" y="55"/>
                  </a:lnTo>
                  <a:lnTo>
                    <a:pt x="139" y="48"/>
                  </a:lnTo>
                  <a:lnTo>
                    <a:pt x="136" y="42"/>
                  </a:lnTo>
                  <a:lnTo>
                    <a:pt x="133" y="35"/>
                  </a:lnTo>
                  <a:lnTo>
                    <a:pt x="129" y="30"/>
                  </a:lnTo>
                  <a:lnTo>
                    <a:pt x="125" y="24"/>
                  </a:lnTo>
                  <a:lnTo>
                    <a:pt x="121" y="19"/>
                  </a:lnTo>
                  <a:lnTo>
                    <a:pt x="116" y="15"/>
                  </a:lnTo>
                  <a:lnTo>
                    <a:pt x="111" y="11"/>
                  </a:lnTo>
                  <a:lnTo>
                    <a:pt x="104" y="7"/>
                  </a:lnTo>
                  <a:lnTo>
                    <a:pt x="98" y="4"/>
                  </a:lnTo>
                  <a:lnTo>
                    <a:pt x="91" y="2"/>
                  </a:lnTo>
                  <a:lnTo>
                    <a:pt x="86" y="1"/>
                  </a:lnTo>
                  <a:lnTo>
                    <a:pt x="79" y="0"/>
                  </a:lnTo>
                  <a:lnTo>
                    <a:pt x="72" y="0"/>
                  </a:lnTo>
                  <a:lnTo>
                    <a:pt x="68" y="0"/>
                  </a:lnTo>
                  <a:lnTo>
                    <a:pt x="65" y="0"/>
                  </a:lnTo>
                  <a:lnTo>
                    <a:pt x="61" y="0"/>
                  </a:lnTo>
                  <a:lnTo>
                    <a:pt x="57" y="1"/>
                  </a:lnTo>
                  <a:lnTo>
                    <a:pt x="53" y="1"/>
                  </a:lnTo>
                  <a:lnTo>
                    <a:pt x="50" y="2"/>
                  </a:lnTo>
                  <a:lnTo>
                    <a:pt x="46" y="3"/>
                  </a:lnTo>
                  <a:lnTo>
                    <a:pt x="44" y="4"/>
                  </a:lnTo>
                  <a:lnTo>
                    <a:pt x="37" y="7"/>
                  </a:lnTo>
                  <a:lnTo>
                    <a:pt x="32" y="11"/>
                  </a:lnTo>
                  <a:lnTo>
                    <a:pt x="26" y="15"/>
                  </a:lnTo>
                  <a:lnTo>
                    <a:pt x="21" y="19"/>
                  </a:lnTo>
                  <a:lnTo>
                    <a:pt x="15" y="24"/>
                  </a:lnTo>
                  <a:lnTo>
                    <a:pt x="12" y="30"/>
                  </a:lnTo>
                  <a:lnTo>
                    <a:pt x="8" y="35"/>
                  </a:lnTo>
                  <a:lnTo>
                    <a:pt x="6" y="42"/>
                  </a:lnTo>
                  <a:lnTo>
                    <a:pt x="4" y="48"/>
                  </a:lnTo>
                  <a:lnTo>
                    <a:pt x="3" y="55"/>
                  </a:lnTo>
                  <a:lnTo>
                    <a:pt x="0" y="59"/>
                  </a:lnTo>
                  <a:lnTo>
                    <a:pt x="0" y="63"/>
                  </a:lnTo>
                  <a:lnTo>
                    <a:pt x="0" y="66"/>
                  </a:lnTo>
                  <a:lnTo>
                    <a:pt x="0" y="70"/>
                  </a:lnTo>
                  <a:lnTo>
                    <a:pt x="0" y="73"/>
                  </a:lnTo>
                  <a:lnTo>
                    <a:pt x="0" y="77"/>
                  </a:lnTo>
                  <a:lnTo>
                    <a:pt x="0" y="80"/>
                  </a:lnTo>
                  <a:lnTo>
                    <a:pt x="3" y="84"/>
                  </a:lnTo>
                  <a:lnTo>
                    <a:pt x="4" y="91"/>
                  </a:lnTo>
                  <a:lnTo>
                    <a:pt x="6" y="97"/>
                  </a:lnTo>
                  <a:lnTo>
                    <a:pt x="8" y="103"/>
                  </a:lnTo>
                  <a:lnTo>
                    <a:pt x="12" y="109"/>
                  </a:lnTo>
                  <a:lnTo>
                    <a:pt x="15" y="115"/>
                  </a:lnTo>
                  <a:lnTo>
                    <a:pt x="21" y="119"/>
                  </a:lnTo>
                  <a:lnTo>
                    <a:pt x="26" y="124"/>
                  </a:lnTo>
                  <a:lnTo>
                    <a:pt x="32" y="129"/>
                  </a:lnTo>
                  <a:lnTo>
                    <a:pt x="37" y="132"/>
                  </a:lnTo>
                  <a:lnTo>
                    <a:pt x="44" y="135"/>
                  </a:lnTo>
                  <a:lnTo>
                    <a:pt x="46" y="135"/>
                  </a:lnTo>
                  <a:lnTo>
                    <a:pt x="50" y="137"/>
                  </a:lnTo>
                  <a:lnTo>
                    <a:pt x="53" y="138"/>
                  </a:lnTo>
                  <a:lnTo>
                    <a:pt x="57" y="139"/>
                  </a:lnTo>
                  <a:lnTo>
                    <a:pt x="61" y="140"/>
                  </a:lnTo>
                  <a:lnTo>
                    <a:pt x="65" y="140"/>
                  </a:lnTo>
                  <a:lnTo>
                    <a:pt x="68" y="140"/>
                  </a:lnTo>
                  <a:lnTo>
                    <a:pt x="72"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0" name="Freeform 135"/>
            <p:cNvSpPr>
              <a:spLocks/>
            </p:cNvSpPr>
            <p:nvPr/>
          </p:nvSpPr>
          <p:spPr bwMode="auto">
            <a:xfrm>
              <a:off x="5264" y="2139"/>
              <a:ext cx="46" cy="46"/>
            </a:xfrm>
            <a:custGeom>
              <a:avLst/>
              <a:gdLst>
                <a:gd name="T0" fmla="*/ 1 w 92"/>
                <a:gd name="T1" fmla="*/ 0 h 93"/>
                <a:gd name="T2" fmla="*/ 1 w 92"/>
                <a:gd name="T3" fmla="*/ 0 h 93"/>
                <a:gd name="T4" fmla="*/ 1 w 92"/>
                <a:gd name="T5" fmla="*/ 0 h 93"/>
                <a:gd name="T6" fmla="*/ 1 w 92"/>
                <a:gd name="T7" fmla="*/ 0 h 93"/>
                <a:gd name="T8" fmla="*/ 1 w 92"/>
                <a:gd name="T9" fmla="*/ 0 h 93"/>
                <a:gd name="T10" fmla="*/ 1 w 92"/>
                <a:gd name="T11" fmla="*/ 0 h 93"/>
                <a:gd name="T12" fmla="*/ 1 w 92"/>
                <a:gd name="T13" fmla="*/ 0 h 93"/>
                <a:gd name="T14" fmla="*/ 1 w 92"/>
                <a:gd name="T15" fmla="*/ 0 h 93"/>
                <a:gd name="T16" fmla="*/ 1 w 92"/>
                <a:gd name="T17" fmla="*/ 0 h 93"/>
                <a:gd name="T18" fmla="*/ 1 w 92"/>
                <a:gd name="T19" fmla="*/ 0 h 93"/>
                <a:gd name="T20" fmla="*/ 1 w 92"/>
                <a:gd name="T21" fmla="*/ 0 h 93"/>
                <a:gd name="T22" fmla="*/ 1 w 92"/>
                <a:gd name="T23" fmla="*/ 0 h 93"/>
                <a:gd name="T24" fmla="*/ 1 w 92"/>
                <a:gd name="T25" fmla="*/ 0 h 93"/>
                <a:gd name="T26" fmla="*/ 1 w 92"/>
                <a:gd name="T27" fmla="*/ 0 h 93"/>
                <a:gd name="T28" fmla="*/ 1 w 92"/>
                <a:gd name="T29" fmla="*/ 0 h 93"/>
                <a:gd name="T30" fmla="*/ 1 w 92"/>
                <a:gd name="T31" fmla="*/ 0 h 93"/>
                <a:gd name="T32" fmla="*/ 1 w 92"/>
                <a:gd name="T33" fmla="*/ 0 h 93"/>
                <a:gd name="T34" fmla="*/ 1 w 92"/>
                <a:gd name="T35" fmla="*/ 0 h 93"/>
                <a:gd name="T36" fmla="*/ 1 w 92"/>
                <a:gd name="T37" fmla="*/ 0 h 93"/>
                <a:gd name="T38" fmla="*/ 1 w 92"/>
                <a:gd name="T39" fmla="*/ 0 h 93"/>
                <a:gd name="T40" fmla="*/ 1 w 92"/>
                <a:gd name="T41" fmla="*/ 0 h 93"/>
                <a:gd name="T42" fmla="*/ 1 w 92"/>
                <a:gd name="T43" fmla="*/ 0 h 93"/>
                <a:gd name="T44" fmla="*/ 1 w 92"/>
                <a:gd name="T45" fmla="*/ 0 h 93"/>
                <a:gd name="T46" fmla="*/ 0 w 92"/>
                <a:gd name="T47" fmla="*/ 0 h 93"/>
                <a:gd name="T48" fmla="*/ 0 w 92"/>
                <a:gd name="T49" fmla="*/ 0 h 93"/>
                <a:gd name="T50" fmla="*/ 1 w 92"/>
                <a:gd name="T51" fmla="*/ 0 h 93"/>
                <a:gd name="T52" fmla="*/ 1 w 92"/>
                <a:gd name="T53" fmla="*/ 0 h 93"/>
                <a:gd name="T54" fmla="*/ 1 w 92"/>
                <a:gd name="T55" fmla="*/ 0 h 93"/>
                <a:gd name="T56" fmla="*/ 1 w 92"/>
                <a:gd name="T57" fmla="*/ 0 h 93"/>
                <a:gd name="T58" fmla="*/ 1 w 92"/>
                <a:gd name="T59" fmla="*/ 0 h 93"/>
                <a:gd name="T60" fmla="*/ 1 w 92"/>
                <a:gd name="T61" fmla="*/ 0 h 93"/>
                <a:gd name="T62" fmla="*/ 1 w 92"/>
                <a:gd name="T63" fmla="*/ 0 h 93"/>
                <a:gd name="T64" fmla="*/ 1 w 92"/>
                <a:gd name="T65" fmla="*/ 0 h 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
                <a:gd name="T100" fmla="*/ 0 h 93"/>
                <a:gd name="T101" fmla="*/ 92 w 92"/>
                <a:gd name="T102" fmla="*/ 93 h 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 h="93">
                  <a:moveTo>
                    <a:pt x="47" y="93"/>
                  </a:moveTo>
                  <a:lnTo>
                    <a:pt x="50" y="93"/>
                  </a:lnTo>
                  <a:lnTo>
                    <a:pt x="55" y="92"/>
                  </a:lnTo>
                  <a:lnTo>
                    <a:pt x="59" y="89"/>
                  </a:lnTo>
                  <a:lnTo>
                    <a:pt x="64" y="88"/>
                  </a:lnTo>
                  <a:lnTo>
                    <a:pt x="67" y="86"/>
                  </a:lnTo>
                  <a:lnTo>
                    <a:pt x="71" y="85"/>
                  </a:lnTo>
                  <a:lnTo>
                    <a:pt x="74" y="81"/>
                  </a:lnTo>
                  <a:lnTo>
                    <a:pt x="78" y="79"/>
                  </a:lnTo>
                  <a:lnTo>
                    <a:pt x="81" y="75"/>
                  </a:lnTo>
                  <a:lnTo>
                    <a:pt x="84" y="71"/>
                  </a:lnTo>
                  <a:lnTo>
                    <a:pt x="86" y="68"/>
                  </a:lnTo>
                  <a:lnTo>
                    <a:pt x="88" y="64"/>
                  </a:lnTo>
                  <a:lnTo>
                    <a:pt x="89" y="60"/>
                  </a:lnTo>
                  <a:lnTo>
                    <a:pt x="90" y="55"/>
                  </a:lnTo>
                  <a:lnTo>
                    <a:pt x="92" y="50"/>
                  </a:lnTo>
                  <a:lnTo>
                    <a:pt x="92" y="46"/>
                  </a:lnTo>
                  <a:lnTo>
                    <a:pt x="92" y="41"/>
                  </a:lnTo>
                  <a:lnTo>
                    <a:pt x="90" y="37"/>
                  </a:lnTo>
                  <a:lnTo>
                    <a:pt x="89" y="32"/>
                  </a:lnTo>
                  <a:lnTo>
                    <a:pt x="88" y="27"/>
                  </a:lnTo>
                  <a:lnTo>
                    <a:pt x="86" y="24"/>
                  </a:lnTo>
                  <a:lnTo>
                    <a:pt x="84" y="19"/>
                  </a:lnTo>
                  <a:lnTo>
                    <a:pt x="81" y="16"/>
                  </a:lnTo>
                  <a:lnTo>
                    <a:pt x="78" y="14"/>
                  </a:lnTo>
                  <a:lnTo>
                    <a:pt x="74" y="10"/>
                  </a:lnTo>
                  <a:lnTo>
                    <a:pt x="71" y="7"/>
                  </a:lnTo>
                  <a:lnTo>
                    <a:pt x="67" y="4"/>
                  </a:lnTo>
                  <a:lnTo>
                    <a:pt x="64" y="3"/>
                  </a:lnTo>
                  <a:lnTo>
                    <a:pt x="59" y="1"/>
                  </a:lnTo>
                  <a:lnTo>
                    <a:pt x="55" y="1"/>
                  </a:lnTo>
                  <a:lnTo>
                    <a:pt x="50" y="0"/>
                  </a:lnTo>
                  <a:lnTo>
                    <a:pt x="47" y="0"/>
                  </a:lnTo>
                  <a:lnTo>
                    <a:pt x="41" y="0"/>
                  </a:lnTo>
                  <a:lnTo>
                    <a:pt x="36" y="1"/>
                  </a:lnTo>
                  <a:lnTo>
                    <a:pt x="32" y="1"/>
                  </a:lnTo>
                  <a:lnTo>
                    <a:pt x="28" y="3"/>
                  </a:lnTo>
                  <a:lnTo>
                    <a:pt x="24" y="4"/>
                  </a:lnTo>
                  <a:lnTo>
                    <a:pt x="20" y="7"/>
                  </a:lnTo>
                  <a:lnTo>
                    <a:pt x="16" y="10"/>
                  </a:lnTo>
                  <a:lnTo>
                    <a:pt x="13" y="14"/>
                  </a:lnTo>
                  <a:lnTo>
                    <a:pt x="10" y="16"/>
                  </a:lnTo>
                  <a:lnTo>
                    <a:pt x="8" y="19"/>
                  </a:lnTo>
                  <a:lnTo>
                    <a:pt x="5" y="24"/>
                  </a:lnTo>
                  <a:lnTo>
                    <a:pt x="3" y="27"/>
                  </a:lnTo>
                  <a:lnTo>
                    <a:pt x="1" y="32"/>
                  </a:lnTo>
                  <a:lnTo>
                    <a:pt x="1" y="37"/>
                  </a:lnTo>
                  <a:lnTo>
                    <a:pt x="0" y="41"/>
                  </a:lnTo>
                  <a:lnTo>
                    <a:pt x="0" y="46"/>
                  </a:lnTo>
                  <a:lnTo>
                    <a:pt x="0" y="50"/>
                  </a:lnTo>
                  <a:lnTo>
                    <a:pt x="1" y="55"/>
                  </a:lnTo>
                  <a:lnTo>
                    <a:pt x="1" y="60"/>
                  </a:lnTo>
                  <a:lnTo>
                    <a:pt x="3" y="64"/>
                  </a:lnTo>
                  <a:lnTo>
                    <a:pt x="5" y="68"/>
                  </a:lnTo>
                  <a:lnTo>
                    <a:pt x="8" y="71"/>
                  </a:lnTo>
                  <a:lnTo>
                    <a:pt x="10" y="75"/>
                  </a:lnTo>
                  <a:lnTo>
                    <a:pt x="13" y="79"/>
                  </a:lnTo>
                  <a:lnTo>
                    <a:pt x="16" y="81"/>
                  </a:lnTo>
                  <a:lnTo>
                    <a:pt x="20" y="85"/>
                  </a:lnTo>
                  <a:lnTo>
                    <a:pt x="24" y="86"/>
                  </a:lnTo>
                  <a:lnTo>
                    <a:pt x="28" y="88"/>
                  </a:lnTo>
                  <a:lnTo>
                    <a:pt x="32" y="89"/>
                  </a:lnTo>
                  <a:lnTo>
                    <a:pt x="36" y="92"/>
                  </a:lnTo>
                  <a:lnTo>
                    <a:pt x="41" y="93"/>
                  </a:lnTo>
                  <a:lnTo>
                    <a:pt x="47"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1" name="Freeform 136"/>
            <p:cNvSpPr>
              <a:spLocks/>
            </p:cNvSpPr>
            <p:nvPr/>
          </p:nvSpPr>
          <p:spPr bwMode="auto">
            <a:xfrm>
              <a:off x="5111" y="2076"/>
              <a:ext cx="46" cy="46"/>
            </a:xfrm>
            <a:custGeom>
              <a:avLst/>
              <a:gdLst>
                <a:gd name="T0" fmla="*/ 1 w 92"/>
                <a:gd name="T1" fmla="*/ 1 h 92"/>
                <a:gd name="T2" fmla="*/ 1 w 92"/>
                <a:gd name="T3" fmla="*/ 1 h 92"/>
                <a:gd name="T4" fmla="*/ 1 w 92"/>
                <a:gd name="T5" fmla="*/ 1 h 92"/>
                <a:gd name="T6" fmla="*/ 1 w 92"/>
                <a:gd name="T7" fmla="*/ 1 h 92"/>
                <a:gd name="T8" fmla="*/ 1 w 92"/>
                <a:gd name="T9" fmla="*/ 1 h 92"/>
                <a:gd name="T10" fmla="*/ 1 w 92"/>
                <a:gd name="T11" fmla="*/ 1 h 92"/>
                <a:gd name="T12" fmla="*/ 1 w 92"/>
                <a:gd name="T13" fmla="*/ 1 h 92"/>
                <a:gd name="T14" fmla="*/ 1 w 92"/>
                <a:gd name="T15" fmla="*/ 1 h 92"/>
                <a:gd name="T16" fmla="*/ 1 w 92"/>
                <a:gd name="T17" fmla="*/ 1 h 92"/>
                <a:gd name="T18" fmla="*/ 1 w 92"/>
                <a:gd name="T19" fmla="*/ 1 h 92"/>
                <a:gd name="T20" fmla="*/ 1 w 92"/>
                <a:gd name="T21" fmla="*/ 1 h 92"/>
                <a:gd name="T22" fmla="*/ 1 w 92"/>
                <a:gd name="T23" fmla="*/ 1 h 92"/>
                <a:gd name="T24" fmla="*/ 1 w 92"/>
                <a:gd name="T25" fmla="*/ 1 h 92"/>
                <a:gd name="T26" fmla="*/ 1 w 92"/>
                <a:gd name="T27" fmla="*/ 1 h 92"/>
                <a:gd name="T28" fmla="*/ 1 w 92"/>
                <a:gd name="T29" fmla="*/ 1 h 92"/>
                <a:gd name="T30" fmla="*/ 1 w 92"/>
                <a:gd name="T31" fmla="*/ 0 h 92"/>
                <a:gd name="T32" fmla="*/ 1 w 92"/>
                <a:gd name="T33" fmla="*/ 0 h 92"/>
                <a:gd name="T34" fmla="*/ 1 w 92"/>
                <a:gd name="T35" fmla="*/ 1 h 92"/>
                <a:gd name="T36" fmla="*/ 1 w 92"/>
                <a:gd name="T37" fmla="*/ 1 h 92"/>
                <a:gd name="T38" fmla="*/ 1 w 92"/>
                <a:gd name="T39" fmla="*/ 1 h 92"/>
                <a:gd name="T40" fmla="*/ 1 w 92"/>
                <a:gd name="T41" fmla="*/ 1 h 92"/>
                <a:gd name="T42" fmla="*/ 1 w 92"/>
                <a:gd name="T43" fmla="*/ 1 h 92"/>
                <a:gd name="T44" fmla="*/ 1 w 92"/>
                <a:gd name="T45" fmla="*/ 1 h 92"/>
                <a:gd name="T46" fmla="*/ 0 w 92"/>
                <a:gd name="T47" fmla="*/ 1 h 92"/>
                <a:gd name="T48" fmla="*/ 0 w 92"/>
                <a:gd name="T49" fmla="*/ 1 h 92"/>
                <a:gd name="T50" fmla="*/ 1 w 92"/>
                <a:gd name="T51" fmla="*/ 1 h 92"/>
                <a:gd name="T52" fmla="*/ 1 w 92"/>
                <a:gd name="T53" fmla="*/ 1 h 92"/>
                <a:gd name="T54" fmla="*/ 1 w 92"/>
                <a:gd name="T55" fmla="*/ 1 h 92"/>
                <a:gd name="T56" fmla="*/ 1 w 92"/>
                <a:gd name="T57" fmla="*/ 1 h 92"/>
                <a:gd name="T58" fmla="*/ 1 w 92"/>
                <a:gd name="T59" fmla="*/ 1 h 92"/>
                <a:gd name="T60" fmla="*/ 1 w 92"/>
                <a:gd name="T61" fmla="*/ 1 h 92"/>
                <a:gd name="T62" fmla="*/ 1 w 92"/>
                <a:gd name="T63" fmla="*/ 1 h 92"/>
                <a:gd name="T64" fmla="*/ 1 w 92"/>
                <a:gd name="T65" fmla="*/ 1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
                <a:gd name="T100" fmla="*/ 0 h 92"/>
                <a:gd name="T101" fmla="*/ 92 w 92"/>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 h="92">
                  <a:moveTo>
                    <a:pt x="47" y="92"/>
                  </a:moveTo>
                  <a:lnTo>
                    <a:pt x="50" y="91"/>
                  </a:lnTo>
                  <a:lnTo>
                    <a:pt x="55" y="90"/>
                  </a:lnTo>
                  <a:lnTo>
                    <a:pt x="59" y="89"/>
                  </a:lnTo>
                  <a:lnTo>
                    <a:pt x="64" y="88"/>
                  </a:lnTo>
                  <a:lnTo>
                    <a:pt x="67" y="85"/>
                  </a:lnTo>
                  <a:lnTo>
                    <a:pt x="71" y="83"/>
                  </a:lnTo>
                  <a:lnTo>
                    <a:pt x="74" y="81"/>
                  </a:lnTo>
                  <a:lnTo>
                    <a:pt x="78" y="79"/>
                  </a:lnTo>
                  <a:lnTo>
                    <a:pt x="81" y="74"/>
                  </a:lnTo>
                  <a:lnTo>
                    <a:pt x="84" y="70"/>
                  </a:lnTo>
                  <a:lnTo>
                    <a:pt x="85" y="67"/>
                  </a:lnTo>
                  <a:lnTo>
                    <a:pt x="88" y="64"/>
                  </a:lnTo>
                  <a:lnTo>
                    <a:pt x="89" y="59"/>
                  </a:lnTo>
                  <a:lnTo>
                    <a:pt x="90" y="54"/>
                  </a:lnTo>
                  <a:lnTo>
                    <a:pt x="92" y="51"/>
                  </a:lnTo>
                  <a:lnTo>
                    <a:pt x="92" y="46"/>
                  </a:lnTo>
                  <a:lnTo>
                    <a:pt x="92" y="41"/>
                  </a:lnTo>
                  <a:lnTo>
                    <a:pt x="90" y="36"/>
                  </a:lnTo>
                  <a:lnTo>
                    <a:pt x="89" y="31"/>
                  </a:lnTo>
                  <a:lnTo>
                    <a:pt x="88" y="28"/>
                  </a:lnTo>
                  <a:lnTo>
                    <a:pt x="85" y="23"/>
                  </a:lnTo>
                  <a:lnTo>
                    <a:pt x="84" y="20"/>
                  </a:lnTo>
                  <a:lnTo>
                    <a:pt x="81" y="16"/>
                  </a:lnTo>
                  <a:lnTo>
                    <a:pt x="78" y="13"/>
                  </a:lnTo>
                  <a:lnTo>
                    <a:pt x="74" y="9"/>
                  </a:lnTo>
                  <a:lnTo>
                    <a:pt x="71" y="7"/>
                  </a:lnTo>
                  <a:lnTo>
                    <a:pt x="67" y="5"/>
                  </a:lnTo>
                  <a:lnTo>
                    <a:pt x="64" y="4"/>
                  </a:lnTo>
                  <a:lnTo>
                    <a:pt x="59" y="1"/>
                  </a:lnTo>
                  <a:lnTo>
                    <a:pt x="55" y="1"/>
                  </a:lnTo>
                  <a:lnTo>
                    <a:pt x="50" y="0"/>
                  </a:lnTo>
                  <a:lnTo>
                    <a:pt x="47" y="0"/>
                  </a:lnTo>
                  <a:lnTo>
                    <a:pt x="41" y="0"/>
                  </a:lnTo>
                  <a:lnTo>
                    <a:pt x="36" y="1"/>
                  </a:lnTo>
                  <a:lnTo>
                    <a:pt x="32" y="1"/>
                  </a:lnTo>
                  <a:lnTo>
                    <a:pt x="27" y="4"/>
                  </a:lnTo>
                  <a:lnTo>
                    <a:pt x="24" y="5"/>
                  </a:lnTo>
                  <a:lnTo>
                    <a:pt x="19" y="7"/>
                  </a:lnTo>
                  <a:lnTo>
                    <a:pt x="16" y="9"/>
                  </a:lnTo>
                  <a:lnTo>
                    <a:pt x="13" y="13"/>
                  </a:lnTo>
                  <a:lnTo>
                    <a:pt x="9" y="16"/>
                  </a:lnTo>
                  <a:lnTo>
                    <a:pt x="6" y="20"/>
                  </a:lnTo>
                  <a:lnTo>
                    <a:pt x="4" y="23"/>
                  </a:lnTo>
                  <a:lnTo>
                    <a:pt x="3" y="28"/>
                  </a:lnTo>
                  <a:lnTo>
                    <a:pt x="1" y="31"/>
                  </a:lnTo>
                  <a:lnTo>
                    <a:pt x="0" y="36"/>
                  </a:lnTo>
                  <a:lnTo>
                    <a:pt x="0" y="41"/>
                  </a:lnTo>
                  <a:lnTo>
                    <a:pt x="0" y="46"/>
                  </a:lnTo>
                  <a:lnTo>
                    <a:pt x="0" y="51"/>
                  </a:lnTo>
                  <a:lnTo>
                    <a:pt x="0" y="54"/>
                  </a:lnTo>
                  <a:lnTo>
                    <a:pt x="1" y="59"/>
                  </a:lnTo>
                  <a:lnTo>
                    <a:pt x="3" y="64"/>
                  </a:lnTo>
                  <a:lnTo>
                    <a:pt x="4" y="67"/>
                  </a:lnTo>
                  <a:lnTo>
                    <a:pt x="6" y="70"/>
                  </a:lnTo>
                  <a:lnTo>
                    <a:pt x="9" y="74"/>
                  </a:lnTo>
                  <a:lnTo>
                    <a:pt x="13" y="79"/>
                  </a:lnTo>
                  <a:lnTo>
                    <a:pt x="16" y="81"/>
                  </a:lnTo>
                  <a:lnTo>
                    <a:pt x="19" y="83"/>
                  </a:lnTo>
                  <a:lnTo>
                    <a:pt x="24" y="85"/>
                  </a:lnTo>
                  <a:lnTo>
                    <a:pt x="27" y="88"/>
                  </a:lnTo>
                  <a:lnTo>
                    <a:pt x="32" y="89"/>
                  </a:lnTo>
                  <a:lnTo>
                    <a:pt x="36" y="90"/>
                  </a:lnTo>
                  <a:lnTo>
                    <a:pt x="41" y="91"/>
                  </a:lnTo>
                  <a:lnTo>
                    <a:pt x="47"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2" name="Freeform 137"/>
            <p:cNvSpPr>
              <a:spLocks/>
            </p:cNvSpPr>
            <p:nvPr/>
          </p:nvSpPr>
          <p:spPr bwMode="auto">
            <a:xfrm>
              <a:off x="5180" y="2018"/>
              <a:ext cx="60" cy="79"/>
            </a:xfrm>
            <a:custGeom>
              <a:avLst/>
              <a:gdLst>
                <a:gd name="T0" fmla="*/ 0 w 119"/>
                <a:gd name="T1" fmla="*/ 1 h 158"/>
                <a:gd name="T2" fmla="*/ 1 w 119"/>
                <a:gd name="T3" fmla="*/ 1 h 158"/>
                <a:gd name="T4" fmla="*/ 1 w 119"/>
                <a:gd name="T5" fmla="*/ 1 h 158"/>
                <a:gd name="T6" fmla="*/ 1 w 119"/>
                <a:gd name="T7" fmla="*/ 1 h 158"/>
                <a:gd name="T8" fmla="*/ 1 w 119"/>
                <a:gd name="T9" fmla="*/ 0 h 158"/>
                <a:gd name="T10" fmla="*/ 1 w 119"/>
                <a:gd name="T11" fmla="*/ 1 h 158"/>
                <a:gd name="T12" fmla="*/ 1 w 119"/>
                <a:gd name="T13" fmla="*/ 1 h 158"/>
                <a:gd name="T14" fmla="*/ 1 w 119"/>
                <a:gd name="T15" fmla="*/ 1 h 158"/>
                <a:gd name="T16" fmla="*/ 0 w 119"/>
                <a:gd name="T17" fmla="*/ 1 h 158"/>
                <a:gd name="T18" fmla="*/ 0 w 119"/>
                <a:gd name="T19" fmla="*/ 1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
                <a:gd name="T31" fmla="*/ 0 h 158"/>
                <a:gd name="T32" fmla="*/ 119 w 119"/>
                <a:gd name="T33" fmla="*/ 158 h 1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 h="158">
                  <a:moveTo>
                    <a:pt x="0" y="158"/>
                  </a:moveTo>
                  <a:lnTo>
                    <a:pt x="44" y="128"/>
                  </a:lnTo>
                  <a:lnTo>
                    <a:pt x="119" y="92"/>
                  </a:lnTo>
                  <a:lnTo>
                    <a:pt x="97" y="22"/>
                  </a:lnTo>
                  <a:lnTo>
                    <a:pt x="66" y="0"/>
                  </a:lnTo>
                  <a:lnTo>
                    <a:pt x="35" y="6"/>
                  </a:lnTo>
                  <a:lnTo>
                    <a:pt x="16" y="15"/>
                  </a:lnTo>
                  <a:lnTo>
                    <a:pt x="4" y="112"/>
                  </a:lnTo>
                  <a:lnTo>
                    <a:pt x="0" y="158"/>
                  </a:lnTo>
                  <a:close/>
                </a:path>
              </a:pathLst>
            </a:custGeom>
            <a:solidFill>
              <a:srgbClr val="5E75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 name="Freeform 138"/>
            <p:cNvSpPr>
              <a:spLocks/>
            </p:cNvSpPr>
            <p:nvPr/>
          </p:nvSpPr>
          <p:spPr bwMode="auto">
            <a:xfrm>
              <a:off x="5122" y="2132"/>
              <a:ext cx="76" cy="76"/>
            </a:xfrm>
            <a:custGeom>
              <a:avLst/>
              <a:gdLst>
                <a:gd name="T0" fmla="*/ 1 w 152"/>
                <a:gd name="T1" fmla="*/ 1 h 152"/>
                <a:gd name="T2" fmla="*/ 1 w 152"/>
                <a:gd name="T3" fmla="*/ 1 h 152"/>
                <a:gd name="T4" fmla="*/ 1 w 152"/>
                <a:gd name="T5" fmla="*/ 1 h 152"/>
                <a:gd name="T6" fmla="*/ 1 w 152"/>
                <a:gd name="T7" fmla="*/ 1 h 152"/>
                <a:gd name="T8" fmla="*/ 1 w 152"/>
                <a:gd name="T9" fmla="*/ 1 h 152"/>
                <a:gd name="T10" fmla="*/ 1 w 152"/>
                <a:gd name="T11" fmla="*/ 1 h 152"/>
                <a:gd name="T12" fmla="*/ 1 w 152"/>
                <a:gd name="T13" fmla="*/ 1 h 152"/>
                <a:gd name="T14" fmla="*/ 1 w 152"/>
                <a:gd name="T15" fmla="*/ 1 h 152"/>
                <a:gd name="T16" fmla="*/ 1 w 152"/>
                <a:gd name="T17" fmla="*/ 1 h 152"/>
                <a:gd name="T18" fmla="*/ 1 w 152"/>
                <a:gd name="T19" fmla="*/ 1 h 152"/>
                <a:gd name="T20" fmla="*/ 1 w 152"/>
                <a:gd name="T21" fmla="*/ 1 h 152"/>
                <a:gd name="T22" fmla="*/ 1 w 152"/>
                <a:gd name="T23" fmla="*/ 1 h 152"/>
                <a:gd name="T24" fmla="*/ 1 w 152"/>
                <a:gd name="T25" fmla="*/ 1 h 152"/>
                <a:gd name="T26" fmla="*/ 1 w 152"/>
                <a:gd name="T27" fmla="*/ 1 h 152"/>
                <a:gd name="T28" fmla="*/ 1 w 152"/>
                <a:gd name="T29" fmla="*/ 1 h 152"/>
                <a:gd name="T30" fmla="*/ 1 w 152"/>
                <a:gd name="T31" fmla="*/ 1 h 152"/>
                <a:gd name="T32" fmla="*/ 1 w 152"/>
                <a:gd name="T33" fmla="*/ 1 h 152"/>
                <a:gd name="T34" fmla="*/ 1 w 152"/>
                <a:gd name="T35" fmla="*/ 1 h 152"/>
                <a:gd name="T36" fmla="*/ 1 w 152"/>
                <a:gd name="T37" fmla="*/ 0 h 152"/>
                <a:gd name="T38" fmla="*/ 1 w 152"/>
                <a:gd name="T39" fmla="*/ 1 h 152"/>
                <a:gd name="T40" fmla="*/ 1 w 152"/>
                <a:gd name="T41" fmla="*/ 1 h 152"/>
                <a:gd name="T42" fmla="*/ 1 w 152"/>
                <a:gd name="T43" fmla="*/ 1 h 152"/>
                <a:gd name="T44" fmla="*/ 1 w 152"/>
                <a:gd name="T45" fmla="*/ 1 h 152"/>
                <a:gd name="T46" fmla="*/ 1 w 152"/>
                <a:gd name="T47" fmla="*/ 1 h 152"/>
                <a:gd name="T48" fmla="*/ 1 w 152"/>
                <a:gd name="T49" fmla="*/ 1 h 152"/>
                <a:gd name="T50" fmla="*/ 1 w 152"/>
                <a:gd name="T51" fmla="*/ 1 h 152"/>
                <a:gd name="T52" fmla="*/ 1 w 152"/>
                <a:gd name="T53" fmla="*/ 1 h 152"/>
                <a:gd name="T54" fmla="*/ 1 w 152"/>
                <a:gd name="T55" fmla="*/ 1 h 152"/>
                <a:gd name="T56" fmla="*/ 1 w 152"/>
                <a:gd name="T57" fmla="*/ 1 h 152"/>
                <a:gd name="T58" fmla="*/ 1 w 152"/>
                <a:gd name="T59" fmla="*/ 1 h 152"/>
                <a:gd name="T60" fmla="*/ 1 w 152"/>
                <a:gd name="T61" fmla="*/ 1 h 152"/>
                <a:gd name="T62" fmla="*/ 1 w 152"/>
                <a:gd name="T63" fmla="*/ 1 h 152"/>
                <a:gd name="T64" fmla="*/ 1 w 152"/>
                <a:gd name="T65" fmla="*/ 1 h 152"/>
                <a:gd name="T66" fmla="*/ 1 w 152"/>
                <a:gd name="T67" fmla="*/ 1 h 152"/>
                <a:gd name="T68" fmla="*/ 1 w 152"/>
                <a:gd name="T69" fmla="*/ 1 h 152"/>
                <a:gd name="T70" fmla="*/ 1 w 152"/>
                <a:gd name="T71" fmla="*/ 1 h 152"/>
                <a:gd name="T72" fmla="*/ 1 w 152"/>
                <a:gd name="T73" fmla="*/ 1 h 152"/>
                <a:gd name="T74" fmla="*/ 1 w 152"/>
                <a:gd name="T75" fmla="*/ 1 h 152"/>
                <a:gd name="T76" fmla="*/ 1 w 152"/>
                <a:gd name="T77" fmla="*/ 1 h 152"/>
                <a:gd name="T78" fmla="*/ 1 w 152"/>
                <a:gd name="T79" fmla="*/ 1 h 152"/>
                <a:gd name="T80" fmla="*/ 1 w 152"/>
                <a:gd name="T81" fmla="*/ 1 h 152"/>
                <a:gd name="T82" fmla="*/ 0 w 152"/>
                <a:gd name="T83" fmla="*/ 1 h 152"/>
                <a:gd name="T84" fmla="*/ 0 w 152"/>
                <a:gd name="T85" fmla="*/ 1 h 152"/>
                <a:gd name="T86" fmla="*/ 1 w 152"/>
                <a:gd name="T87" fmla="*/ 1 h 152"/>
                <a:gd name="T88" fmla="*/ 1 w 152"/>
                <a:gd name="T89" fmla="*/ 1 h 152"/>
                <a:gd name="T90" fmla="*/ 1 w 152"/>
                <a:gd name="T91" fmla="*/ 1 h 152"/>
                <a:gd name="T92" fmla="*/ 1 w 152"/>
                <a:gd name="T93" fmla="*/ 1 h 152"/>
                <a:gd name="T94" fmla="*/ 1 w 152"/>
                <a:gd name="T95" fmla="*/ 1 h 152"/>
                <a:gd name="T96" fmla="*/ 1 w 152"/>
                <a:gd name="T97" fmla="*/ 1 h 152"/>
                <a:gd name="T98" fmla="*/ 1 w 152"/>
                <a:gd name="T99" fmla="*/ 0 h 152"/>
                <a:gd name="T100" fmla="*/ 1 w 152"/>
                <a:gd name="T101" fmla="*/ 1 h 152"/>
                <a:gd name="T102" fmla="*/ 1 w 152"/>
                <a:gd name="T103" fmla="*/ 1 h 152"/>
                <a:gd name="T104" fmla="*/ 1 w 152"/>
                <a:gd name="T105" fmla="*/ 1 h 152"/>
                <a:gd name="T106" fmla="*/ 1 w 152"/>
                <a:gd name="T107" fmla="*/ 1 h 152"/>
                <a:gd name="T108" fmla="*/ 1 w 152"/>
                <a:gd name="T109" fmla="*/ 1 h 152"/>
                <a:gd name="T110" fmla="*/ 1 w 152"/>
                <a:gd name="T111" fmla="*/ 1 h 1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2"/>
                <a:gd name="T169" fmla="*/ 0 h 152"/>
                <a:gd name="T170" fmla="*/ 152 w 152"/>
                <a:gd name="T171" fmla="*/ 152 h 1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2" h="152">
                  <a:moveTo>
                    <a:pt x="11" y="76"/>
                  </a:moveTo>
                  <a:lnTo>
                    <a:pt x="11" y="82"/>
                  </a:lnTo>
                  <a:lnTo>
                    <a:pt x="12" y="89"/>
                  </a:lnTo>
                  <a:lnTo>
                    <a:pt x="13" y="94"/>
                  </a:lnTo>
                  <a:lnTo>
                    <a:pt x="15" y="101"/>
                  </a:lnTo>
                  <a:lnTo>
                    <a:pt x="18" y="107"/>
                  </a:lnTo>
                  <a:lnTo>
                    <a:pt x="21" y="112"/>
                  </a:lnTo>
                  <a:lnTo>
                    <a:pt x="25" y="116"/>
                  </a:lnTo>
                  <a:lnTo>
                    <a:pt x="29" y="122"/>
                  </a:lnTo>
                  <a:lnTo>
                    <a:pt x="34" y="125"/>
                  </a:lnTo>
                  <a:lnTo>
                    <a:pt x="40" y="129"/>
                  </a:lnTo>
                  <a:lnTo>
                    <a:pt x="44" y="132"/>
                  </a:lnTo>
                  <a:lnTo>
                    <a:pt x="50" y="136"/>
                  </a:lnTo>
                  <a:lnTo>
                    <a:pt x="56" y="137"/>
                  </a:lnTo>
                  <a:lnTo>
                    <a:pt x="63" y="139"/>
                  </a:lnTo>
                  <a:lnTo>
                    <a:pt x="65" y="139"/>
                  </a:lnTo>
                  <a:lnTo>
                    <a:pt x="68" y="140"/>
                  </a:lnTo>
                  <a:lnTo>
                    <a:pt x="72" y="140"/>
                  </a:lnTo>
                  <a:lnTo>
                    <a:pt x="76" y="141"/>
                  </a:lnTo>
                  <a:lnTo>
                    <a:pt x="82" y="140"/>
                  </a:lnTo>
                  <a:lnTo>
                    <a:pt x="89" y="139"/>
                  </a:lnTo>
                  <a:lnTo>
                    <a:pt x="95" y="137"/>
                  </a:lnTo>
                  <a:lnTo>
                    <a:pt x="101" y="136"/>
                  </a:lnTo>
                  <a:lnTo>
                    <a:pt x="106" y="132"/>
                  </a:lnTo>
                  <a:lnTo>
                    <a:pt x="112" y="129"/>
                  </a:lnTo>
                  <a:lnTo>
                    <a:pt x="118" y="125"/>
                  </a:lnTo>
                  <a:lnTo>
                    <a:pt x="122" y="122"/>
                  </a:lnTo>
                  <a:lnTo>
                    <a:pt x="126" y="116"/>
                  </a:lnTo>
                  <a:lnTo>
                    <a:pt x="129" y="112"/>
                  </a:lnTo>
                  <a:lnTo>
                    <a:pt x="133" y="107"/>
                  </a:lnTo>
                  <a:lnTo>
                    <a:pt x="135" y="101"/>
                  </a:lnTo>
                  <a:lnTo>
                    <a:pt x="137" y="94"/>
                  </a:lnTo>
                  <a:lnTo>
                    <a:pt x="140" y="89"/>
                  </a:lnTo>
                  <a:lnTo>
                    <a:pt x="141" y="82"/>
                  </a:lnTo>
                  <a:lnTo>
                    <a:pt x="141" y="76"/>
                  </a:lnTo>
                  <a:lnTo>
                    <a:pt x="141" y="72"/>
                  </a:lnTo>
                  <a:lnTo>
                    <a:pt x="141" y="68"/>
                  </a:lnTo>
                  <a:lnTo>
                    <a:pt x="140" y="65"/>
                  </a:lnTo>
                  <a:lnTo>
                    <a:pt x="140" y="62"/>
                  </a:lnTo>
                  <a:lnTo>
                    <a:pt x="137" y="55"/>
                  </a:lnTo>
                  <a:lnTo>
                    <a:pt x="135" y="51"/>
                  </a:lnTo>
                  <a:lnTo>
                    <a:pt x="133" y="45"/>
                  </a:lnTo>
                  <a:lnTo>
                    <a:pt x="129" y="39"/>
                  </a:lnTo>
                  <a:lnTo>
                    <a:pt x="126" y="33"/>
                  </a:lnTo>
                  <a:lnTo>
                    <a:pt x="122" y="30"/>
                  </a:lnTo>
                  <a:lnTo>
                    <a:pt x="118" y="25"/>
                  </a:lnTo>
                  <a:lnTo>
                    <a:pt x="113" y="22"/>
                  </a:lnTo>
                  <a:lnTo>
                    <a:pt x="107" y="18"/>
                  </a:lnTo>
                  <a:lnTo>
                    <a:pt x="102" y="16"/>
                  </a:lnTo>
                  <a:lnTo>
                    <a:pt x="96" y="13"/>
                  </a:lnTo>
                  <a:lnTo>
                    <a:pt x="90" y="11"/>
                  </a:lnTo>
                  <a:lnTo>
                    <a:pt x="83" y="11"/>
                  </a:lnTo>
                  <a:lnTo>
                    <a:pt x="78" y="11"/>
                  </a:lnTo>
                  <a:lnTo>
                    <a:pt x="78" y="5"/>
                  </a:lnTo>
                  <a:lnTo>
                    <a:pt x="78" y="0"/>
                  </a:lnTo>
                  <a:lnTo>
                    <a:pt x="80" y="0"/>
                  </a:lnTo>
                  <a:lnTo>
                    <a:pt x="84" y="0"/>
                  </a:lnTo>
                  <a:lnTo>
                    <a:pt x="88" y="0"/>
                  </a:lnTo>
                  <a:lnTo>
                    <a:pt x="91" y="2"/>
                  </a:lnTo>
                  <a:lnTo>
                    <a:pt x="95" y="2"/>
                  </a:lnTo>
                  <a:lnTo>
                    <a:pt x="98" y="3"/>
                  </a:lnTo>
                  <a:lnTo>
                    <a:pt x="103" y="5"/>
                  </a:lnTo>
                  <a:lnTo>
                    <a:pt x="106" y="6"/>
                  </a:lnTo>
                  <a:lnTo>
                    <a:pt x="112" y="9"/>
                  </a:lnTo>
                  <a:lnTo>
                    <a:pt x="119" y="13"/>
                  </a:lnTo>
                  <a:lnTo>
                    <a:pt x="125" y="17"/>
                  </a:lnTo>
                  <a:lnTo>
                    <a:pt x="129" y="23"/>
                  </a:lnTo>
                  <a:lnTo>
                    <a:pt x="134" y="28"/>
                  </a:lnTo>
                  <a:lnTo>
                    <a:pt x="139" y="33"/>
                  </a:lnTo>
                  <a:lnTo>
                    <a:pt x="142" y="39"/>
                  </a:lnTo>
                  <a:lnTo>
                    <a:pt x="147" y="46"/>
                  </a:lnTo>
                  <a:lnTo>
                    <a:pt x="147" y="49"/>
                  </a:lnTo>
                  <a:lnTo>
                    <a:pt x="148" y="53"/>
                  </a:lnTo>
                  <a:lnTo>
                    <a:pt x="149" y="56"/>
                  </a:lnTo>
                  <a:lnTo>
                    <a:pt x="150" y="60"/>
                  </a:lnTo>
                  <a:lnTo>
                    <a:pt x="151" y="64"/>
                  </a:lnTo>
                  <a:lnTo>
                    <a:pt x="152" y="68"/>
                  </a:lnTo>
                  <a:lnTo>
                    <a:pt x="152" y="71"/>
                  </a:lnTo>
                  <a:lnTo>
                    <a:pt x="152" y="76"/>
                  </a:lnTo>
                  <a:lnTo>
                    <a:pt x="152" y="79"/>
                  </a:lnTo>
                  <a:lnTo>
                    <a:pt x="152" y="83"/>
                  </a:lnTo>
                  <a:lnTo>
                    <a:pt x="151" y="87"/>
                  </a:lnTo>
                  <a:lnTo>
                    <a:pt x="150" y="91"/>
                  </a:lnTo>
                  <a:lnTo>
                    <a:pt x="149" y="94"/>
                  </a:lnTo>
                  <a:lnTo>
                    <a:pt x="148" y="98"/>
                  </a:lnTo>
                  <a:lnTo>
                    <a:pt x="147" y="101"/>
                  </a:lnTo>
                  <a:lnTo>
                    <a:pt x="147" y="106"/>
                  </a:lnTo>
                  <a:lnTo>
                    <a:pt x="142" y="112"/>
                  </a:lnTo>
                  <a:lnTo>
                    <a:pt x="139" y="118"/>
                  </a:lnTo>
                  <a:lnTo>
                    <a:pt x="134" y="124"/>
                  </a:lnTo>
                  <a:lnTo>
                    <a:pt x="129" y="130"/>
                  </a:lnTo>
                  <a:lnTo>
                    <a:pt x="124" y="135"/>
                  </a:lnTo>
                  <a:lnTo>
                    <a:pt x="118" y="138"/>
                  </a:lnTo>
                  <a:lnTo>
                    <a:pt x="112" y="143"/>
                  </a:lnTo>
                  <a:lnTo>
                    <a:pt x="105" y="146"/>
                  </a:lnTo>
                  <a:lnTo>
                    <a:pt x="102" y="146"/>
                  </a:lnTo>
                  <a:lnTo>
                    <a:pt x="98" y="148"/>
                  </a:lnTo>
                  <a:lnTo>
                    <a:pt x="94" y="149"/>
                  </a:lnTo>
                  <a:lnTo>
                    <a:pt x="90" y="151"/>
                  </a:lnTo>
                  <a:lnTo>
                    <a:pt x="87" y="151"/>
                  </a:lnTo>
                  <a:lnTo>
                    <a:pt x="83" y="152"/>
                  </a:lnTo>
                  <a:lnTo>
                    <a:pt x="79" y="152"/>
                  </a:lnTo>
                  <a:lnTo>
                    <a:pt x="76" y="152"/>
                  </a:lnTo>
                  <a:lnTo>
                    <a:pt x="72" y="152"/>
                  </a:lnTo>
                  <a:lnTo>
                    <a:pt x="68" y="152"/>
                  </a:lnTo>
                  <a:lnTo>
                    <a:pt x="64" y="151"/>
                  </a:lnTo>
                  <a:lnTo>
                    <a:pt x="60" y="151"/>
                  </a:lnTo>
                  <a:lnTo>
                    <a:pt x="57" y="149"/>
                  </a:lnTo>
                  <a:lnTo>
                    <a:pt x="52" y="148"/>
                  </a:lnTo>
                  <a:lnTo>
                    <a:pt x="49" y="146"/>
                  </a:lnTo>
                  <a:lnTo>
                    <a:pt x="46" y="146"/>
                  </a:lnTo>
                  <a:lnTo>
                    <a:pt x="40" y="143"/>
                  </a:lnTo>
                  <a:lnTo>
                    <a:pt x="33" y="138"/>
                  </a:lnTo>
                  <a:lnTo>
                    <a:pt x="27" y="135"/>
                  </a:lnTo>
                  <a:lnTo>
                    <a:pt x="22" y="130"/>
                  </a:lnTo>
                  <a:lnTo>
                    <a:pt x="17" y="124"/>
                  </a:lnTo>
                  <a:lnTo>
                    <a:pt x="13" y="118"/>
                  </a:lnTo>
                  <a:lnTo>
                    <a:pt x="8" y="112"/>
                  </a:lnTo>
                  <a:lnTo>
                    <a:pt x="6" y="106"/>
                  </a:lnTo>
                  <a:lnTo>
                    <a:pt x="5" y="101"/>
                  </a:lnTo>
                  <a:lnTo>
                    <a:pt x="4" y="98"/>
                  </a:lnTo>
                  <a:lnTo>
                    <a:pt x="3" y="94"/>
                  </a:lnTo>
                  <a:lnTo>
                    <a:pt x="3" y="91"/>
                  </a:lnTo>
                  <a:lnTo>
                    <a:pt x="0" y="87"/>
                  </a:lnTo>
                  <a:lnTo>
                    <a:pt x="0" y="83"/>
                  </a:lnTo>
                  <a:lnTo>
                    <a:pt x="0" y="79"/>
                  </a:lnTo>
                  <a:lnTo>
                    <a:pt x="0" y="76"/>
                  </a:lnTo>
                  <a:lnTo>
                    <a:pt x="0" y="71"/>
                  </a:lnTo>
                  <a:lnTo>
                    <a:pt x="0" y="68"/>
                  </a:lnTo>
                  <a:lnTo>
                    <a:pt x="0" y="64"/>
                  </a:lnTo>
                  <a:lnTo>
                    <a:pt x="3" y="60"/>
                  </a:lnTo>
                  <a:lnTo>
                    <a:pt x="3" y="56"/>
                  </a:lnTo>
                  <a:lnTo>
                    <a:pt x="4" y="53"/>
                  </a:lnTo>
                  <a:lnTo>
                    <a:pt x="5" y="49"/>
                  </a:lnTo>
                  <a:lnTo>
                    <a:pt x="6" y="46"/>
                  </a:lnTo>
                  <a:lnTo>
                    <a:pt x="8" y="39"/>
                  </a:lnTo>
                  <a:lnTo>
                    <a:pt x="13" y="33"/>
                  </a:lnTo>
                  <a:lnTo>
                    <a:pt x="17" y="28"/>
                  </a:lnTo>
                  <a:lnTo>
                    <a:pt x="21" y="23"/>
                  </a:lnTo>
                  <a:lnTo>
                    <a:pt x="26" y="17"/>
                  </a:lnTo>
                  <a:lnTo>
                    <a:pt x="32" y="14"/>
                  </a:lnTo>
                  <a:lnTo>
                    <a:pt x="37" y="9"/>
                  </a:lnTo>
                  <a:lnTo>
                    <a:pt x="44" y="7"/>
                  </a:lnTo>
                  <a:lnTo>
                    <a:pt x="48" y="5"/>
                  </a:lnTo>
                  <a:lnTo>
                    <a:pt x="50" y="3"/>
                  </a:lnTo>
                  <a:lnTo>
                    <a:pt x="55" y="2"/>
                  </a:lnTo>
                  <a:lnTo>
                    <a:pt x="58" y="2"/>
                  </a:lnTo>
                  <a:lnTo>
                    <a:pt x="61" y="1"/>
                  </a:lnTo>
                  <a:lnTo>
                    <a:pt x="65" y="0"/>
                  </a:lnTo>
                  <a:lnTo>
                    <a:pt x="69" y="0"/>
                  </a:lnTo>
                  <a:lnTo>
                    <a:pt x="73" y="0"/>
                  </a:lnTo>
                  <a:lnTo>
                    <a:pt x="73" y="5"/>
                  </a:lnTo>
                  <a:lnTo>
                    <a:pt x="73" y="11"/>
                  </a:lnTo>
                  <a:lnTo>
                    <a:pt x="66" y="11"/>
                  </a:lnTo>
                  <a:lnTo>
                    <a:pt x="60" y="13"/>
                  </a:lnTo>
                  <a:lnTo>
                    <a:pt x="55" y="14"/>
                  </a:lnTo>
                  <a:lnTo>
                    <a:pt x="49" y="17"/>
                  </a:lnTo>
                  <a:lnTo>
                    <a:pt x="43" y="18"/>
                  </a:lnTo>
                  <a:lnTo>
                    <a:pt x="37" y="23"/>
                  </a:lnTo>
                  <a:lnTo>
                    <a:pt x="33" y="26"/>
                  </a:lnTo>
                  <a:lnTo>
                    <a:pt x="29" y="31"/>
                  </a:lnTo>
                  <a:lnTo>
                    <a:pt x="25" y="34"/>
                  </a:lnTo>
                  <a:lnTo>
                    <a:pt x="21" y="39"/>
                  </a:lnTo>
                  <a:lnTo>
                    <a:pt x="18" y="45"/>
                  </a:lnTo>
                  <a:lnTo>
                    <a:pt x="15" y="51"/>
                  </a:lnTo>
                  <a:lnTo>
                    <a:pt x="13" y="56"/>
                  </a:lnTo>
                  <a:lnTo>
                    <a:pt x="12" y="62"/>
                  </a:lnTo>
                  <a:lnTo>
                    <a:pt x="11" y="69"/>
                  </a:lnTo>
                  <a:lnTo>
                    <a:pt x="11" y="76"/>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 name="Freeform 139"/>
            <p:cNvSpPr>
              <a:spLocks/>
            </p:cNvSpPr>
            <p:nvPr/>
          </p:nvSpPr>
          <p:spPr bwMode="auto">
            <a:xfrm>
              <a:off x="5158" y="2132"/>
              <a:ext cx="3" cy="6"/>
            </a:xfrm>
            <a:custGeom>
              <a:avLst/>
              <a:gdLst>
                <a:gd name="T0" fmla="*/ 0 w 5"/>
                <a:gd name="T1" fmla="*/ 0 h 11"/>
                <a:gd name="T2" fmla="*/ 1 w 5"/>
                <a:gd name="T3" fmla="*/ 0 h 11"/>
                <a:gd name="T4" fmla="*/ 1 w 5"/>
                <a:gd name="T5" fmla="*/ 1 h 11"/>
                <a:gd name="T6" fmla="*/ 0 w 5"/>
                <a:gd name="T7" fmla="*/ 1 h 11"/>
                <a:gd name="T8" fmla="*/ 0 w 5"/>
                <a:gd name="T9" fmla="*/ 0 h 11"/>
                <a:gd name="T10" fmla="*/ 0 w 5"/>
                <a:gd name="T11" fmla="*/ 0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0" y="0"/>
                  </a:moveTo>
                  <a:lnTo>
                    <a:pt x="5" y="0"/>
                  </a:lnTo>
                  <a:lnTo>
                    <a:pt x="5" y="10"/>
                  </a:lnTo>
                  <a:lnTo>
                    <a:pt x="0" y="11"/>
                  </a:lnTo>
                  <a:lnTo>
                    <a:pt x="0" y="0"/>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5" name="Freeform 140"/>
            <p:cNvSpPr>
              <a:spLocks/>
            </p:cNvSpPr>
            <p:nvPr/>
          </p:nvSpPr>
          <p:spPr bwMode="auto">
            <a:xfrm>
              <a:off x="5133" y="2156"/>
              <a:ext cx="36" cy="36"/>
            </a:xfrm>
            <a:custGeom>
              <a:avLst/>
              <a:gdLst>
                <a:gd name="T0" fmla="*/ 1 w 72"/>
                <a:gd name="T1" fmla="*/ 1 h 72"/>
                <a:gd name="T2" fmla="*/ 1 w 72"/>
                <a:gd name="T3" fmla="*/ 1 h 72"/>
                <a:gd name="T4" fmla="*/ 1 w 72"/>
                <a:gd name="T5" fmla="*/ 1 h 72"/>
                <a:gd name="T6" fmla="*/ 1 w 72"/>
                <a:gd name="T7" fmla="*/ 1 h 72"/>
                <a:gd name="T8" fmla="*/ 1 w 72"/>
                <a:gd name="T9" fmla="*/ 1 h 72"/>
                <a:gd name="T10" fmla="*/ 1 w 72"/>
                <a:gd name="T11" fmla="*/ 1 h 72"/>
                <a:gd name="T12" fmla="*/ 1 w 72"/>
                <a:gd name="T13" fmla="*/ 1 h 72"/>
                <a:gd name="T14" fmla="*/ 1 w 72"/>
                <a:gd name="T15" fmla="*/ 1 h 72"/>
                <a:gd name="T16" fmla="*/ 1 w 72"/>
                <a:gd name="T17" fmla="*/ 1 h 72"/>
                <a:gd name="T18" fmla="*/ 1 w 72"/>
                <a:gd name="T19" fmla="*/ 1 h 72"/>
                <a:gd name="T20" fmla="*/ 1 w 72"/>
                <a:gd name="T21" fmla="*/ 1 h 72"/>
                <a:gd name="T22" fmla="*/ 1 w 72"/>
                <a:gd name="T23" fmla="*/ 1 h 72"/>
                <a:gd name="T24" fmla="*/ 1 w 72"/>
                <a:gd name="T25" fmla="*/ 1 h 72"/>
                <a:gd name="T26" fmla="*/ 1 w 72"/>
                <a:gd name="T27" fmla="*/ 0 h 72"/>
                <a:gd name="T28" fmla="*/ 1 w 72"/>
                <a:gd name="T29" fmla="*/ 1 h 72"/>
                <a:gd name="T30" fmla="*/ 1 w 72"/>
                <a:gd name="T31" fmla="*/ 1 h 72"/>
                <a:gd name="T32" fmla="*/ 1 w 72"/>
                <a:gd name="T33" fmla="*/ 1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1 w 72"/>
                <a:gd name="T49" fmla="*/ 1 h 72"/>
                <a:gd name="T50" fmla="*/ 1 w 72"/>
                <a:gd name="T51" fmla="*/ 1 h 72"/>
                <a:gd name="T52" fmla="*/ 0 w 72"/>
                <a:gd name="T53" fmla="*/ 1 h 72"/>
                <a:gd name="T54" fmla="*/ 0 w 72"/>
                <a:gd name="T55" fmla="*/ 1 h 72"/>
                <a:gd name="T56" fmla="*/ 0 w 72"/>
                <a:gd name="T57" fmla="*/ 1 h 72"/>
                <a:gd name="T58" fmla="*/ 1 w 72"/>
                <a:gd name="T59" fmla="*/ 1 h 72"/>
                <a:gd name="T60" fmla="*/ 1 w 72"/>
                <a:gd name="T61" fmla="*/ 1 h 72"/>
                <a:gd name="T62" fmla="*/ 1 w 72"/>
                <a:gd name="T63" fmla="*/ 1 h 72"/>
                <a:gd name="T64" fmla="*/ 1 w 72"/>
                <a:gd name="T65" fmla="*/ 0 h 72"/>
                <a:gd name="T66" fmla="*/ 1 w 72"/>
                <a:gd name="T67" fmla="*/ 1 h 72"/>
                <a:gd name="T68" fmla="*/ 1 w 72"/>
                <a:gd name="T69" fmla="*/ 1 h 72"/>
                <a:gd name="T70" fmla="*/ 1 w 72"/>
                <a:gd name="T71" fmla="*/ 1 h 72"/>
                <a:gd name="T72" fmla="*/ 1 w 72"/>
                <a:gd name="T73" fmla="*/ 1 h 72"/>
                <a:gd name="T74" fmla="*/ 1 w 72"/>
                <a:gd name="T75" fmla="*/ 1 h 72"/>
                <a:gd name="T76" fmla="*/ 1 w 72"/>
                <a:gd name="T77" fmla="*/ 1 h 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2"/>
                <a:gd name="T118" fmla="*/ 0 h 72"/>
                <a:gd name="T119" fmla="*/ 72 w 72"/>
                <a:gd name="T120" fmla="*/ 72 h 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2" h="72">
                  <a:moveTo>
                    <a:pt x="5" y="36"/>
                  </a:moveTo>
                  <a:lnTo>
                    <a:pt x="5" y="42"/>
                  </a:lnTo>
                  <a:lnTo>
                    <a:pt x="7" y="47"/>
                  </a:lnTo>
                  <a:lnTo>
                    <a:pt x="10" y="52"/>
                  </a:lnTo>
                  <a:lnTo>
                    <a:pt x="14" y="58"/>
                  </a:lnTo>
                  <a:lnTo>
                    <a:pt x="19" y="60"/>
                  </a:lnTo>
                  <a:lnTo>
                    <a:pt x="24" y="64"/>
                  </a:lnTo>
                  <a:lnTo>
                    <a:pt x="29" y="66"/>
                  </a:lnTo>
                  <a:lnTo>
                    <a:pt x="36" y="67"/>
                  </a:lnTo>
                  <a:lnTo>
                    <a:pt x="42" y="66"/>
                  </a:lnTo>
                  <a:lnTo>
                    <a:pt x="47" y="64"/>
                  </a:lnTo>
                  <a:lnTo>
                    <a:pt x="52" y="60"/>
                  </a:lnTo>
                  <a:lnTo>
                    <a:pt x="57" y="58"/>
                  </a:lnTo>
                  <a:lnTo>
                    <a:pt x="60" y="52"/>
                  </a:lnTo>
                  <a:lnTo>
                    <a:pt x="64" y="47"/>
                  </a:lnTo>
                  <a:lnTo>
                    <a:pt x="66" y="42"/>
                  </a:lnTo>
                  <a:lnTo>
                    <a:pt x="67" y="36"/>
                  </a:lnTo>
                  <a:lnTo>
                    <a:pt x="66" y="30"/>
                  </a:lnTo>
                  <a:lnTo>
                    <a:pt x="64" y="24"/>
                  </a:lnTo>
                  <a:lnTo>
                    <a:pt x="60" y="19"/>
                  </a:lnTo>
                  <a:lnTo>
                    <a:pt x="57" y="14"/>
                  </a:lnTo>
                  <a:lnTo>
                    <a:pt x="53" y="9"/>
                  </a:lnTo>
                  <a:lnTo>
                    <a:pt x="47" y="7"/>
                  </a:lnTo>
                  <a:lnTo>
                    <a:pt x="42" y="5"/>
                  </a:lnTo>
                  <a:lnTo>
                    <a:pt x="36" y="5"/>
                  </a:lnTo>
                  <a:lnTo>
                    <a:pt x="36" y="3"/>
                  </a:lnTo>
                  <a:lnTo>
                    <a:pt x="36" y="0"/>
                  </a:lnTo>
                  <a:lnTo>
                    <a:pt x="43" y="0"/>
                  </a:lnTo>
                  <a:lnTo>
                    <a:pt x="50" y="3"/>
                  </a:lnTo>
                  <a:lnTo>
                    <a:pt x="56" y="6"/>
                  </a:lnTo>
                  <a:lnTo>
                    <a:pt x="61" y="11"/>
                  </a:lnTo>
                  <a:lnTo>
                    <a:pt x="65" y="15"/>
                  </a:lnTo>
                  <a:lnTo>
                    <a:pt x="68" y="21"/>
                  </a:lnTo>
                  <a:lnTo>
                    <a:pt x="69" y="24"/>
                  </a:lnTo>
                  <a:lnTo>
                    <a:pt x="71" y="28"/>
                  </a:lnTo>
                  <a:lnTo>
                    <a:pt x="71" y="32"/>
                  </a:lnTo>
                  <a:lnTo>
                    <a:pt x="72" y="36"/>
                  </a:lnTo>
                  <a:lnTo>
                    <a:pt x="71" y="42"/>
                  </a:lnTo>
                  <a:lnTo>
                    <a:pt x="68" y="49"/>
                  </a:lnTo>
                  <a:lnTo>
                    <a:pt x="65" y="54"/>
                  </a:lnTo>
                  <a:lnTo>
                    <a:pt x="61" y="61"/>
                  </a:lnTo>
                  <a:lnTo>
                    <a:pt x="54" y="65"/>
                  </a:lnTo>
                  <a:lnTo>
                    <a:pt x="49" y="68"/>
                  </a:lnTo>
                  <a:lnTo>
                    <a:pt x="42" y="70"/>
                  </a:lnTo>
                  <a:lnTo>
                    <a:pt x="36" y="72"/>
                  </a:lnTo>
                  <a:lnTo>
                    <a:pt x="33" y="72"/>
                  </a:lnTo>
                  <a:lnTo>
                    <a:pt x="28" y="70"/>
                  </a:lnTo>
                  <a:lnTo>
                    <a:pt x="24" y="69"/>
                  </a:lnTo>
                  <a:lnTo>
                    <a:pt x="21" y="68"/>
                  </a:lnTo>
                  <a:lnTo>
                    <a:pt x="15" y="65"/>
                  </a:lnTo>
                  <a:lnTo>
                    <a:pt x="11" y="61"/>
                  </a:lnTo>
                  <a:lnTo>
                    <a:pt x="6" y="54"/>
                  </a:lnTo>
                  <a:lnTo>
                    <a:pt x="3" y="49"/>
                  </a:lnTo>
                  <a:lnTo>
                    <a:pt x="0" y="42"/>
                  </a:lnTo>
                  <a:lnTo>
                    <a:pt x="0" y="36"/>
                  </a:lnTo>
                  <a:lnTo>
                    <a:pt x="0" y="32"/>
                  </a:lnTo>
                  <a:lnTo>
                    <a:pt x="0" y="28"/>
                  </a:lnTo>
                  <a:lnTo>
                    <a:pt x="0" y="24"/>
                  </a:lnTo>
                  <a:lnTo>
                    <a:pt x="3" y="21"/>
                  </a:lnTo>
                  <a:lnTo>
                    <a:pt x="5" y="16"/>
                  </a:lnTo>
                  <a:lnTo>
                    <a:pt x="10" y="11"/>
                  </a:lnTo>
                  <a:lnTo>
                    <a:pt x="14" y="6"/>
                  </a:lnTo>
                  <a:lnTo>
                    <a:pt x="20" y="4"/>
                  </a:lnTo>
                  <a:lnTo>
                    <a:pt x="23" y="1"/>
                  </a:lnTo>
                  <a:lnTo>
                    <a:pt x="27" y="0"/>
                  </a:lnTo>
                  <a:lnTo>
                    <a:pt x="30" y="0"/>
                  </a:lnTo>
                  <a:lnTo>
                    <a:pt x="35" y="0"/>
                  </a:lnTo>
                  <a:lnTo>
                    <a:pt x="35" y="3"/>
                  </a:lnTo>
                  <a:lnTo>
                    <a:pt x="35" y="5"/>
                  </a:lnTo>
                  <a:lnTo>
                    <a:pt x="28" y="6"/>
                  </a:lnTo>
                  <a:lnTo>
                    <a:pt x="22" y="7"/>
                  </a:lnTo>
                  <a:lnTo>
                    <a:pt x="18" y="11"/>
                  </a:lnTo>
                  <a:lnTo>
                    <a:pt x="13" y="14"/>
                  </a:lnTo>
                  <a:lnTo>
                    <a:pt x="10" y="19"/>
                  </a:lnTo>
                  <a:lnTo>
                    <a:pt x="7" y="24"/>
                  </a:lnTo>
                  <a:lnTo>
                    <a:pt x="5" y="30"/>
                  </a:lnTo>
                  <a:lnTo>
                    <a:pt x="5" y="36"/>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6" name="Freeform 141"/>
            <p:cNvSpPr>
              <a:spLocks/>
            </p:cNvSpPr>
            <p:nvPr/>
          </p:nvSpPr>
          <p:spPr bwMode="auto">
            <a:xfrm>
              <a:off x="5150" y="2156"/>
              <a:ext cx="1" cy="2"/>
            </a:xfrm>
            <a:custGeom>
              <a:avLst/>
              <a:gdLst>
                <a:gd name="T0" fmla="*/ 0 w 1"/>
                <a:gd name="T1" fmla="*/ 0 h 5"/>
                <a:gd name="T2" fmla="*/ 1 w 1"/>
                <a:gd name="T3" fmla="*/ 0 h 5"/>
                <a:gd name="T4" fmla="*/ 1 w 1"/>
                <a:gd name="T5" fmla="*/ 0 h 5"/>
                <a:gd name="T6" fmla="*/ 0 w 1"/>
                <a:gd name="T7" fmla="*/ 0 h 5"/>
                <a:gd name="T8" fmla="*/ 0 w 1"/>
                <a:gd name="T9" fmla="*/ 0 h 5"/>
                <a:gd name="T10" fmla="*/ 0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0" y="0"/>
                  </a:moveTo>
                  <a:lnTo>
                    <a:pt x="1" y="0"/>
                  </a:lnTo>
                  <a:lnTo>
                    <a:pt x="1" y="5"/>
                  </a:lnTo>
                  <a:lnTo>
                    <a:pt x="0" y="5"/>
                  </a:lnTo>
                  <a:lnTo>
                    <a:pt x="0" y="0"/>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7" name="Freeform 142"/>
            <p:cNvSpPr>
              <a:spLocks/>
            </p:cNvSpPr>
            <p:nvPr/>
          </p:nvSpPr>
          <p:spPr bwMode="auto">
            <a:xfrm>
              <a:off x="5129" y="2149"/>
              <a:ext cx="50" cy="49"/>
            </a:xfrm>
            <a:custGeom>
              <a:avLst/>
              <a:gdLst>
                <a:gd name="T0" fmla="*/ 1 w 99"/>
                <a:gd name="T1" fmla="*/ 1 h 98"/>
                <a:gd name="T2" fmla="*/ 1 w 99"/>
                <a:gd name="T3" fmla="*/ 1 h 98"/>
                <a:gd name="T4" fmla="*/ 1 w 99"/>
                <a:gd name="T5" fmla="*/ 1 h 98"/>
                <a:gd name="T6" fmla="*/ 1 w 99"/>
                <a:gd name="T7" fmla="*/ 1 h 98"/>
                <a:gd name="T8" fmla="*/ 1 w 99"/>
                <a:gd name="T9" fmla="*/ 1 h 98"/>
                <a:gd name="T10" fmla="*/ 1 w 99"/>
                <a:gd name="T11" fmla="*/ 1 h 98"/>
                <a:gd name="T12" fmla="*/ 1 w 99"/>
                <a:gd name="T13" fmla="*/ 1 h 98"/>
                <a:gd name="T14" fmla="*/ 1 w 99"/>
                <a:gd name="T15" fmla="*/ 1 h 98"/>
                <a:gd name="T16" fmla="*/ 1 w 99"/>
                <a:gd name="T17" fmla="*/ 1 h 98"/>
                <a:gd name="T18" fmla="*/ 1 w 99"/>
                <a:gd name="T19" fmla="*/ 1 h 98"/>
                <a:gd name="T20" fmla="*/ 1 w 99"/>
                <a:gd name="T21" fmla="*/ 1 h 98"/>
                <a:gd name="T22" fmla="*/ 1 w 99"/>
                <a:gd name="T23" fmla="*/ 1 h 98"/>
                <a:gd name="T24" fmla="*/ 1 w 99"/>
                <a:gd name="T25" fmla="*/ 1 h 98"/>
                <a:gd name="T26" fmla="*/ 1 w 99"/>
                <a:gd name="T27" fmla="*/ 1 h 98"/>
                <a:gd name="T28" fmla="*/ 1 w 99"/>
                <a:gd name="T29" fmla="*/ 1 h 98"/>
                <a:gd name="T30" fmla="*/ 1 w 99"/>
                <a:gd name="T31" fmla="*/ 1 h 98"/>
                <a:gd name="T32" fmla="*/ 1 w 99"/>
                <a:gd name="T33" fmla="*/ 0 h 98"/>
                <a:gd name="T34" fmla="*/ 1 w 99"/>
                <a:gd name="T35" fmla="*/ 1 h 98"/>
                <a:gd name="T36" fmla="*/ 1 w 99"/>
                <a:gd name="T37" fmla="*/ 1 h 98"/>
                <a:gd name="T38" fmla="*/ 1 w 99"/>
                <a:gd name="T39" fmla="*/ 1 h 98"/>
                <a:gd name="T40" fmla="*/ 1 w 99"/>
                <a:gd name="T41" fmla="*/ 1 h 98"/>
                <a:gd name="T42" fmla="*/ 1 w 99"/>
                <a:gd name="T43" fmla="*/ 1 h 98"/>
                <a:gd name="T44" fmla="*/ 1 w 99"/>
                <a:gd name="T45" fmla="*/ 1 h 98"/>
                <a:gd name="T46" fmla="*/ 1 w 99"/>
                <a:gd name="T47" fmla="*/ 1 h 98"/>
                <a:gd name="T48" fmla="*/ 1 w 99"/>
                <a:gd name="T49" fmla="*/ 1 h 98"/>
                <a:gd name="T50" fmla="*/ 1 w 99"/>
                <a:gd name="T51" fmla="*/ 1 h 98"/>
                <a:gd name="T52" fmla="*/ 1 w 99"/>
                <a:gd name="T53" fmla="*/ 1 h 98"/>
                <a:gd name="T54" fmla="*/ 1 w 99"/>
                <a:gd name="T55" fmla="*/ 1 h 98"/>
                <a:gd name="T56" fmla="*/ 1 w 99"/>
                <a:gd name="T57" fmla="*/ 1 h 98"/>
                <a:gd name="T58" fmla="*/ 1 w 99"/>
                <a:gd name="T59" fmla="*/ 1 h 98"/>
                <a:gd name="T60" fmla="*/ 1 w 99"/>
                <a:gd name="T61" fmla="*/ 1 h 98"/>
                <a:gd name="T62" fmla="*/ 1 w 99"/>
                <a:gd name="T63" fmla="*/ 1 h 98"/>
                <a:gd name="T64" fmla="*/ 0 w 99"/>
                <a:gd name="T65" fmla="*/ 1 h 98"/>
                <a:gd name="T66" fmla="*/ 1 w 99"/>
                <a:gd name="T67" fmla="*/ 1 h 98"/>
                <a:gd name="T68" fmla="*/ 1 w 99"/>
                <a:gd name="T69" fmla="*/ 1 h 98"/>
                <a:gd name="T70" fmla="*/ 1 w 99"/>
                <a:gd name="T71" fmla="*/ 1 h 98"/>
                <a:gd name="T72" fmla="*/ 1 w 99"/>
                <a:gd name="T73" fmla="*/ 1 h 98"/>
                <a:gd name="T74" fmla="*/ 1 w 99"/>
                <a:gd name="T75" fmla="*/ 0 h 98"/>
                <a:gd name="T76" fmla="*/ 1 w 99"/>
                <a:gd name="T77" fmla="*/ 1 h 98"/>
                <a:gd name="T78" fmla="*/ 1 w 99"/>
                <a:gd name="T79" fmla="*/ 1 h 98"/>
                <a:gd name="T80" fmla="*/ 1 w 99"/>
                <a:gd name="T81" fmla="*/ 1 h 98"/>
                <a:gd name="T82" fmla="*/ 1 w 99"/>
                <a:gd name="T83" fmla="*/ 1 h 98"/>
                <a:gd name="T84" fmla="*/ 1 w 99"/>
                <a:gd name="T85" fmla="*/ 1 h 98"/>
                <a:gd name="T86" fmla="*/ 1 w 99"/>
                <a:gd name="T87" fmla="*/ 1 h 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9"/>
                <a:gd name="T133" fmla="*/ 0 h 98"/>
                <a:gd name="T134" fmla="*/ 99 w 99"/>
                <a:gd name="T135" fmla="*/ 98 h 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9" h="98">
                  <a:moveTo>
                    <a:pt x="7" y="49"/>
                  </a:moveTo>
                  <a:lnTo>
                    <a:pt x="7" y="53"/>
                  </a:lnTo>
                  <a:lnTo>
                    <a:pt x="7" y="57"/>
                  </a:lnTo>
                  <a:lnTo>
                    <a:pt x="8" y="60"/>
                  </a:lnTo>
                  <a:lnTo>
                    <a:pt x="9" y="65"/>
                  </a:lnTo>
                  <a:lnTo>
                    <a:pt x="12" y="68"/>
                  </a:lnTo>
                  <a:lnTo>
                    <a:pt x="14" y="72"/>
                  </a:lnTo>
                  <a:lnTo>
                    <a:pt x="15" y="75"/>
                  </a:lnTo>
                  <a:lnTo>
                    <a:pt x="20" y="79"/>
                  </a:lnTo>
                  <a:lnTo>
                    <a:pt x="22" y="81"/>
                  </a:lnTo>
                  <a:lnTo>
                    <a:pt x="26" y="83"/>
                  </a:lnTo>
                  <a:lnTo>
                    <a:pt x="29" y="85"/>
                  </a:lnTo>
                  <a:lnTo>
                    <a:pt x="32" y="88"/>
                  </a:lnTo>
                  <a:lnTo>
                    <a:pt x="36" y="89"/>
                  </a:lnTo>
                  <a:lnTo>
                    <a:pt x="41" y="90"/>
                  </a:lnTo>
                  <a:lnTo>
                    <a:pt x="45" y="91"/>
                  </a:lnTo>
                  <a:lnTo>
                    <a:pt x="50" y="91"/>
                  </a:lnTo>
                  <a:lnTo>
                    <a:pt x="54" y="91"/>
                  </a:lnTo>
                  <a:lnTo>
                    <a:pt x="58" y="90"/>
                  </a:lnTo>
                  <a:lnTo>
                    <a:pt x="61" y="89"/>
                  </a:lnTo>
                  <a:lnTo>
                    <a:pt x="66" y="88"/>
                  </a:lnTo>
                  <a:lnTo>
                    <a:pt x="69" y="85"/>
                  </a:lnTo>
                  <a:lnTo>
                    <a:pt x="73" y="83"/>
                  </a:lnTo>
                  <a:lnTo>
                    <a:pt x="76" y="81"/>
                  </a:lnTo>
                  <a:lnTo>
                    <a:pt x="79" y="79"/>
                  </a:lnTo>
                  <a:lnTo>
                    <a:pt x="82" y="75"/>
                  </a:lnTo>
                  <a:lnTo>
                    <a:pt x="84" y="72"/>
                  </a:lnTo>
                  <a:lnTo>
                    <a:pt x="85" y="68"/>
                  </a:lnTo>
                  <a:lnTo>
                    <a:pt x="88" y="65"/>
                  </a:lnTo>
                  <a:lnTo>
                    <a:pt x="89" y="60"/>
                  </a:lnTo>
                  <a:lnTo>
                    <a:pt x="90" y="57"/>
                  </a:lnTo>
                  <a:lnTo>
                    <a:pt x="91" y="53"/>
                  </a:lnTo>
                  <a:lnTo>
                    <a:pt x="91" y="49"/>
                  </a:lnTo>
                  <a:lnTo>
                    <a:pt x="91" y="44"/>
                  </a:lnTo>
                  <a:lnTo>
                    <a:pt x="90" y="39"/>
                  </a:lnTo>
                  <a:lnTo>
                    <a:pt x="89" y="36"/>
                  </a:lnTo>
                  <a:lnTo>
                    <a:pt x="88" y="32"/>
                  </a:lnTo>
                  <a:lnTo>
                    <a:pt x="85" y="28"/>
                  </a:lnTo>
                  <a:lnTo>
                    <a:pt x="84" y="24"/>
                  </a:lnTo>
                  <a:lnTo>
                    <a:pt x="82" y="21"/>
                  </a:lnTo>
                  <a:lnTo>
                    <a:pt x="79" y="19"/>
                  </a:lnTo>
                  <a:lnTo>
                    <a:pt x="76" y="15"/>
                  </a:lnTo>
                  <a:lnTo>
                    <a:pt x="73" y="13"/>
                  </a:lnTo>
                  <a:lnTo>
                    <a:pt x="69" y="12"/>
                  </a:lnTo>
                  <a:lnTo>
                    <a:pt x="66" y="11"/>
                  </a:lnTo>
                  <a:lnTo>
                    <a:pt x="61" y="8"/>
                  </a:lnTo>
                  <a:lnTo>
                    <a:pt x="58" y="7"/>
                  </a:lnTo>
                  <a:lnTo>
                    <a:pt x="54" y="7"/>
                  </a:lnTo>
                  <a:lnTo>
                    <a:pt x="50" y="7"/>
                  </a:lnTo>
                  <a:lnTo>
                    <a:pt x="50" y="3"/>
                  </a:lnTo>
                  <a:lnTo>
                    <a:pt x="50" y="0"/>
                  </a:lnTo>
                  <a:lnTo>
                    <a:pt x="54" y="0"/>
                  </a:lnTo>
                  <a:lnTo>
                    <a:pt x="59" y="0"/>
                  </a:lnTo>
                  <a:lnTo>
                    <a:pt x="64" y="1"/>
                  </a:lnTo>
                  <a:lnTo>
                    <a:pt x="69" y="4"/>
                  </a:lnTo>
                  <a:lnTo>
                    <a:pt x="73" y="5"/>
                  </a:lnTo>
                  <a:lnTo>
                    <a:pt x="77" y="7"/>
                  </a:lnTo>
                  <a:lnTo>
                    <a:pt x="81" y="11"/>
                  </a:lnTo>
                  <a:lnTo>
                    <a:pt x="84" y="14"/>
                  </a:lnTo>
                  <a:lnTo>
                    <a:pt x="87" y="18"/>
                  </a:lnTo>
                  <a:lnTo>
                    <a:pt x="90" y="21"/>
                  </a:lnTo>
                  <a:lnTo>
                    <a:pt x="92" y="26"/>
                  </a:lnTo>
                  <a:lnTo>
                    <a:pt x="95" y="29"/>
                  </a:lnTo>
                  <a:lnTo>
                    <a:pt x="96" y="34"/>
                  </a:lnTo>
                  <a:lnTo>
                    <a:pt x="98" y="38"/>
                  </a:lnTo>
                  <a:lnTo>
                    <a:pt x="98" y="43"/>
                  </a:lnTo>
                  <a:lnTo>
                    <a:pt x="99" y="49"/>
                  </a:lnTo>
                  <a:lnTo>
                    <a:pt x="98" y="53"/>
                  </a:lnTo>
                  <a:lnTo>
                    <a:pt x="98" y="58"/>
                  </a:lnTo>
                  <a:lnTo>
                    <a:pt x="96" y="62"/>
                  </a:lnTo>
                  <a:lnTo>
                    <a:pt x="95" y="68"/>
                  </a:lnTo>
                  <a:lnTo>
                    <a:pt x="92" y="72"/>
                  </a:lnTo>
                  <a:lnTo>
                    <a:pt x="90" y="76"/>
                  </a:lnTo>
                  <a:lnTo>
                    <a:pt x="87" y="80"/>
                  </a:lnTo>
                  <a:lnTo>
                    <a:pt x="84" y="83"/>
                  </a:lnTo>
                  <a:lnTo>
                    <a:pt x="80" y="87"/>
                  </a:lnTo>
                  <a:lnTo>
                    <a:pt x="76" y="89"/>
                  </a:lnTo>
                  <a:lnTo>
                    <a:pt x="72" y="91"/>
                  </a:lnTo>
                  <a:lnTo>
                    <a:pt x="68" y="95"/>
                  </a:lnTo>
                  <a:lnTo>
                    <a:pt x="64" y="96"/>
                  </a:lnTo>
                  <a:lnTo>
                    <a:pt x="59" y="97"/>
                  </a:lnTo>
                  <a:lnTo>
                    <a:pt x="54" y="98"/>
                  </a:lnTo>
                  <a:lnTo>
                    <a:pt x="50" y="98"/>
                  </a:lnTo>
                  <a:lnTo>
                    <a:pt x="44" y="98"/>
                  </a:lnTo>
                  <a:lnTo>
                    <a:pt x="39" y="97"/>
                  </a:lnTo>
                  <a:lnTo>
                    <a:pt x="35" y="96"/>
                  </a:lnTo>
                  <a:lnTo>
                    <a:pt x="30" y="95"/>
                  </a:lnTo>
                  <a:lnTo>
                    <a:pt x="26" y="91"/>
                  </a:lnTo>
                  <a:lnTo>
                    <a:pt x="21" y="89"/>
                  </a:lnTo>
                  <a:lnTo>
                    <a:pt x="18" y="87"/>
                  </a:lnTo>
                  <a:lnTo>
                    <a:pt x="14" y="83"/>
                  </a:lnTo>
                  <a:lnTo>
                    <a:pt x="11" y="80"/>
                  </a:lnTo>
                  <a:lnTo>
                    <a:pt x="8" y="76"/>
                  </a:lnTo>
                  <a:lnTo>
                    <a:pt x="6" y="72"/>
                  </a:lnTo>
                  <a:lnTo>
                    <a:pt x="4" y="68"/>
                  </a:lnTo>
                  <a:lnTo>
                    <a:pt x="1" y="62"/>
                  </a:lnTo>
                  <a:lnTo>
                    <a:pt x="0" y="58"/>
                  </a:lnTo>
                  <a:lnTo>
                    <a:pt x="0" y="53"/>
                  </a:lnTo>
                  <a:lnTo>
                    <a:pt x="0" y="49"/>
                  </a:lnTo>
                  <a:lnTo>
                    <a:pt x="0" y="43"/>
                  </a:lnTo>
                  <a:lnTo>
                    <a:pt x="0" y="38"/>
                  </a:lnTo>
                  <a:lnTo>
                    <a:pt x="1" y="34"/>
                  </a:lnTo>
                  <a:lnTo>
                    <a:pt x="4" y="29"/>
                  </a:lnTo>
                  <a:lnTo>
                    <a:pt x="5" y="26"/>
                  </a:lnTo>
                  <a:lnTo>
                    <a:pt x="7" y="21"/>
                  </a:lnTo>
                  <a:lnTo>
                    <a:pt x="9" y="18"/>
                  </a:lnTo>
                  <a:lnTo>
                    <a:pt x="14" y="14"/>
                  </a:lnTo>
                  <a:lnTo>
                    <a:pt x="18" y="11"/>
                  </a:lnTo>
                  <a:lnTo>
                    <a:pt x="21" y="8"/>
                  </a:lnTo>
                  <a:lnTo>
                    <a:pt x="24" y="6"/>
                  </a:lnTo>
                  <a:lnTo>
                    <a:pt x="29" y="4"/>
                  </a:lnTo>
                  <a:lnTo>
                    <a:pt x="32" y="3"/>
                  </a:lnTo>
                  <a:lnTo>
                    <a:pt x="37" y="0"/>
                  </a:lnTo>
                  <a:lnTo>
                    <a:pt x="42" y="0"/>
                  </a:lnTo>
                  <a:lnTo>
                    <a:pt x="47" y="0"/>
                  </a:lnTo>
                  <a:lnTo>
                    <a:pt x="47" y="3"/>
                  </a:lnTo>
                  <a:lnTo>
                    <a:pt x="47" y="7"/>
                  </a:lnTo>
                  <a:lnTo>
                    <a:pt x="43" y="7"/>
                  </a:lnTo>
                  <a:lnTo>
                    <a:pt x="38" y="7"/>
                  </a:lnTo>
                  <a:lnTo>
                    <a:pt x="35" y="8"/>
                  </a:lnTo>
                  <a:lnTo>
                    <a:pt x="31" y="11"/>
                  </a:lnTo>
                  <a:lnTo>
                    <a:pt x="24" y="14"/>
                  </a:lnTo>
                  <a:lnTo>
                    <a:pt x="19" y="20"/>
                  </a:lnTo>
                  <a:lnTo>
                    <a:pt x="15" y="22"/>
                  </a:lnTo>
                  <a:lnTo>
                    <a:pt x="13" y="26"/>
                  </a:lnTo>
                  <a:lnTo>
                    <a:pt x="12" y="29"/>
                  </a:lnTo>
                  <a:lnTo>
                    <a:pt x="9" y="32"/>
                  </a:lnTo>
                  <a:lnTo>
                    <a:pt x="8" y="36"/>
                  </a:lnTo>
                  <a:lnTo>
                    <a:pt x="7" y="41"/>
                  </a:lnTo>
                  <a:lnTo>
                    <a:pt x="7" y="45"/>
                  </a:lnTo>
                  <a:lnTo>
                    <a:pt x="7" y="49"/>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8" name="Freeform 143"/>
            <p:cNvSpPr>
              <a:spLocks/>
            </p:cNvSpPr>
            <p:nvPr/>
          </p:nvSpPr>
          <p:spPr bwMode="auto">
            <a:xfrm>
              <a:off x="5153" y="2149"/>
              <a:ext cx="1" cy="3"/>
            </a:xfrm>
            <a:custGeom>
              <a:avLst/>
              <a:gdLst>
                <a:gd name="T0" fmla="*/ 0 w 3"/>
                <a:gd name="T1" fmla="*/ 0 h 7"/>
                <a:gd name="T2" fmla="*/ 0 w 3"/>
                <a:gd name="T3" fmla="*/ 0 h 7"/>
                <a:gd name="T4" fmla="*/ 0 w 3"/>
                <a:gd name="T5" fmla="*/ 0 h 7"/>
                <a:gd name="T6" fmla="*/ 0 w 3"/>
                <a:gd name="T7" fmla="*/ 0 h 7"/>
                <a:gd name="T8" fmla="*/ 0 w 3"/>
                <a:gd name="T9" fmla="*/ 0 h 7"/>
                <a:gd name="T10" fmla="*/ 0 w 3"/>
                <a:gd name="T11" fmla="*/ 0 h 7"/>
                <a:gd name="T12" fmla="*/ 0 60000 65536"/>
                <a:gd name="T13" fmla="*/ 0 60000 65536"/>
                <a:gd name="T14" fmla="*/ 0 60000 65536"/>
                <a:gd name="T15" fmla="*/ 0 60000 65536"/>
                <a:gd name="T16" fmla="*/ 0 60000 65536"/>
                <a:gd name="T17" fmla="*/ 0 60000 65536"/>
                <a:gd name="T18" fmla="*/ 0 w 3"/>
                <a:gd name="T19" fmla="*/ 0 h 7"/>
                <a:gd name="T20" fmla="*/ 3 w 3"/>
                <a:gd name="T21" fmla="*/ 7 h 7"/>
              </a:gdLst>
              <a:ahLst/>
              <a:cxnLst>
                <a:cxn ang="T12">
                  <a:pos x="T0" y="T1"/>
                </a:cxn>
                <a:cxn ang="T13">
                  <a:pos x="T2" y="T3"/>
                </a:cxn>
                <a:cxn ang="T14">
                  <a:pos x="T4" y="T5"/>
                </a:cxn>
                <a:cxn ang="T15">
                  <a:pos x="T6" y="T7"/>
                </a:cxn>
                <a:cxn ang="T16">
                  <a:pos x="T8" y="T9"/>
                </a:cxn>
                <a:cxn ang="T17">
                  <a:pos x="T10" y="T11"/>
                </a:cxn>
              </a:cxnLst>
              <a:rect l="T18" t="T19" r="T20" b="T21"/>
              <a:pathLst>
                <a:path w="3" h="7">
                  <a:moveTo>
                    <a:pt x="0" y="0"/>
                  </a:moveTo>
                  <a:lnTo>
                    <a:pt x="3" y="0"/>
                  </a:lnTo>
                  <a:lnTo>
                    <a:pt x="3" y="7"/>
                  </a:lnTo>
                  <a:lnTo>
                    <a:pt x="0" y="7"/>
                  </a:lnTo>
                  <a:lnTo>
                    <a:pt x="0" y="0"/>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9" name="Freeform 144"/>
            <p:cNvSpPr>
              <a:spLocks/>
            </p:cNvSpPr>
            <p:nvPr/>
          </p:nvSpPr>
          <p:spPr bwMode="auto">
            <a:xfrm>
              <a:off x="5136" y="2166"/>
              <a:ext cx="21" cy="21"/>
            </a:xfrm>
            <a:custGeom>
              <a:avLst/>
              <a:gdLst>
                <a:gd name="T0" fmla="*/ 1 w 41"/>
                <a:gd name="T1" fmla="*/ 1 h 41"/>
                <a:gd name="T2" fmla="*/ 1 w 41"/>
                <a:gd name="T3" fmla="*/ 1 h 41"/>
                <a:gd name="T4" fmla="*/ 1 w 41"/>
                <a:gd name="T5" fmla="*/ 1 h 41"/>
                <a:gd name="T6" fmla="*/ 1 w 41"/>
                <a:gd name="T7" fmla="*/ 1 h 41"/>
                <a:gd name="T8" fmla="*/ 1 w 41"/>
                <a:gd name="T9" fmla="*/ 1 h 41"/>
                <a:gd name="T10" fmla="*/ 1 w 41"/>
                <a:gd name="T11" fmla="*/ 1 h 41"/>
                <a:gd name="T12" fmla="*/ 1 w 41"/>
                <a:gd name="T13" fmla="*/ 1 h 41"/>
                <a:gd name="T14" fmla="*/ 1 w 41"/>
                <a:gd name="T15" fmla="*/ 1 h 41"/>
                <a:gd name="T16" fmla="*/ 1 w 41"/>
                <a:gd name="T17" fmla="*/ 1 h 41"/>
                <a:gd name="T18" fmla="*/ 1 w 41"/>
                <a:gd name="T19" fmla="*/ 1 h 41"/>
                <a:gd name="T20" fmla="*/ 1 w 41"/>
                <a:gd name="T21" fmla="*/ 1 h 41"/>
                <a:gd name="T22" fmla="*/ 1 w 41"/>
                <a:gd name="T23" fmla="*/ 0 h 41"/>
                <a:gd name="T24" fmla="*/ 1 w 41"/>
                <a:gd name="T25" fmla="*/ 1 h 41"/>
                <a:gd name="T26" fmla="*/ 1 w 41"/>
                <a:gd name="T27" fmla="*/ 1 h 41"/>
                <a:gd name="T28" fmla="*/ 1 w 41"/>
                <a:gd name="T29" fmla="*/ 1 h 41"/>
                <a:gd name="T30" fmla="*/ 1 w 41"/>
                <a:gd name="T31" fmla="*/ 1 h 41"/>
                <a:gd name="T32" fmla="*/ 1 w 41"/>
                <a:gd name="T33" fmla="*/ 1 h 41"/>
                <a:gd name="T34" fmla="*/ 1 w 41"/>
                <a:gd name="T35" fmla="*/ 1 h 41"/>
                <a:gd name="T36" fmla="*/ 1 w 41"/>
                <a:gd name="T37" fmla="*/ 1 h 41"/>
                <a:gd name="T38" fmla="*/ 1 w 41"/>
                <a:gd name="T39" fmla="*/ 1 h 41"/>
                <a:gd name="T40" fmla="*/ 1 w 41"/>
                <a:gd name="T41" fmla="*/ 1 h 41"/>
                <a:gd name="T42" fmla="*/ 1 w 41"/>
                <a:gd name="T43" fmla="*/ 1 h 41"/>
                <a:gd name="T44" fmla="*/ 0 w 41"/>
                <a:gd name="T45" fmla="*/ 1 h 41"/>
                <a:gd name="T46" fmla="*/ 0 w 41"/>
                <a:gd name="T47" fmla="*/ 1 h 41"/>
                <a:gd name="T48" fmla="*/ 1 w 41"/>
                <a:gd name="T49" fmla="*/ 1 h 41"/>
                <a:gd name="T50" fmla="*/ 1 w 41"/>
                <a:gd name="T51" fmla="*/ 1 h 41"/>
                <a:gd name="T52" fmla="*/ 1 w 41"/>
                <a:gd name="T53" fmla="*/ 0 h 41"/>
                <a:gd name="T54" fmla="*/ 1 w 41"/>
                <a:gd name="T55" fmla="*/ 1 h 41"/>
                <a:gd name="T56" fmla="*/ 1 w 41"/>
                <a:gd name="T57" fmla="*/ 1 h 41"/>
                <a:gd name="T58" fmla="*/ 1 w 41"/>
                <a:gd name="T59" fmla="*/ 1 h 41"/>
                <a:gd name="T60" fmla="*/ 1 w 41"/>
                <a:gd name="T61" fmla="*/ 1 h 41"/>
                <a:gd name="T62" fmla="*/ 1 w 41"/>
                <a:gd name="T63" fmla="*/ 1 h 41"/>
                <a:gd name="T64" fmla="*/ 1 w 41"/>
                <a:gd name="T65" fmla="*/ 1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41"/>
                <a:gd name="T101" fmla="*/ 41 w 41"/>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41">
                  <a:moveTo>
                    <a:pt x="4" y="21"/>
                  </a:moveTo>
                  <a:lnTo>
                    <a:pt x="4" y="24"/>
                  </a:lnTo>
                  <a:lnTo>
                    <a:pt x="5" y="27"/>
                  </a:lnTo>
                  <a:lnTo>
                    <a:pt x="6" y="31"/>
                  </a:lnTo>
                  <a:lnTo>
                    <a:pt x="8" y="33"/>
                  </a:lnTo>
                  <a:lnTo>
                    <a:pt x="14" y="37"/>
                  </a:lnTo>
                  <a:lnTo>
                    <a:pt x="21" y="39"/>
                  </a:lnTo>
                  <a:lnTo>
                    <a:pt x="23" y="38"/>
                  </a:lnTo>
                  <a:lnTo>
                    <a:pt x="28" y="37"/>
                  </a:lnTo>
                  <a:lnTo>
                    <a:pt x="30" y="34"/>
                  </a:lnTo>
                  <a:lnTo>
                    <a:pt x="33" y="33"/>
                  </a:lnTo>
                  <a:lnTo>
                    <a:pt x="35" y="31"/>
                  </a:lnTo>
                  <a:lnTo>
                    <a:pt x="37" y="27"/>
                  </a:lnTo>
                  <a:lnTo>
                    <a:pt x="38" y="24"/>
                  </a:lnTo>
                  <a:lnTo>
                    <a:pt x="39" y="21"/>
                  </a:lnTo>
                  <a:lnTo>
                    <a:pt x="38" y="17"/>
                  </a:lnTo>
                  <a:lnTo>
                    <a:pt x="37" y="14"/>
                  </a:lnTo>
                  <a:lnTo>
                    <a:pt x="35" y="10"/>
                  </a:lnTo>
                  <a:lnTo>
                    <a:pt x="33" y="8"/>
                  </a:lnTo>
                  <a:lnTo>
                    <a:pt x="28" y="4"/>
                  </a:lnTo>
                  <a:lnTo>
                    <a:pt x="22" y="2"/>
                  </a:lnTo>
                  <a:lnTo>
                    <a:pt x="22" y="1"/>
                  </a:lnTo>
                  <a:lnTo>
                    <a:pt x="22" y="0"/>
                  </a:lnTo>
                  <a:lnTo>
                    <a:pt x="25" y="0"/>
                  </a:lnTo>
                  <a:lnTo>
                    <a:pt x="29" y="1"/>
                  </a:lnTo>
                  <a:lnTo>
                    <a:pt x="32" y="2"/>
                  </a:lnTo>
                  <a:lnTo>
                    <a:pt x="36" y="6"/>
                  </a:lnTo>
                  <a:lnTo>
                    <a:pt x="37" y="8"/>
                  </a:lnTo>
                  <a:lnTo>
                    <a:pt x="40" y="12"/>
                  </a:lnTo>
                  <a:lnTo>
                    <a:pt x="41" y="17"/>
                  </a:lnTo>
                  <a:lnTo>
                    <a:pt x="41" y="21"/>
                  </a:lnTo>
                  <a:lnTo>
                    <a:pt x="41" y="25"/>
                  </a:lnTo>
                  <a:lnTo>
                    <a:pt x="40" y="29"/>
                  </a:lnTo>
                  <a:lnTo>
                    <a:pt x="37" y="32"/>
                  </a:lnTo>
                  <a:lnTo>
                    <a:pt x="36" y="34"/>
                  </a:lnTo>
                  <a:lnTo>
                    <a:pt x="32" y="37"/>
                  </a:lnTo>
                  <a:lnTo>
                    <a:pt x="29" y="39"/>
                  </a:lnTo>
                  <a:lnTo>
                    <a:pt x="24" y="40"/>
                  </a:lnTo>
                  <a:lnTo>
                    <a:pt x="21" y="41"/>
                  </a:lnTo>
                  <a:lnTo>
                    <a:pt x="16" y="40"/>
                  </a:lnTo>
                  <a:lnTo>
                    <a:pt x="13" y="39"/>
                  </a:lnTo>
                  <a:lnTo>
                    <a:pt x="8" y="37"/>
                  </a:lnTo>
                  <a:lnTo>
                    <a:pt x="6" y="34"/>
                  </a:lnTo>
                  <a:lnTo>
                    <a:pt x="4" y="32"/>
                  </a:lnTo>
                  <a:lnTo>
                    <a:pt x="1" y="29"/>
                  </a:lnTo>
                  <a:lnTo>
                    <a:pt x="0" y="25"/>
                  </a:lnTo>
                  <a:lnTo>
                    <a:pt x="0" y="21"/>
                  </a:lnTo>
                  <a:lnTo>
                    <a:pt x="0" y="17"/>
                  </a:lnTo>
                  <a:lnTo>
                    <a:pt x="1" y="12"/>
                  </a:lnTo>
                  <a:lnTo>
                    <a:pt x="4" y="8"/>
                  </a:lnTo>
                  <a:lnTo>
                    <a:pt x="6" y="6"/>
                  </a:lnTo>
                  <a:lnTo>
                    <a:pt x="8" y="2"/>
                  </a:lnTo>
                  <a:lnTo>
                    <a:pt x="13" y="1"/>
                  </a:lnTo>
                  <a:lnTo>
                    <a:pt x="16" y="0"/>
                  </a:lnTo>
                  <a:lnTo>
                    <a:pt x="21" y="0"/>
                  </a:lnTo>
                  <a:lnTo>
                    <a:pt x="21" y="1"/>
                  </a:lnTo>
                  <a:lnTo>
                    <a:pt x="21" y="2"/>
                  </a:lnTo>
                  <a:lnTo>
                    <a:pt x="16" y="2"/>
                  </a:lnTo>
                  <a:lnTo>
                    <a:pt x="13" y="4"/>
                  </a:lnTo>
                  <a:lnTo>
                    <a:pt x="9" y="6"/>
                  </a:lnTo>
                  <a:lnTo>
                    <a:pt x="8" y="8"/>
                  </a:lnTo>
                  <a:lnTo>
                    <a:pt x="6" y="10"/>
                  </a:lnTo>
                  <a:lnTo>
                    <a:pt x="5" y="14"/>
                  </a:lnTo>
                  <a:lnTo>
                    <a:pt x="4" y="17"/>
                  </a:lnTo>
                  <a:lnTo>
                    <a:pt x="4" y="21"/>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0" name="Freeform 145"/>
            <p:cNvSpPr>
              <a:spLocks/>
            </p:cNvSpPr>
            <p:nvPr/>
          </p:nvSpPr>
          <p:spPr bwMode="auto">
            <a:xfrm>
              <a:off x="5146" y="2166"/>
              <a:ext cx="1" cy="1"/>
            </a:xfrm>
            <a:custGeom>
              <a:avLst/>
              <a:gdLst>
                <a:gd name="T0" fmla="*/ 0 w 2"/>
                <a:gd name="T1" fmla="*/ 0 h 2"/>
                <a:gd name="T2" fmla="*/ 1 w 2"/>
                <a:gd name="T3" fmla="*/ 0 h 2"/>
                <a:gd name="T4" fmla="*/ 1 w 2"/>
                <a:gd name="T5" fmla="*/ 1 h 2"/>
                <a:gd name="T6" fmla="*/ 0 w 2"/>
                <a:gd name="T7" fmla="*/ 1 h 2"/>
                <a:gd name="T8" fmla="*/ 0 w 2"/>
                <a:gd name="T9" fmla="*/ 0 h 2"/>
                <a:gd name="T10" fmla="*/ 0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0"/>
                  </a:moveTo>
                  <a:lnTo>
                    <a:pt x="2" y="0"/>
                  </a:lnTo>
                  <a:lnTo>
                    <a:pt x="2" y="2"/>
                  </a:lnTo>
                  <a:lnTo>
                    <a:pt x="0" y="2"/>
                  </a:lnTo>
                  <a:lnTo>
                    <a:pt x="0" y="0"/>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1" name="Freeform 146"/>
            <p:cNvSpPr>
              <a:spLocks/>
            </p:cNvSpPr>
            <p:nvPr/>
          </p:nvSpPr>
          <p:spPr bwMode="auto">
            <a:xfrm>
              <a:off x="5149" y="2121"/>
              <a:ext cx="60" cy="70"/>
            </a:xfrm>
            <a:custGeom>
              <a:avLst/>
              <a:gdLst>
                <a:gd name="T0" fmla="*/ 1 w 119"/>
                <a:gd name="T1" fmla="*/ 1 h 140"/>
                <a:gd name="T2" fmla="*/ 1 w 119"/>
                <a:gd name="T3" fmla="*/ 1 h 140"/>
                <a:gd name="T4" fmla="*/ 1 w 119"/>
                <a:gd name="T5" fmla="*/ 1 h 140"/>
                <a:gd name="T6" fmla="*/ 1 w 119"/>
                <a:gd name="T7" fmla="*/ 1 h 140"/>
                <a:gd name="T8" fmla="*/ 1 w 119"/>
                <a:gd name="T9" fmla="*/ 1 h 140"/>
                <a:gd name="T10" fmla="*/ 1 w 119"/>
                <a:gd name="T11" fmla="*/ 1 h 140"/>
                <a:gd name="T12" fmla="*/ 1 w 119"/>
                <a:gd name="T13" fmla="*/ 1 h 140"/>
                <a:gd name="T14" fmla="*/ 1 w 119"/>
                <a:gd name="T15" fmla="*/ 1 h 140"/>
                <a:gd name="T16" fmla="*/ 1 w 119"/>
                <a:gd name="T17" fmla="*/ 1 h 140"/>
                <a:gd name="T18" fmla="*/ 1 w 119"/>
                <a:gd name="T19" fmla="*/ 1 h 140"/>
                <a:gd name="T20" fmla="*/ 1 w 119"/>
                <a:gd name="T21" fmla="*/ 1 h 140"/>
                <a:gd name="T22" fmla="*/ 1 w 119"/>
                <a:gd name="T23" fmla="*/ 1 h 140"/>
                <a:gd name="T24" fmla="*/ 1 w 119"/>
                <a:gd name="T25" fmla="*/ 1 h 140"/>
                <a:gd name="T26" fmla="*/ 1 w 119"/>
                <a:gd name="T27" fmla="*/ 1 h 140"/>
                <a:gd name="T28" fmla="*/ 1 w 119"/>
                <a:gd name="T29" fmla="*/ 1 h 140"/>
                <a:gd name="T30" fmla="*/ 1 w 119"/>
                <a:gd name="T31" fmla="*/ 1 h 140"/>
                <a:gd name="T32" fmla="*/ 1 w 119"/>
                <a:gd name="T33" fmla="*/ 1 h 140"/>
                <a:gd name="T34" fmla="*/ 1 w 119"/>
                <a:gd name="T35" fmla="*/ 1 h 140"/>
                <a:gd name="T36" fmla="*/ 1 w 119"/>
                <a:gd name="T37" fmla="*/ 1 h 140"/>
                <a:gd name="T38" fmla="*/ 1 w 119"/>
                <a:gd name="T39" fmla="*/ 1 h 140"/>
                <a:gd name="T40" fmla="*/ 1 w 119"/>
                <a:gd name="T41" fmla="*/ 1 h 140"/>
                <a:gd name="T42" fmla="*/ 1 w 119"/>
                <a:gd name="T43" fmla="*/ 1 h 140"/>
                <a:gd name="T44" fmla="*/ 1 w 119"/>
                <a:gd name="T45" fmla="*/ 1 h 140"/>
                <a:gd name="T46" fmla="*/ 1 w 119"/>
                <a:gd name="T47" fmla="*/ 1 h 140"/>
                <a:gd name="T48" fmla="*/ 1 w 119"/>
                <a:gd name="T49" fmla="*/ 1 h 140"/>
                <a:gd name="T50" fmla="*/ 1 w 119"/>
                <a:gd name="T51" fmla="*/ 1 h 140"/>
                <a:gd name="T52" fmla="*/ 1 w 119"/>
                <a:gd name="T53" fmla="*/ 1 h 140"/>
                <a:gd name="T54" fmla="*/ 1 w 119"/>
                <a:gd name="T55" fmla="*/ 1 h 140"/>
                <a:gd name="T56" fmla="*/ 1 w 119"/>
                <a:gd name="T57" fmla="*/ 1 h 140"/>
                <a:gd name="T58" fmla="*/ 1 w 119"/>
                <a:gd name="T59" fmla="*/ 1 h 140"/>
                <a:gd name="T60" fmla="*/ 1 w 119"/>
                <a:gd name="T61" fmla="*/ 1 h 140"/>
                <a:gd name="T62" fmla="*/ 1 w 119"/>
                <a:gd name="T63" fmla="*/ 1 h 140"/>
                <a:gd name="T64" fmla="*/ 1 w 119"/>
                <a:gd name="T65" fmla="*/ 1 h 140"/>
                <a:gd name="T66" fmla="*/ 1 w 119"/>
                <a:gd name="T67" fmla="*/ 1 h 140"/>
                <a:gd name="T68" fmla="*/ 1 w 119"/>
                <a:gd name="T69" fmla="*/ 1 h 140"/>
                <a:gd name="T70" fmla="*/ 1 w 119"/>
                <a:gd name="T71" fmla="*/ 1 h 140"/>
                <a:gd name="T72" fmla="*/ 1 w 119"/>
                <a:gd name="T73" fmla="*/ 1 h 140"/>
                <a:gd name="T74" fmla="*/ 1 w 119"/>
                <a:gd name="T75" fmla="*/ 1 h 140"/>
                <a:gd name="T76" fmla="*/ 1 w 119"/>
                <a:gd name="T77" fmla="*/ 1 h 140"/>
                <a:gd name="T78" fmla="*/ 1 w 119"/>
                <a:gd name="T79" fmla="*/ 1 h 140"/>
                <a:gd name="T80" fmla="*/ 1 w 119"/>
                <a:gd name="T81" fmla="*/ 1 h 140"/>
                <a:gd name="T82" fmla="*/ 1 w 119"/>
                <a:gd name="T83" fmla="*/ 0 h 140"/>
                <a:gd name="T84" fmla="*/ 1 w 119"/>
                <a:gd name="T85" fmla="*/ 1 h 140"/>
                <a:gd name="T86" fmla="*/ 0 w 119"/>
                <a:gd name="T87" fmla="*/ 1 h 1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9"/>
                <a:gd name="T133" fmla="*/ 0 h 140"/>
                <a:gd name="T134" fmla="*/ 119 w 119"/>
                <a:gd name="T135" fmla="*/ 140 h 1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9" h="140">
                  <a:moveTo>
                    <a:pt x="0" y="13"/>
                  </a:moveTo>
                  <a:lnTo>
                    <a:pt x="1" y="13"/>
                  </a:lnTo>
                  <a:lnTo>
                    <a:pt x="3" y="12"/>
                  </a:lnTo>
                  <a:lnTo>
                    <a:pt x="6" y="10"/>
                  </a:lnTo>
                  <a:lnTo>
                    <a:pt x="12" y="10"/>
                  </a:lnTo>
                  <a:lnTo>
                    <a:pt x="14" y="10"/>
                  </a:lnTo>
                  <a:lnTo>
                    <a:pt x="18" y="9"/>
                  </a:lnTo>
                  <a:lnTo>
                    <a:pt x="21" y="9"/>
                  </a:lnTo>
                  <a:lnTo>
                    <a:pt x="25" y="9"/>
                  </a:lnTo>
                  <a:lnTo>
                    <a:pt x="29" y="9"/>
                  </a:lnTo>
                  <a:lnTo>
                    <a:pt x="33" y="9"/>
                  </a:lnTo>
                  <a:lnTo>
                    <a:pt x="38" y="10"/>
                  </a:lnTo>
                  <a:lnTo>
                    <a:pt x="42" y="12"/>
                  </a:lnTo>
                  <a:lnTo>
                    <a:pt x="46" y="12"/>
                  </a:lnTo>
                  <a:lnTo>
                    <a:pt x="50" y="13"/>
                  </a:lnTo>
                  <a:lnTo>
                    <a:pt x="54" y="14"/>
                  </a:lnTo>
                  <a:lnTo>
                    <a:pt x="58" y="16"/>
                  </a:lnTo>
                  <a:lnTo>
                    <a:pt x="63" y="17"/>
                  </a:lnTo>
                  <a:lnTo>
                    <a:pt x="66" y="20"/>
                  </a:lnTo>
                  <a:lnTo>
                    <a:pt x="71" y="21"/>
                  </a:lnTo>
                  <a:lnTo>
                    <a:pt x="75" y="25"/>
                  </a:lnTo>
                  <a:lnTo>
                    <a:pt x="79" y="28"/>
                  </a:lnTo>
                  <a:lnTo>
                    <a:pt x="84" y="31"/>
                  </a:lnTo>
                  <a:lnTo>
                    <a:pt x="87" y="35"/>
                  </a:lnTo>
                  <a:lnTo>
                    <a:pt x="90" y="40"/>
                  </a:lnTo>
                  <a:lnTo>
                    <a:pt x="94" y="45"/>
                  </a:lnTo>
                  <a:lnTo>
                    <a:pt x="97" y="50"/>
                  </a:lnTo>
                  <a:lnTo>
                    <a:pt x="98" y="53"/>
                  </a:lnTo>
                  <a:lnTo>
                    <a:pt x="100" y="55"/>
                  </a:lnTo>
                  <a:lnTo>
                    <a:pt x="101" y="60"/>
                  </a:lnTo>
                  <a:lnTo>
                    <a:pt x="102" y="63"/>
                  </a:lnTo>
                  <a:lnTo>
                    <a:pt x="102" y="64"/>
                  </a:lnTo>
                  <a:lnTo>
                    <a:pt x="103" y="69"/>
                  </a:lnTo>
                  <a:lnTo>
                    <a:pt x="104" y="73"/>
                  </a:lnTo>
                  <a:lnTo>
                    <a:pt x="105" y="76"/>
                  </a:lnTo>
                  <a:lnTo>
                    <a:pt x="105" y="81"/>
                  </a:lnTo>
                  <a:lnTo>
                    <a:pt x="107" y="86"/>
                  </a:lnTo>
                  <a:lnTo>
                    <a:pt x="107" y="91"/>
                  </a:lnTo>
                  <a:lnTo>
                    <a:pt x="108" y="97"/>
                  </a:lnTo>
                  <a:lnTo>
                    <a:pt x="107" y="104"/>
                  </a:lnTo>
                  <a:lnTo>
                    <a:pt x="107" y="111"/>
                  </a:lnTo>
                  <a:lnTo>
                    <a:pt x="107" y="113"/>
                  </a:lnTo>
                  <a:lnTo>
                    <a:pt x="105" y="117"/>
                  </a:lnTo>
                  <a:lnTo>
                    <a:pt x="105" y="121"/>
                  </a:lnTo>
                  <a:lnTo>
                    <a:pt x="105" y="124"/>
                  </a:lnTo>
                  <a:lnTo>
                    <a:pt x="103" y="129"/>
                  </a:lnTo>
                  <a:lnTo>
                    <a:pt x="103" y="132"/>
                  </a:lnTo>
                  <a:lnTo>
                    <a:pt x="102" y="136"/>
                  </a:lnTo>
                  <a:lnTo>
                    <a:pt x="101" y="140"/>
                  </a:lnTo>
                  <a:lnTo>
                    <a:pt x="119" y="130"/>
                  </a:lnTo>
                  <a:lnTo>
                    <a:pt x="119" y="129"/>
                  </a:lnTo>
                  <a:lnTo>
                    <a:pt x="119" y="124"/>
                  </a:lnTo>
                  <a:lnTo>
                    <a:pt x="119" y="121"/>
                  </a:lnTo>
                  <a:lnTo>
                    <a:pt x="119" y="117"/>
                  </a:lnTo>
                  <a:lnTo>
                    <a:pt x="119" y="113"/>
                  </a:lnTo>
                  <a:lnTo>
                    <a:pt x="119" y="108"/>
                  </a:lnTo>
                  <a:lnTo>
                    <a:pt x="119" y="102"/>
                  </a:lnTo>
                  <a:lnTo>
                    <a:pt x="118" y="98"/>
                  </a:lnTo>
                  <a:lnTo>
                    <a:pt x="118" y="92"/>
                  </a:lnTo>
                  <a:lnTo>
                    <a:pt x="118" y="86"/>
                  </a:lnTo>
                  <a:lnTo>
                    <a:pt x="116" y="81"/>
                  </a:lnTo>
                  <a:lnTo>
                    <a:pt x="115" y="75"/>
                  </a:lnTo>
                  <a:lnTo>
                    <a:pt x="113" y="68"/>
                  </a:lnTo>
                  <a:lnTo>
                    <a:pt x="112" y="62"/>
                  </a:lnTo>
                  <a:lnTo>
                    <a:pt x="110" y="55"/>
                  </a:lnTo>
                  <a:lnTo>
                    <a:pt x="108" y="50"/>
                  </a:lnTo>
                  <a:lnTo>
                    <a:pt x="104" y="44"/>
                  </a:lnTo>
                  <a:lnTo>
                    <a:pt x="102" y="38"/>
                  </a:lnTo>
                  <a:lnTo>
                    <a:pt x="97" y="32"/>
                  </a:lnTo>
                  <a:lnTo>
                    <a:pt x="94" y="27"/>
                  </a:lnTo>
                  <a:lnTo>
                    <a:pt x="88" y="22"/>
                  </a:lnTo>
                  <a:lnTo>
                    <a:pt x="85" y="18"/>
                  </a:lnTo>
                  <a:lnTo>
                    <a:pt x="78" y="13"/>
                  </a:lnTo>
                  <a:lnTo>
                    <a:pt x="72" y="10"/>
                  </a:lnTo>
                  <a:lnTo>
                    <a:pt x="69" y="8"/>
                  </a:lnTo>
                  <a:lnTo>
                    <a:pt x="65" y="6"/>
                  </a:lnTo>
                  <a:lnTo>
                    <a:pt x="62" y="5"/>
                  </a:lnTo>
                  <a:lnTo>
                    <a:pt x="58" y="5"/>
                  </a:lnTo>
                  <a:lnTo>
                    <a:pt x="54" y="2"/>
                  </a:lnTo>
                  <a:lnTo>
                    <a:pt x="50" y="2"/>
                  </a:lnTo>
                  <a:lnTo>
                    <a:pt x="46" y="1"/>
                  </a:lnTo>
                  <a:lnTo>
                    <a:pt x="42" y="1"/>
                  </a:lnTo>
                  <a:lnTo>
                    <a:pt x="36" y="0"/>
                  </a:lnTo>
                  <a:lnTo>
                    <a:pt x="33" y="0"/>
                  </a:lnTo>
                  <a:lnTo>
                    <a:pt x="27" y="1"/>
                  </a:lnTo>
                  <a:lnTo>
                    <a:pt x="23" y="2"/>
                  </a:lnTo>
                  <a:lnTo>
                    <a:pt x="3" y="3"/>
                  </a:lnTo>
                  <a:lnTo>
                    <a:pt x="0" y="13"/>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2" name="Freeform 147"/>
            <p:cNvSpPr>
              <a:spLocks/>
            </p:cNvSpPr>
            <p:nvPr/>
          </p:nvSpPr>
          <p:spPr bwMode="auto">
            <a:xfrm>
              <a:off x="5153" y="2116"/>
              <a:ext cx="66" cy="68"/>
            </a:xfrm>
            <a:custGeom>
              <a:avLst/>
              <a:gdLst>
                <a:gd name="T0" fmla="*/ 0 w 134"/>
                <a:gd name="T1" fmla="*/ 1 h 135"/>
                <a:gd name="T2" fmla="*/ 0 w 134"/>
                <a:gd name="T3" fmla="*/ 1 h 135"/>
                <a:gd name="T4" fmla="*/ 0 w 134"/>
                <a:gd name="T5" fmla="*/ 1 h 135"/>
                <a:gd name="T6" fmla="*/ 0 w 134"/>
                <a:gd name="T7" fmla="*/ 1 h 135"/>
                <a:gd name="T8" fmla="*/ 0 w 134"/>
                <a:gd name="T9" fmla="*/ 1 h 135"/>
                <a:gd name="T10" fmla="*/ 0 w 134"/>
                <a:gd name="T11" fmla="*/ 1 h 135"/>
                <a:gd name="T12" fmla="*/ 0 w 134"/>
                <a:gd name="T13" fmla="*/ 1 h 135"/>
                <a:gd name="T14" fmla="*/ 0 w 134"/>
                <a:gd name="T15" fmla="*/ 1 h 135"/>
                <a:gd name="T16" fmla="*/ 0 w 134"/>
                <a:gd name="T17" fmla="*/ 1 h 135"/>
                <a:gd name="T18" fmla="*/ 0 w 134"/>
                <a:gd name="T19" fmla="*/ 1 h 135"/>
                <a:gd name="T20" fmla="*/ 0 w 134"/>
                <a:gd name="T21" fmla="*/ 1 h 135"/>
                <a:gd name="T22" fmla="*/ 0 w 134"/>
                <a:gd name="T23" fmla="*/ 1 h 135"/>
                <a:gd name="T24" fmla="*/ 0 w 134"/>
                <a:gd name="T25" fmla="*/ 1 h 135"/>
                <a:gd name="T26" fmla="*/ 0 w 134"/>
                <a:gd name="T27" fmla="*/ 1 h 135"/>
                <a:gd name="T28" fmla="*/ 0 w 134"/>
                <a:gd name="T29" fmla="*/ 1 h 135"/>
                <a:gd name="T30" fmla="*/ 0 w 134"/>
                <a:gd name="T31" fmla="*/ 1 h 135"/>
                <a:gd name="T32" fmla="*/ 0 w 134"/>
                <a:gd name="T33" fmla="*/ 1 h 135"/>
                <a:gd name="T34" fmla="*/ 0 w 134"/>
                <a:gd name="T35" fmla="*/ 1 h 135"/>
                <a:gd name="T36" fmla="*/ 0 w 134"/>
                <a:gd name="T37" fmla="*/ 1 h 135"/>
                <a:gd name="T38" fmla="*/ 0 w 134"/>
                <a:gd name="T39" fmla="*/ 1 h 135"/>
                <a:gd name="T40" fmla="*/ 0 w 134"/>
                <a:gd name="T41" fmla="*/ 1 h 135"/>
                <a:gd name="T42" fmla="*/ 0 w 134"/>
                <a:gd name="T43" fmla="*/ 1 h 135"/>
                <a:gd name="T44" fmla="*/ 0 w 134"/>
                <a:gd name="T45" fmla="*/ 1 h 135"/>
                <a:gd name="T46" fmla="*/ 0 w 134"/>
                <a:gd name="T47" fmla="*/ 1 h 135"/>
                <a:gd name="T48" fmla="*/ 0 w 134"/>
                <a:gd name="T49" fmla="*/ 1 h 135"/>
                <a:gd name="T50" fmla="*/ 0 w 134"/>
                <a:gd name="T51" fmla="*/ 1 h 135"/>
                <a:gd name="T52" fmla="*/ 0 w 134"/>
                <a:gd name="T53" fmla="*/ 1 h 135"/>
                <a:gd name="T54" fmla="*/ 0 w 134"/>
                <a:gd name="T55" fmla="*/ 1 h 135"/>
                <a:gd name="T56" fmla="*/ 0 w 134"/>
                <a:gd name="T57" fmla="*/ 1 h 135"/>
                <a:gd name="T58" fmla="*/ 0 w 134"/>
                <a:gd name="T59" fmla="*/ 1 h 135"/>
                <a:gd name="T60" fmla="*/ 0 w 134"/>
                <a:gd name="T61" fmla="*/ 1 h 135"/>
                <a:gd name="T62" fmla="*/ 0 w 134"/>
                <a:gd name="T63" fmla="*/ 1 h 135"/>
                <a:gd name="T64" fmla="*/ 0 w 134"/>
                <a:gd name="T65" fmla="*/ 1 h 135"/>
                <a:gd name="T66" fmla="*/ 0 w 134"/>
                <a:gd name="T67" fmla="*/ 1 h 135"/>
                <a:gd name="T68" fmla="*/ 0 w 134"/>
                <a:gd name="T69" fmla="*/ 1 h 135"/>
                <a:gd name="T70" fmla="*/ 0 w 134"/>
                <a:gd name="T71" fmla="*/ 1 h 135"/>
                <a:gd name="T72" fmla="*/ 0 w 134"/>
                <a:gd name="T73" fmla="*/ 0 h 135"/>
                <a:gd name="T74" fmla="*/ 0 w 134"/>
                <a:gd name="T75" fmla="*/ 0 h 135"/>
                <a:gd name="T76" fmla="*/ 0 w 134"/>
                <a:gd name="T77" fmla="*/ 0 h 135"/>
                <a:gd name="T78" fmla="*/ 0 w 134"/>
                <a:gd name="T79" fmla="*/ 1 h 135"/>
                <a:gd name="T80" fmla="*/ 0 w 134"/>
                <a:gd name="T81" fmla="*/ 1 h 135"/>
                <a:gd name="T82" fmla="*/ 0 w 134"/>
                <a:gd name="T83" fmla="*/ 1 h 1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4"/>
                <a:gd name="T127" fmla="*/ 0 h 135"/>
                <a:gd name="T128" fmla="*/ 134 w 134"/>
                <a:gd name="T129" fmla="*/ 135 h 1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4" h="135">
                  <a:moveTo>
                    <a:pt x="0" y="13"/>
                  </a:moveTo>
                  <a:lnTo>
                    <a:pt x="5" y="11"/>
                  </a:lnTo>
                  <a:lnTo>
                    <a:pt x="7" y="10"/>
                  </a:lnTo>
                  <a:lnTo>
                    <a:pt x="11" y="9"/>
                  </a:lnTo>
                  <a:lnTo>
                    <a:pt x="14" y="8"/>
                  </a:lnTo>
                  <a:lnTo>
                    <a:pt x="19" y="8"/>
                  </a:lnTo>
                  <a:lnTo>
                    <a:pt x="22" y="7"/>
                  </a:lnTo>
                  <a:lnTo>
                    <a:pt x="27" y="7"/>
                  </a:lnTo>
                  <a:lnTo>
                    <a:pt x="32" y="7"/>
                  </a:lnTo>
                  <a:lnTo>
                    <a:pt x="37" y="7"/>
                  </a:lnTo>
                  <a:lnTo>
                    <a:pt x="43" y="7"/>
                  </a:lnTo>
                  <a:lnTo>
                    <a:pt x="48" y="8"/>
                  </a:lnTo>
                  <a:lnTo>
                    <a:pt x="53" y="9"/>
                  </a:lnTo>
                  <a:lnTo>
                    <a:pt x="59" y="11"/>
                  </a:lnTo>
                  <a:lnTo>
                    <a:pt x="65" y="12"/>
                  </a:lnTo>
                  <a:lnTo>
                    <a:pt x="71" y="15"/>
                  </a:lnTo>
                  <a:lnTo>
                    <a:pt x="75" y="18"/>
                  </a:lnTo>
                  <a:lnTo>
                    <a:pt x="81" y="23"/>
                  </a:lnTo>
                  <a:lnTo>
                    <a:pt x="87" y="26"/>
                  </a:lnTo>
                  <a:lnTo>
                    <a:pt x="92" y="32"/>
                  </a:lnTo>
                  <a:lnTo>
                    <a:pt x="94" y="34"/>
                  </a:lnTo>
                  <a:lnTo>
                    <a:pt x="97" y="38"/>
                  </a:lnTo>
                  <a:lnTo>
                    <a:pt x="99" y="41"/>
                  </a:lnTo>
                  <a:lnTo>
                    <a:pt x="102" y="45"/>
                  </a:lnTo>
                  <a:lnTo>
                    <a:pt x="104" y="48"/>
                  </a:lnTo>
                  <a:lnTo>
                    <a:pt x="106" y="51"/>
                  </a:lnTo>
                  <a:lnTo>
                    <a:pt x="107" y="56"/>
                  </a:lnTo>
                  <a:lnTo>
                    <a:pt x="110" y="61"/>
                  </a:lnTo>
                  <a:lnTo>
                    <a:pt x="112" y="65"/>
                  </a:lnTo>
                  <a:lnTo>
                    <a:pt x="114" y="70"/>
                  </a:lnTo>
                  <a:lnTo>
                    <a:pt x="116" y="76"/>
                  </a:lnTo>
                  <a:lnTo>
                    <a:pt x="118" y="81"/>
                  </a:lnTo>
                  <a:lnTo>
                    <a:pt x="118" y="87"/>
                  </a:lnTo>
                  <a:lnTo>
                    <a:pt x="120" y="93"/>
                  </a:lnTo>
                  <a:lnTo>
                    <a:pt x="121" y="99"/>
                  </a:lnTo>
                  <a:lnTo>
                    <a:pt x="122" y="106"/>
                  </a:lnTo>
                  <a:lnTo>
                    <a:pt x="124" y="112"/>
                  </a:lnTo>
                  <a:lnTo>
                    <a:pt x="124" y="119"/>
                  </a:lnTo>
                  <a:lnTo>
                    <a:pt x="125" y="127"/>
                  </a:lnTo>
                  <a:lnTo>
                    <a:pt x="126" y="135"/>
                  </a:lnTo>
                  <a:lnTo>
                    <a:pt x="134" y="131"/>
                  </a:lnTo>
                  <a:lnTo>
                    <a:pt x="133" y="127"/>
                  </a:lnTo>
                  <a:lnTo>
                    <a:pt x="133" y="123"/>
                  </a:lnTo>
                  <a:lnTo>
                    <a:pt x="132" y="118"/>
                  </a:lnTo>
                  <a:lnTo>
                    <a:pt x="132" y="115"/>
                  </a:lnTo>
                  <a:lnTo>
                    <a:pt x="130" y="110"/>
                  </a:lnTo>
                  <a:lnTo>
                    <a:pt x="130" y="104"/>
                  </a:lnTo>
                  <a:lnTo>
                    <a:pt x="129" y="99"/>
                  </a:lnTo>
                  <a:lnTo>
                    <a:pt x="128" y="93"/>
                  </a:lnTo>
                  <a:lnTo>
                    <a:pt x="127" y="86"/>
                  </a:lnTo>
                  <a:lnTo>
                    <a:pt x="125" y="79"/>
                  </a:lnTo>
                  <a:lnTo>
                    <a:pt x="124" y="76"/>
                  </a:lnTo>
                  <a:lnTo>
                    <a:pt x="122" y="72"/>
                  </a:lnTo>
                  <a:lnTo>
                    <a:pt x="121" y="69"/>
                  </a:lnTo>
                  <a:lnTo>
                    <a:pt x="121" y="65"/>
                  </a:lnTo>
                  <a:lnTo>
                    <a:pt x="118" y="58"/>
                  </a:lnTo>
                  <a:lnTo>
                    <a:pt x="116" y="53"/>
                  </a:lnTo>
                  <a:lnTo>
                    <a:pt x="114" y="49"/>
                  </a:lnTo>
                  <a:lnTo>
                    <a:pt x="112" y="45"/>
                  </a:lnTo>
                  <a:lnTo>
                    <a:pt x="110" y="42"/>
                  </a:lnTo>
                  <a:lnTo>
                    <a:pt x="109" y="39"/>
                  </a:lnTo>
                  <a:lnTo>
                    <a:pt x="104" y="32"/>
                  </a:lnTo>
                  <a:lnTo>
                    <a:pt x="101" y="27"/>
                  </a:lnTo>
                  <a:lnTo>
                    <a:pt x="95" y="22"/>
                  </a:lnTo>
                  <a:lnTo>
                    <a:pt x="89" y="16"/>
                  </a:lnTo>
                  <a:lnTo>
                    <a:pt x="83" y="11"/>
                  </a:lnTo>
                  <a:lnTo>
                    <a:pt x="78" y="8"/>
                  </a:lnTo>
                  <a:lnTo>
                    <a:pt x="74" y="7"/>
                  </a:lnTo>
                  <a:lnTo>
                    <a:pt x="71" y="4"/>
                  </a:lnTo>
                  <a:lnTo>
                    <a:pt x="66" y="2"/>
                  </a:lnTo>
                  <a:lnTo>
                    <a:pt x="63" y="2"/>
                  </a:lnTo>
                  <a:lnTo>
                    <a:pt x="58" y="1"/>
                  </a:lnTo>
                  <a:lnTo>
                    <a:pt x="55" y="0"/>
                  </a:lnTo>
                  <a:lnTo>
                    <a:pt x="50" y="0"/>
                  </a:lnTo>
                  <a:lnTo>
                    <a:pt x="46" y="0"/>
                  </a:lnTo>
                  <a:lnTo>
                    <a:pt x="42" y="0"/>
                  </a:lnTo>
                  <a:lnTo>
                    <a:pt x="36" y="0"/>
                  </a:lnTo>
                  <a:lnTo>
                    <a:pt x="32" y="0"/>
                  </a:lnTo>
                  <a:lnTo>
                    <a:pt x="27" y="1"/>
                  </a:lnTo>
                  <a:lnTo>
                    <a:pt x="21" y="1"/>
                  </a:lnTo>
                  <a:lnTo>
                    <a:pt x="17" y="2"/>
                  </a:lnTo>
                  <a:lnTo>
                    <a:pt x="11" y="4"/>
                  </a:lnTo>
                  <a:lnTo>
                    <a:pt x="6" y="7"/>
                  </a:lnTo>
                  <a:lnTo>
                    <a:pt x="0" y="13"/>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3" name="Freeform 148"/>
            <p:cNvSpPr>
              <a:spLocks/>
            </p:cNvSpPr>
            <p:nvPr/>
          </p:nvSpPr>
          <p:spPr bwMode="auto">
            <a:xfrm>
              <a:off x="5263" y="2138"/>
              <a:ext cx="50" cy="50"/>
            </a:xfrm>
            <a:custGeom>
              <a:avLst/>
              <a:gdLst>
                <a:gd name="T0" fmla="*/ 1 w 99"/>
                <a:gd name="T1" fmla="*/ 1 h 99"/>
                <a:gd name="T2" fmla="*/ 1 w 99"/>
                <a:gd name="T3" fmla="*/ 1 h 99"/>
                <a:gd name="T4" fmla="*/ 1 w 99"/>
                <a:gd name="T5" fmla="*/ 1 h 99"/>
                <a:gd name="T6" fmla="*/ 1 w 99"/>
                <a:gd name="T7" fmla="*/ 1 h 99"/>
                <a:gd name="T8" fmla="*/ 1 w 99"/>
                <a:gd name="T9" fmla="*/ 1 h 99"/>
                <a:gd name="T10" fmla="*/ 1 w 99"/>
                <a:gd name="T11" fmla="*/ 1 h 99"/>
                <a:gd name="T12" fmla="*/ 1 w 99"/>
                <a:gd name="T13" fmla="*/ 1 h 99"/>
                <a:gd name="T14" fmla="*/ 1 w 99"/>
                <a:gd name="T15" fmla="*/ 1 h 99"/>
                <a:gd name="T16" fmla="*/ 1 w 99"/>
                <a:gd name="T17" fmla="*/ 1 h 99"/>
                <a:gd name="T18" fmla="*/ 1 w 99"/>
                <a:gd name="T19" fmla="*/ 1 h 99"/>
                <a:gd name="T20" fmla="*/ 1 w 99"/>
                <a:gd name="T21" fmla="*/ 1 h 99"/>
                <a:gd name="T22" fmla="*/ 1 w 99"/>
                <a:gd name="T23" fmla="*/ 1 h 99"/>
                <a:gd name="T24" fmla="*/ 1 w 99"/>
                <a:gd name="T25" fmla="*/ 1 h 99"/>
                <a:gd name="T26" fmla="*/ 1 w 99"/>
                <a:gd name="T27" fmla="*/ 1 h 99"/>
                <a:gd name="T28" fmla="*/ 1 w 99"/>
                <a:gd name="T29" fmla="*/ 1 h 99"/>
                <a:gd name="T30" fmla="*/ 1 w 99"/>
                <a:gd name="T31" fmla="*/ 1 h 99"/>
                <a:gd name="T32" fmla="*/ 1 w 99"/>
                <a:gd name="T33" fmla="*/ 0 h 99"/>
                <a:gd name="T34" fmla="*/ 1 w 99"/>
                <a:gd name="T35" fmla="*/ 1 h 99"/>
                <a:gd name="T36" fmla="*/ 1 w 99"/>
                <a:gd name="T37" fmla="*/ 1 h 99"/>
                <a:gd name="T38" fmla="*/ 1 w 99"/>
                <a:gd name="T39" fmla="*/ 1 h 99"/>
                <a:gd name="T40" fmla="*/ 1 w 99"/>
                <a:gd name="T41" fmla="*/ 1 h 99"/>
                <a:gd name="T42" fmla="*/ 1 w 99"/>
                <a:gd name="T43" fmla="*/ 1 h 99"/>
                <a:gd name="T44" fmla="*/ 1 w 99"/>
                <a:gd name="T45" fmla="*/ 1 h 99"/>
                <a:gd name="T46" fmla="*/ 1 w 99"/>
                <a:gd name="T47" fmla="*/ 1 h 99"/>
                <a:gd name="T48" fmla="*/ 1 w 99"/>
                <a:gd name="T49" fmla="*/ 1 h 99"/>
                <a:gd name="T50" fmla="*/ 1 w 99"/>
                <a:gd name="T51" fmla="*/ 1 h 99"/>
                <a:gd name="T52" fmla="*/ 1 w 99"/>
                <a:gd name="T53" fmla="*/ 1 h 99"/>
                <a:gd name="T54" fmla="*/ 1 w 99"/>
                <a:gd name="T55" fmla="*/ 1 h 99"/>
                <a:gd name="T56" fmla="*/ 1 w 99"/>
                <a:gd name="T57" fmla="*/ 1 h 99"/>
                <a:gd name="T58" fmla="*/ 1 w 99"/>
                <a:gd name="T59" fmla="*/ 1 h 99"/>
                <a:gd name="T60" fmla="*/ 1 w 99"/>
                <a:gd name="T61" fmla="*/ 1 h 99"/>
                <a:gd name="T62" fmla="*/ 1 w 99"/>
                <a:gd name="T63" fmla="*/ 1 h 99"/>
                <a:gd name="T64" fmla="*/ 0 w 99"/>
                <a:gd name="T65" fmla="*/ 1 h 99"/>
                <a:gd name="T66" fmla="*/ 1 w 99"/>
                <a:gd name="T67" fmla="*/ 1 h 99"/>
                <a:gd name="T68" fmla="*/ 1 w 99"/>
                <a:gd name="T69" fmla="*/ 1 h 99"/>
                <a:gd name="T70" fmla="*/ 1 w 99"/>
                <a:gd name="T71" fmla="*/ 1 h 99"/>
                <a:gd name="T72" fmla="*/ 1 w 99"/>
                <a:gd name="T73" fmla="*/ 1 h 99"/>
                <a:gd name="T74" fmla="*/ 1 w 99"/>
                <a:gd name="T75" fmla="*/ 0 h 99"/>
                <a:gd name="T76" fmla="*/ 1 w 99"/>
                <a:gd name="T77" fmla="*/ 1 h 99"/>
                <a:gd name="T78" fmla="*/ 1 w 99"/>
                <a:gd name="T79" fmla="*/ 1 h 99"/>
                <a:gd name="T80" fmla="*/ 1 w 99"/>
                <a:gd name="T81" fmla="*/ 1 h 99"/>
                <a:gd name="T82" fmla="*/ 1 w 99"/>
                <a:gd name="T83" fmla="*/ 1 h 99"/>
                <a:gd name="T84" fmla="*/ 1 w 99"/>
                <a:gd name="T85" fmla="*/ 1 h 99"/>
                <a:gd name="T86" fmla="*/ 1 w 99"/>
                <a:gd name="T87" fmla="*/ 1 h 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9"/>
                <a:gd name="T133" fmla="*/ 0 h 99"/>
                <a:gd name="T134" fmla="*/ 99 w 99"/>
                <a:gd name="T135" fmla="*/ 99 h 9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9" h="99">
                  <a:moveTo>
                    <a:pt x="7" y="48"/>
                  </a:moveTo>
                  <a:lnTo>
                    <a:pt x="7" y="52"/>
                  </a:lnTo>
                  <a:lnTo>
                    <a:pt x="8" y="56"/>
                  </a:lnTo>
                  <a:lnTo>
                    <a:pt x="8" y="59"/>
                  </a:lnTo>
                  <a:lnTo>
                    <a:pt x="11" y="64"/>
                  </a:lnTo>
                  <a:lnTo>
                    <a:pt x="12" y="67"/>
                  </a:lnTo>
                  <a:lnTo>
                    <a:pt x="14" y="71"/>
                  </a:lnTo>
                  <a:lnTo>
                    <a:pt x="17" y="74"/>
                  </a:lnTo>
                  <a:lnTo>
                    <a:pt x="20" y="78"/>
                  </a:lnTo>
                  <a:lnTo>
                    <a:pt x="22" y="80"/>
                  </a:lnTo>
                  <a:lnTo>
                    <a:pt x="26" y="82"/>
                  </a:lnTo>
                  <a:lnTo>
                    <a:pt x="29" y="85"/>
                  </a:lnTo>
                  <a:lnTo>
                    <a:pt x="34" y="87"/>
                  </a:lnTo>
                  <a:lnTo>
                    <a:pt x="37" y="88"/>
                  </a:lnTo>
                  <a:lnTo>
                    <a:pt x="42" y="89"/>
                  </a:lnTo>
                  <a:lnTo>
                    <a:pt x="45" y="90"/>
                  </a:lnTo>
                  <a:lnTo>
                    <a:pt x="51" y="90"/>
                  </a:lnTo>
                  <a:lnTo>
                    <a:pt x="54" y="90"/>
                  </a:lnTo>
                  <a:lnTo>
                    <a:pt x="58" y="89"/>
                  </a:lnTo>
                  <a:lnTo>
                    <a:pt x="63" y="88"/>
                  </a:lnTo>
                  <a:lnTo>
                    <a:pt x="66" y="87"/>
                  </a:lnTo>
                  <a:lnTo>
                    <a:pt x="69" y="85"/>
                  </a:lnTo>
                  <a:lnTo>
                    <a:pt x="73" y="82"/>
                  </a:lnTo>
                  <a:lnTo>
                    <a:pt x="76" y="80"/>
                  </a:lnTo>
                  <a:lnTo>
                    <a:pt x="80" y="78"/>
                  </a:lnTo>
                  <a:lnTo>
                    <a:pt x="82" y="74"/>
                  </a:lnTo>
                  <a:lnTo>
                    <a:pt x="84" y="71"/>
                  </a:lnTo>
                  <a:lnTo>
                    <a:pt x="87" y="67"/>
                  </a:lnTo>
                  <a:lnTo>
                    <a:pt x="88" y="64"/>
                  </a:lnTo>
                  <a:lnTo>
                    <a:pt x="90" y="59"/>
                  </a:lnTo>
                  <a:lnTo>
                    <a:pt x="91" y="56"/>
                  </a:lnTo>
                  <a:lnTo>
                    <a:pt x="91" y="52"/>
                  </a:lnTo>
                  <a:lnTo>
                    <a:pt x="92" y="48"/>
                  </a:lnTo>
                  <a:lnTo>
                    <a:pt x="91" y="43"/>
                  </a:lnTo>
                  <a:lnTo>
                    <a:pt x="91" y="39"/>
                  </a:lnTo>
                  <a:lnTo>
                    <a:pt x="90" y="35"/>
                  </a:lnTo>
                  <a:lnTo>
                    <a:pt x="88" y="32"/>
                  </a:lnTo>
                  <a:lnTo>
                    <a:pt x="87" y="27"/>
                  </a:lnTo>
                  <a:lnTo>
                    <a:pt x="84" y="24"/>
                  </a:lnTo>
                  <a:lnTo>
                    <a:pt x="82" y="20"/>
                  </a:lnTo>
                  <a:lnTo>
                    <a:pt x="80" y="18"/>
                  </a:lnTo>
                  <a:lnTo>
                    <a:pt x="76" y="15"/>
                  </a:lnTo>
                  <a:lnTo>
                    <a:pt x="73" y="12"/>
                  </a:lnTo>
                  <a:lnTo>
                    <a:pt x="69" y="11"/>
                  </a:lnTo>
                  <a:lnTo>
                    <a:pt x="66" y="9"/>
                  </a:lnTo>
                  <a:lnTo>
                    <a:pt x="63" y="6"/>
                  </a:lnTo>
                  <a:lnTo>
                    <a:pt x="58" y="6"/>
                  </a:lnTo>
                  <a:lnTo>
                    <a:pt x="54" y="5"/>
                  </a:lnTo>
                  <a:lnTo>
                    <a:pt x="51" y="5"/>
                  </a:lnTo>
                  <a:lnTo>
                    <a:pt x="51" y="3"/>
                  </a:lnTo>
                  <a:lnTo>
                    <a:pt x="51" y="0"/>
                  </a:lnTo>
                  <a:lnTo>
                    <a:pt x="56" y="0"/>
                  </a:lnTo>
                  <a:lnTo>
                    <a:pt x="60" y="0"/>
                  </a:lnTo>
                  <a:lnTo>
                    <a:pt x="65" y="1"/>
                  </a:lnTo>
                  <a:lnTo>
                    <a:pt x="69" y="3"/>
                  </a:lnTo>
                  <a:lnTo>
                    <a:pt x="73" y="4"/>
                  </a:lnTo>
                  <a:lnTo>
                    <a:pt x="78" y="6"/>
                  </a:lnTo>
                  <a:lnTo>
                    <a:pt x="81" y="10"/>
                  </a:lnTo>
                  <a:lnTo>
                    <a:pt x="86" y="13"/>
                  </a:lnTo>
                  <a:lnTo>
                    <a:pt x="88" y="17"/>
                  </a:lnTo>
                  <a:lnTo>
                    <a:pt x="91" y="20"/>
                  </a:lnTo>
                  <a:lnTo>
                    <a:pt x="92" y="24"/>
                  </a:lnTo>
                  <a:lnTo>
                    <a:pt x="95" y="28"/>
                  </a:lnTo>
                  <a:lnTo>
                    <a:pt x="96" y="33"/>
                  </a:lnTo>
                  <a:lnTo>
                    <a:pt x="98" y="38"/>
                  </a:lnTo>
                  <a:lnTo>
                    <a:pt x="99" y="42"/>
                  </a:lnTo>
                  <a:lnTo>
                    <a:pt x="99" y="48"/>
                  </a:lnTo>
                  <a:lnTo>
                    <a:pt x="99" y="52"/>
                  </a:lnTo>
                  <a:lnTo>
                    <a:pt x="98" y="57"/>
                  </a:lnTo>
                  <a:lnTo>
                    <a:pt x="96" y="63"/>
                  </a:lnTo>
                  <a:lnTo>
                    <a:pt x="95" y="67"/>
                  </a:lnTo>
                  <a:lnTo>
                    <a:pt x="92" y="72"/>
                  </a:lnTo>
                  <a:lnTo>
                    <a:pt x="90" y="76"/>
                  </a:lnTo>
                  <a:lnTo>
                    <a:pt x="87" y="80"/>
                  </a:lnTo>
                  <a:lnTo>
                    <a:pt x="84" y="84"/>
                  </a:lnTo>
                  <a:lnTo>
                    <a:pt x="81" y="86"/>
                  </a:lnTo>
                  <a:lnTo>
                    <a:pt x="78" y="89"/>
                  </a:lnTo>
                  <a:lnTo>
                    <a:pt x="73" y="92"/>
                  </a:lnTo>
                  <a:lnTo>
                    <a:pt x="69" y="94"/>
                  </a:lnTo>
                  <a:lnTo>
                    <a:pt x="64" y="95"/>
                  </a:lnTo>
                  <a:lnTo>
                    <a:pt x="59" y="97"/>
                  </a:lnTo>
                  <a:lnTo>
                    <a:pt x="56" y="97"/>
                  </a:lnTo>
                  <a:lnTo>
                    <a:pt x="51" y="99"/>
                  </a:lnTo>
                  <a:lnTo>
                    <a:pt x="45" y="97"/>
                  </a:lnTo>
                  <a:lnTo>
                    <a:pt x="41" y="97"/>
                  </a:lnTo>
                  <a:lnTo>
                    <a:pt x="35" y="95"/>
                  </a:lnTo>
                  <a:lnTo>
                    <a:pt x="30" y="94"/>
                  </a:lnTo>
                  <a:lnTo>
                    <a:pt x="27" y="92"/>
                  </a:lnTo>
                  <a:lnTo>
                    <a:pt x="22" y="89"/>
                  </a:lnTo>
                  <a:lnTo>
                    <a:pt x="18" y="86"/>
                  </a:lnTo>
                  <a:lnTo>
                    <a:pt x="15" y="84"/>
                  </a:lnTo>
                  <a:lnTo>
                    <a:pt x="11" y="80"/>
                  </a:lnTo>
                  <a:lnTo>
                    <a:pt x="8" y="76"/>
                  </a:lnTo>
                  <a:lnTo>
                    <a:pt x="6" y="72"/>
                  </a:lnTo>
                  <a:lnTo>
                    <a:pt x="5" y="67"/>
                  </a:lnTo>
                  <a:lnTo>
                    <a:pt x="3" y="63"/>
                  </a:lnTo>
                  <a:lnTo>
                    <a:pt x="2" y="57"/>
                  </a:lnTo>
                  <a:lnTo>
                    <a:pt x="0" y="52"/>
                  </a:lnTo>
                  <a:lnTo>
                    <a:pt x="0" y="48"/>
                  </a:lnTo>
                  <a:lnTo>
                    <a:pt x="0" y="42"/>
                  </a:lnTo>
                  <a:lnTo>
                    <a:pt x="2" y="39"/>
                  </a:lnTo>
                  <a:lnTo>
                    <a:pt x="2" y="33"/>
                  </a:lnTo>
                  <a:lnTo>
                    <a:pt x="4" y="29"/>
                  </a:lnTo>
                  <a:lnTo>
                    <a:pt x="6" y="25"/>
                  </a:lnTo>
                  <a:lnTo>
                    <a:pt x="8" y="21"/>
                  </a:lnTo>
                  <a:lnTo>
                    <a:pt x="11" y="18"/>
                  </a:lnTo>
                  <a:lnTo>
                    <a:pt x="14" y="15"/>
                  </a:lnTo>
                  <a:lnTo>
                    <a:pt x="18" y="11"/>
                  </a:lnTo>
                  <a:lnTo>
                    <a:pt x="21" y="8"/>
                  </a:lnTo>
                  <a:lnTo>
                    <a:pt x="25" y="5"/>
                  </a:lnTo>
                  <a:lnTo>
                    <a:pt x="29" y="4"/>
                  </a:lnTo>
                  <a:lnTo>
                    <a:pt x="34" y="2"/>
                  </a:lnTo>
                  <a:lnTo>
                    <a:pt x="38" y="1"/>
                  </a:lnTo>
                  <a:lnTo>
                    <a:pt x="43" y="0"/>
                  </a:lnTo>
                  <a:lnTo>
                    <a:pt x="49" y="0"/>
                  </a:lnTo>
                  <a:lnTo>
                    <a:pt x="49" y="3"/>
                  </a:lnTo>
                  <a:lnTo>
                    <a:pt x="49" y="5"/>
                  </a:lnTo>
                  <a:lnTo>
                    <a:pt x="44" y="5"/>
                  </a:lnTo>
                  <a:lnTo>
                    <a:pt x="40" y="6"/>
                  </a:lnTo>
                  <a:lnTo>
                    <a:pt x="36" y="6"/>
                  </a:lnTo>
                  <a:lnTo>
                    <a:pt x="31" y="9"/>
                  </a:lnTo>
                  <a:lnTo>
                    <a:pt x="25" y="12"/>
                  </a:lnTo>
                  <a:lnTo>
                    <a:pt x="20" y="18"/>
                  </a:lnTo>
                  <a:lnTo>
                    <a:pt x="17" y="20"/>
                  </a:lnTo>
                  <a:lnTo>
                    <a:pt x="14" y="25"/>
                  </a:lnTo>
                  <a:lnTo>
                    <a:pt x="12" y="28"/>
                  </a:lnTo>
                  <a:lnTo>
                    <a:pt x="11" y="32"/>
                  </a:lnTo>
                  <a:lnTo>
                    <a:pt x="8" y="35"/>
                  </a:lnTo>
                  <a:lnTo>
                    <a:pt x="8" y="40"/>
                  </a:lnTo>
                  <a:lnTo>
                    <a:pt x="7" y="44"/>
                  </a:lnTo>
                  <a:lnTo>
                    <a:pt x="7" y="48"/>
                  </a:lnTo>
                  <a:close/>
                </a:path>
              </a:pathLst>
            </a:custGeom>
            <a:solidFill>
              <a:srgbClr val="45D6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4" name="Freeform 149"/>
            <p:cNvSpPr>
              <a:spLocks/>
            </p:cNvSpPr>
            <p:nvPr/>
          </p:nvSpPr>
          <p:spPr bwMode="auto">
            <a:xfrm>
              <a:off x="5287" y="2138"/>
              <a:ext cx="2" cy="3"/>
            </a:xfrm>
            <a:custGeom>
              <a:avLst/>
              <a:gdLst>
                <a:gd name="T0" fmla="*/ 0 w 3"/>
                <a:gd name="T1" fmla="*/ 0 h 5"/>
                <a:gd name="T2" fmla="*/ 1 w 3"/>
                <a:gd name="T3" fmla="*/ 0 h 5"/>
                <a:gd name="T4" fmla="*/ 1 w 3"/>
                <a:gd name="T5" fmla="*/ 1 h 5"/>
                <a:gd name="T6" fmla="*/ 1 w 3"/>
                <a:gd name="T7" fmla="*/ 1 h 5"/>
                <a:gd name="T8" fmla="*/ 0 w 3"/>
                <a:gd name="T9" fmla="*/ 0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3" y="0"/>
                  </a:lnTo>
                  <a:lnTo>
                    <a:pt x="3" y="5"/>
                  </a:lnTo>
                  <a:lnTo>
                    <a:pt x="1" y="5"/>
                  </a:lnTo>
                  <a:lnTo>
                    <a:pt x="0" y="0"/>
                  </a:lnTo>
                  <a:close/>
                </a:path>
              </a:pathLst>
            </a:custGeom>
            <a:solidFill>
              <a:srgbClr val="45D6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5" name="Freeform 150"/>
            <p:cNvSpPr>
              <a:spLocks/>
            </p:cNvSpPr>
            <p:nvPr/>
          </p:nvSpPr>
          <p:spPr bwMode="auto">
            <a:xfrm>
              <a:off x="5270" y="2147"/>
              <a:ext cx="32" cy="33"/>
            </a:xfrm>
            <a:custGeom>
              <a:avLst/>
              <a:gdLst>
                <a:gd name="T0" fmla="*/ 0 w 65"/>
                <a:gd name="T1" fmla="*/ 1 h 65"/>
                <a:gd name="T2" fmla="*/ 0 w 65"/>
                <a:gd name="T3" fmla="*/ 1 h 65"/>
                <a:gd name="T4" fmla="*/ 0 w 65"/>
                <a:gd name="T5" fmla="*/ 1 h 65"/>
                <a:gd name="T6" fmla="*/ 0 w 65"/>
                <a:gd name="T7" fmla="*/ 1 h 65"/>
                <a:gd name="T8" fmla="*/ 0 w 65"/>
                <a:gd name="T9" fmla="*/ 1 h 65"/>
                <a:gd name="T10" fmla="*/ 0 w 65"/>
                <a:gd name="T11" fmla="*/ 1 h 65"/>
                <a:gd name="T12" fmla="*/ 0 w 65"/>
                <a:gd name="T13" fmla="*/ 1 h 65"/>
                <a:gd name="T14" fmla="*/ 0 w 65"/>
                <a:gd name="T15" fmla="*/ 1 h 65"/>
                <a:gd name="T16" fmla="*/ 0 w 65"/>
                <a:gd name="T17" fmla="*/ 1 h 65"/>
                <a:gd name="T18" fmla="*/ 0 w 65"/>
                <a:gd name="T19" fmla="*/ 1 h 65"/>
                <a:gd name="T20" fmla="*/ 0 w 65"/>
                <a:gd name="T21" fmla="*/ 1 h 65"/>
                <a:gd name="T22" fmla="*/ 0 w 65"/>
                <a:gd name="T23" fmla="*/ 1 h 65"/>
                <a:gd name="T24" fmla="*/ 0 w 65"/>
                <a:gd name="T25" fmla="*/ 1 h 65"/>
                <a:gd name="T26" fmla="*/ 0 w 65"/>
                <a:gd name="T27" fmla="*/ 0 h 65"/>
                <a:gd name="T28" fmla="*/ 0 w 65"/>
                <a:gd name="T29" fmla="*/ 1 h 65"/>
                <a:gd name="T30" fmla="*/ 0 w 65"/>
                <a:gd name="T31" fmla="*/ 1 h 65"/>
                <a:gd name="T32" fmla="*/ 0 w 65"/>
                <a:gd name="T33" fmla="*/ 1 h 65"/>
                <a:gd name="T34" fmla="*/ 0 w 65"/>
                <a:gd name="T35" fmla="*/ 1 h 65"/>
                <a:gd name="T36" fmla="*/ 0 w 65"/>
                <a:gd name="T37" fmla="*/ 1 h 65"/>
                <a:gd name="T38" fmla="*/ 0 w 65"/>
                <a:gd name="T39" fmla="*/ 1 h 65"/>
                <a:gd name="T40" fmla="*/ 0 w 65"/>
                <a:gd name="T41" fmla="*/ 1 h 65"/>
                <a:gd name="T42" fmla="*/ 0 w 65"/>
                <a:gd name="T43" fmla="*/ 1 h 65"/>
                <a:gd name="T44" fmla="*/ 0 w 65"/>
                <a:gd name="T45" fmla="*/ 1 h 65"/>
                <a:gd name="T46" fmla="*/ 0 w 65"/>
                <a:gd name="T47" fmla="*/ 1 h 65"/>
                <a:gd name="T48" fmla="*/ 0 w 65"/>
                <a:gd name="T49" fmla="*/ 1 h 65"/>
                <a:gd name="T50" fmla="*/ 0 w 65"/>
                <a:gd name="T51" fmla="*/ 1 h 65"/>
                <a:gd name="T52" fmla="*/ 0 w 65"/>
                <a:gd name="T53" fmla="*/ 1 h 65"/>
                <a:gd name="T54" fmla="*/ 0 w 65"/>
                <a:gd name="T55" fmla="*/ 1 h 65"/>
                <a:gd name="T56" fmla="*/ 0 w 65"/>
                <a:gd name="T57" fmla="*/ 1 h 65"/>
                <a:gd name="T58" fmla="*/ 0 w 65"/>
                <a:gd name="T59" fmla="*/ 1 h 65"/>
                <a:gd name="T60" fmla="*/ 0 w 65"/>
                <a:gd name="T61" fmla="*/ 0 h 65"/>
                <a:gd name="T62" fmla="*/ 0 w 65"/>
                <a:gd name="T63" fmla="*/ 1 h 65"/>
                <a:gd name="T64" fmla="*/ 0 w 65"/>
                <a:gd name="T65" fmla="*/ 1 h 65"/>
                <a:gd name="T66" fmla="*/ 0 w 65"/>
                <a:gd name="T67" fmla="*/ 1 h 65"/>
                <a:gd name="T68" fmla="*/ 0 w 65"/>
                <a:gd name="T69" fmla="*/ 1 h 65"/>
                <a:gd name="T70" fmla="*/ 0 w 65"/>
                <a:gd name="T71" fmla="*/ 1 h 65"/>
                <a:gd name="T72" fmla="*/ 0 w 65"/>
                <a:gd name="T73" fmla="*/ 1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65"/>
                <a:gd name="T113" fmla="*/ 65 w 65"/>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65">
                  <a:moveTo>
                    <a:pt x="4" y="32"/>
                  </a:moveTo>
                  <a:lnTo>
                    <a:pt x="4" y="38"/>
                  </a:lnTo>
                  <a:lnTo>
                    <a:pt x="6" y="44"/>
                  </a:lnTo>
                  <a:lnTo>
                    <a:pt x="8" y="48"/>
                  </a:lnTo>
                  <a:lnTo>
                    <a:pt x="12" y="53"/>
                  </a:lnTo>
                  <a:lnTo>
                    <a:pt x="16" y="56"/>
                  </a:lnTo>
                  <a:lnTo>
                    <a:pt x="21" y="59"/>
                  </a:lnTo>
                  <a:lnTo>
                    <a:pt x="27" y="60"/>
                  </a:lnTo>
                  <a:lnTo>
                    <a:pt x="32" y="61"/>
                  </a:lnTo>
                  <a:lnTo>
                    <a:pt x="37" y="60"/>
                  </a:lnTo>
                  <a:lnTo>
                    <a:pt x="43" y="59"/>
                  </a:lnTo>
                  <a:lnTo>
                    <a:pt x="48" y="56"/>
                  </a:lnTo>
                  <a:lnTo>
                    <a:pt x="52" y="53"/>
                  </a:lnTo>
                  <a:lnTo>
                    <a:pt x="55" y="48"/>
                  </a:lnTo>
                  <a:lnTo>
                    <a:pt x="59" y="44"/>
                  </a:lnTo>
                  <a:lnTo>
                    <a:pt x="60" y="38"/>
                  </a:lnTo>
                  <a:lnTo>
                    <a:pt x="61" y="32"/>
                  </a:lnTo>
                  <a:lnTo>
                    <a:pt x="60" y="26"/>
                  </a:lnTo>
                  <a:lnTo>
                    <a:pt x="59" y="22"/>
                  </a:lnTo>
                  <a:lnTo>
                    <a:pt x="55" y="16"/>
                  </a:lnTo>
                  <a:lnTo>
                    <a:pt x="52" y="12"/>
                  </a:lnTo>
                  <a:lnTo>
                    <a:pt x="48" y="9"/>
                  </a:lnTo>
                  <a:lnTo>
                    <a:pt x="43" y="7"/>
                  </a:lnTo>
                  <a:lnTo>
                    <a:pt x="37" y="6"/>
                  </a:lnTo>
                  <a:lnTo>
                    <a:pt x="32" y="6"/>
                  </a:lnTo>
                  <a:lnTo>
                    <a:pt x="32" y="2"/>
                  </a:lnTo>
                  <a:lnTo>
                    <a:pt x="32" y="0"/>
                  </a:lnTo>
                  <a:lnTo>
                    <a:pt x="38" y="0"/>
                  </a:lnTo>
                  <a:lnTo>
                    <a:pt x="45" y="2"/>
                  </a:lnTo>
                  <a:lnTo>
                    <a:pt x="51" y="6"/>
                  </a:lnTo>
                  <a:lnTo>
                    <a:pt x="55" y="9"/>
                  </a:lnTo>
                  <a:lnTo>
                    <a:pt x="59" y="14"/>
                  </a:lnTo>
                  <a:lnTo>
                    <a:pt x="61" y="21"/>
                  </a:lnTo>
                  <a:lnTo>
                    <a:pt x="63" y="25"/>
                  </a:lnTo>
                  <a:lnTo>
                    <a:pt x="65" y="32"/>
                  </a:lnTo>
                  <a:lnTo>
                    <a:pt x="63" y="39"/>
                  </a:lnTo>
                  <a:lnTo>
                    <a:pt x="61" y="45"/>
                  </a:lnTo>
                  <a:lnTo>
                    <a:pt x="59" y="50"/>
                  </a:lnTo>
                  <a:lnTo>
                    <a:pt x="55" y="56"/>
                  </a:lnTo>
                  <a:lnTo>
                    <a:pt x="51" y="60"/>
                  </a:lnTo>
                  <a:lnTo>
                    <a:pt x="45" y="63"/>
                  </a:lnTo>
                  <a:lnTo>
                    <a:pt x="38" y="64"/>
                  </a:lnTo>
                  <a:lnTo>
                    <a:pt x="32" y="65"/>
                  </a:lnTo>
                  <a:lnTo>
                    <a:pt x="29" y="65"/>
                  </a:lnTo>
                  <a:lnTo>
                    <a:pt x="24" y="64"/>
                  </a:lnTo>
                  <a:lnTo>
                    <a:pt x="22" y="63"/>
                  </a:lnTo>
                  <a:lnTo>
                    <a:pt x="18" y="63"/>
                  </a:lnTo>
                  <a:lnTo>
                    <a:pt x="14" y="60"/>
                  </a:lnTo>
                  <a:lnTo>
                    <a:pt x="9" y="56"/>
                  </a:lnTo>
                  <a:lnTo>
                    <a:pt x="5" y="50"/>
                  </a:lnTo>
                  <a:lnTo>
                    <a:pt x="1" y="45"/>
                  </a:lnTo>
                  <a:lnTo>
                    <a:pt x="0" y="39"/>
                  </a:lnTo>
                  <a:lnTo>
                    <a:pt x="0" y="32"/>
                  </a:lnTo>
                  <a:lnTo>
                    <a:pt x="0" y="25"/>
                  </a:lnTo>
                  <a:lnTo>
                    <a:pt x="1" y="21"/>
                  </a:lnTo>
                  <a:lnTo>
                    <a:pt x="4" y="14"/>
                  </a:lnTo>
                  <a:lnTo>
                    <a:pt x="8" y="9"/>
                  </a:lnTo>
                  <a:lnTo>
                    <a:pt x="13" y="6"/>
                  </a:lnTo>
                  <a:lnTo>
                    <a:pt x="18" y="2"/>
                  </a:lnTo>
                  <a:lnTo>
                    <a:pt x="21" y="1"/>
                  </a:lnTo>
                  <a:lnTo>
                    <a:pt x="24" y="0"/>
                  </a:lnTo>
                  <a:lnTo>
                    <a:pt x="28" y="0"/>
                  </a:lnTo>
                  <a:lnTo>
                    <a:pt x="31" y="0"/>
                  </a:lnTo>
                  <a:lnTo>
                    <a:pt x="31" y="2"/>
                  </a:lnTo>
                  <a:lnTo>
                    <a:pt x="31" y="6"/>
                  </a:lnTo>
                  <a:lnTo>
                    <a:pt x="25" y="6"/>
                  </a:lnTo>
                  <a:lnTo>
                    <a:pt x="21" y="7"/>
                  </a:lnTo>
                  <a:lnTo>
                    <a:pt x="15" y="9"/>
                  </a:lnTo>
                  <a:lnTo>
                    <a:pt x="12" y="12"/>
                  </a:lnTo>
                  <a:lnTo>
                    <a:pt x="8" y="16"/>
                  </a:lnTo>
                  <a:lnTo>
                    <a:pt x="6" y="22"/>
                  </a:lnTo>
                  <a:lnTo>
                    <a:pt x="4" y="26"/>
                  </a:lnTo>
                  <a:lnTo>
                    <a:pt x="4" y="32"/>
                  </a:lnTo>
                  <a:close/>
                </a:path>
              </a:pathLst>
            </a:custGeom>
            <a:solidFill>
              <a:srgbClr val="45D6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6" name="Freeform 151"/>
            <p:cNvSpPr>
              <a:spLocks/>
            </p:cNvSpPr>
            <p:nvPr/>
          </p:nvSpPr>
          <p:spPr bwMode="auto">
            <a:xfrm>
              <a:off x="5284" y="2147"/>
              <a:ext cx="2" cy="3"/>
            </a:xfrm>
            <a:custGeom>
              <a:avLst/>
              <a:gdLst>
                <a:gd name="T0" fmla="*/ 0 w 2"/>
                <a:gd name="T1" fmla="*/ 0 h 6"/>
                <a:gd name="T2" fmla="*/ 2 w 2"/>
                <a:gd name="T3" fmla="*/ 0 h 6"/>
                <a:gd name="T4" fmla="*/ 2 w 2"/>
                <a:gd name="T5" fmla="*/ 1 h 6"/>
                <a:gd name="T6" fmla="*/ 0 w 2"/>
                <a:gd name="T7" fmla="*/ 1 h 6"/>
                <a:gd name="T8" fmla="*/ 0 w 2"/>
                <a:gd name="T9" fmla="*/ 0 h 6"/>
                <a:gd name="T10" fmla="*/ 0 w 2"/>
                <a:gd name="T11" fmla="*/ 0 h 6"/>
                <a:gd name="T12" fmla="*/ 0 60000 65536"/>
                <a:gd name="T13" fmla="*/ 0 60000 65536"/>
                <a:gd name="T14" fmla="*/ 0 60000 65536"/>
                <a:gd name="T15" fmla="*/ 0 60000 65536"/>
                <a:gd name="T16" fmla="*/ 0 60000 65536"/>
                <a:gd name="T17" fmla="*/ 0 60000 65536"/>
                <a:gd name="T18" fmla="*/ 0 w 2"/>
                <a:gd name="T19" fmla="*/ 0 h 6"/>
                <a:gd name="T20" fmla="*/ 2 w 2"/>
                <a:gd name="T21" fmla="*/ 6 h 6"/>
              </a:gdLst>
              <a:ahLst/>
              <a:cxnLst>
                <a:cxn ang="T12">
                  <a:pos x="T0" y="T1"/>
                </a:cxn>
                <a:cxn ang="T13">
                  <a:pos x="T2" y="T3"/>
                </a:cxn>
                <a:cxn ang="T14">
                  <a:pos x="T4" y="T5"/>
                </a:cxn>
                <a:cxn ang="T15">
                  <a:pos x="T6" y="T7"/>
                </a:cxn>
                <a:cxn ang="T16">
                  <a:pos x="T8" y="T9"/>
                </a:cxn>
                <a:cxn ang="T17">
                  <a:pos x="T10" y="T11"/>
                </a:cxn>
              </a:cxnLst>
              <a:rect l="T18" t="T19" r="T20" b="T21"/>
              <a:pathLst>
                <a:path w="2" h="6">
                  <a:moveTo>
                    <a:pt x="0" y="0"/>
                  </a:moveTo>
                  <a:lnTo>
                    <a:pt x="2" y="0"/>
                  </a:lnTo>
                  <a:lnTo>
                    <a:pt x="2" y="3"/>
                  </a:lnTo>
                  <a:lnTo>
                    <a:pt x="0" y="6"/>
                  </a:lnTo>
                  <a:lnTo>
                    <a:pt x="0" y="0"/>
                  </a:lnTo>
                  <a:close/>
                </a:path>
              </a:pathLst>
            </a:custGeom>
            <a:solidFill>
              <a:srgbClr val="45D6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7" name="Freeform 152"/>
            <p:cNvSpPr>
              <a:spLocks/>
            </p:cNvSpPr>
            <p:nvPr/>
          </p:nvSpPr>
          <p:spPr bwMode="auto">
            <a:xfrm>
              <a:off x="5273" y="2151"/>
              <a:ext cx="24" cy="24"/>
            </a:xfrm>
            <a:custGeom>
              <a:avLst/>
              <a:gdLst>
                <a:gd name="T0" fmla="*/ 1 w 47"/>
                <a:gd name="T1" fmla="*/ 1 h 48"/>
                <a:gd name="T2" fmla="*/ 1 w 47"/>
                <a:gd name="T3" fmla="*/ 1 h 48"/>
                <a:gd name="T4" fmla="*/ 1 w 47"/>
                <a:gd name="T5" fmla="*/ 1 h 48"/>
                <a:gd name="T6" fmla="*/ 1 w 47"/>
                <a:gd name="T7" fmla="*/ 1 h 48"/>
                <a:gd name="T8" fmla="*/ 1 w 47"/>
                <a:gd name="T9" fmla="*/ 1 h 48"/>
                <a:gd name="T10" fmla="*/ 1 w 47"/>
                <a:gd name="T11" fmla="*/ 1 h 48"/>
                <a:gd name="T12" fmla="*/ 1 w 47"/>
                <a:gd name="T13" fmla="*/ 1 h 48"/>
                <a:gd name="T14" fmla="*/ 1 w 47"/>
                <a:gd name="T15" fmla="*/ 1 h 48"/>
                <a:gd name="T16" fmla="*/ 1 w 47"/>
                <a:gd name="T17" fmla="*/ 1 h 48"/>
                <a:gd name="T18" fmla="*/ 1 w 47"/>
                <a:gd name="T19" fmla="*/ 1 h 48"/>
                <a:gd name="T20" fmla="*/ 1 w 47"/>
                <a:gd name="T21" fmla="*/ 1 h 48"/>
                <a:gd name="T22" fmla="*/ 1 w 47"/>
                <a:gd name="T23" fmla="*/ 1 h 48"/>
                <a:gd name="T24" fmla="*/ 1 w 47"/>
                <a:gd name="T25" fmla="*/ 1 h 48"/>
                <a:gd name="T26" fmla="*/ 1 w 47"/>
                <a:gd name="T27" fmla="*/ 0 h 48"/>
                <a:gd name="T28" fmla="*/ 1 w 47"/>
                <a:gd name="T29" fmla="*/ 1 h 48"/>
                <a:gd name="T30" fmla="*/ 1 w 47"/>
                <a:gd name="T31" fmla="*/ 1 h 48"/>
                <a:gd name="T32" fmla="*/ 1 w 47"/>
                <a:gd name="T33" fmla="*/ 1 h 48"/>
                <a:gd name="T34" fmla="*/ 1 w 47"/>
                <a:gd name="T35" fmla="*/ 1 h 48"/>
                <a:gd name="T36" fmla="*/ 1 w 47"/>
                <a:gd name="T37" fmla="*/ 1 h 48"/>
                <a:gd name="T38" fmla="*/ 1 w 47"/>
                <a:gd name="T39" fmla="*/ 1 h 48"/>
                <a:gd name="T40" fmla="*/ 1 w 47"/>
                <a:gd name="T41" fmla="*/ 1 h 48"/>
                <a:gd name="T42" fmla="*/ 1 w 47"/>
                <a:gd name="T43" fmla="*/ 1 h 48"/>
                <a:gd name="T44" fmla="*/ 1 w 47"/>
                <a:gd name="T45" fmla="*/ 1 h 48"/>
                <a:gd name="T46" fmla="*/ 1 w 47"/>
                <a:gd name="T47" fmla="*/ 1 h 48"/>
                <a:gd name="T48" fmla="*/ 0 w 47"/>
                <a:gd name="T49" fmla="*/ 1 h 48"/>
                <a:gd name="T50" fmla="*/ 0 w 47"/>
                <a:gd name="T51" fmla="*/ 1 h 48"/>
                <a:gd name="T52" fmla="*/ 1 w 47"/>
                <a:gd name="T53" fmla="*/ 1 h 48"/>
                <a:gd name="T54" fmla="*/ 1 w 47"/>
                <a:gd name="T55" fmla="*/ 1 h 48"/>
                <a:gd name="T56" fmla="*/ 1 w 47"/>
                <a:gd name="T57" fmla="*/ 0 h 48"/>
                <a:gd name="T58" fmla="*/ 1 w 47"/>
                <a:gd name="T59" fmla="*/ 1 h 48"/>
                <a:gd name="T60" fmla="*/ 1 w 47"/>
                <a:gd name="T61" fmla="*/ 1 h 48"/>
                <a:gd name="T62" fmla="*/ 1 w 47"/>
                <a:gd name="T63" fmla="*/ 1 h 48"/>
                <a:gd name="T64" fmla="*/ 1 w 47"/>
                <a:gd name="T65" fmla="*/ 1 h 48"/>
                <a:gd name="T66" fmla="*/ 1 w 47"/>
                <a:gd name="T67" fmla="*/ 1 h 48"/>
                <a:gd name="T68" fmla="*/ 1 w 47"/>
                <a:gd name="T69" fmla="*/ 1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
                <a:gd name="T106" fmla="*/ 0 h 48"/>
                <a:gd name="T107" fmla="*/ 47 w 47"/>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 h="48">
                  <a:moveTo>
                    <a:pt x="3" y="24"/>
                  </a:moveTo>
                  <a:lnTo>
                    <a:pt x="3" y="29"/>
                  </a:lnTo>
                  <a:lnTo>
                    <a:pt x="5" y="32"/>
                  </a:lnTo>
                  <a:lnTo>
                    <a:pt x="6" y="36"/>
                  </a:lnTo>
                  <a:lnTo>
                    <a:pt x="9" y="38"/>
                  </a:lnTo>
                  <a:lnTo>
                    <a:pt x="11" y="40"/>
                  </a:lnTo>
                  <a:lnTo>
                    <a:pt x="15" y="42"/>
                  </a:lnTo>
                  <a:lnTo>
                    <a:pt x="18" y="44"/>
                  </a:lnTo>
                  <a:lnTo>
                    <a:pt x="23" y="45"/>
                  </a:lnTo>
                  <a:lnTo>
                    <a:pt x="26" y="44"/>
                  </a:lnTo>
                  <a:lnTo>
                    <a:pt x="31" y="42"/>
                  </a:lnTo>
                  <a:lnTo>
                    <a:pt x="34" y="40"/>
                  </a:lnTo>
                  <a:lnTo>
                    <a:pt x="38" y="38"/>
                  </a:lnTo>
                  <a:lnTo>
                    <a:pt x="39" y="36"/>
                  </a:lnTo>
                  <a:lnTo>
                    <a:pt x="43" y="32"/>
                  </a:lnTo>
                  <a:lnTo>
                    <a:pt x="44" y="29"/>
                  </a:lnTo>
                  <a:lnTo>
                    <a:pt x="44" y="24"/>
                  </a:lnTo>
                  <a:lnTo>
                    <a:pt x="44" y="21"/>
                  </a:lnTo>
                  <a:lnTo>
                    <a:pt x="43" y="16"/>
                  </a:lnTo>
                  <a:lnTo>
                    <a:pt x="39" y="13"/>
                  </a:lnTo>
                  <a:lnTo>
                    <a:pt x="38" y="9"/>
                  </a:lnTo>
                  <a:lnTo>
                    <a:pt x="34" y="7"/>
                  </a:lnTo>
                  <a:lnTo>
                    <a:pt x="31" y="6"/>
                  </a:lnTo>
                  <a:lnTo>
                    <a:pt x="26" y="3"/>
                  </a:lnTo>
                  <a:lnTo>
                    <a:pt x="23" y="3"/>
                  </a:lnTo>
                  <a:lnTo>
                    <a:pt x="23" y="2"/>
                  </a:lnTo>
                  <a:lnTo>
                    <a:pt x="23" y="0"/>
                  </a:lnTo>
                  <a:lnTo>
                    <a:pt x="28" y="0"/>
                  </a:lnTo>
                  <a:lnTo>
                    <a:pt x="32" y="1"/>
                  </a:lnTo>
                  <a:lnTo>
                    <a:pt x="36" y="3"/>
                  </a:lnTo>
                  <a:lnTo>
                    <a:pt x="39" y="7"/>
                  </a:lnTo>
                  <a:lnTo>
                    <a:pt x="43" y="10"/>
                  </a:lnTo>
                  <a:lnTo>
                    <a:pt x="45" y="15"/>
                  </a:lnTo>
                  <a:lnTo>
                    <a:pt x="46" y="19"/>
                  </a:lnTo>
                  <a:lnTo>
                    <a:pt x="47" y="24"/>
                  </a:lnTo>
                  <a:lnTo>
                    <a:pt x="46" y="29"/>
                  </a:lnTo>
                  <a:lnTo>
                    <a:pt x="45" y="33"/>
                  </a:lnTo>
                  <a:lnTo>
                    <a:pt x="43" y="37"/>
                  </a:lnTo>
                  <a:lnTo>
                    <a:pt x="39" y="41"/>
                  </a:lnTo>
                  <a:lnTo>
                    <a:pt x="36" y="44"/>
                  </a:lnTo>
                  <a:lnTo>
                    <a:pt x="32" y="46"/>
                  </a:lnTo>
                  <a:lnTo>
                    <a:pt x="28" y="47"/>
                  </a:lnTo>
                  <a:lnTo>
                    <a:pt x="23" y="48"/>
                  </a:lnTo>
                  <a:lnTo>
                    <a:pt x="17" y="47"/>
                  </a:lnTo>
                  <a:lnTo>
                    <a:pt x="14" y="46"/>
                  </a:lnTo>
                  <a:lnTo>
                    <a:pt x="9" y="44"/>
                  </a:lnTo>
                  <a:lnTo>
                    <a:pt x="7" y="41"/>
                  </a:lnTo>
                  <a:lnTo>
                    <a:pt x="3" y="37"/>
                  </a:lnTo>
                  <a:lnTo>
                    <a:pt x="1" y="33"/>
                  </a:lnTo>
                  <a:lnTo>
                    <a:pt x="0" y="29"/>
                  </a:lnTo>
                  <a:lnTo>
                    <a:pt x="0" y="24"/>
                  </a:lnTo>
                  <a:lnTo>
                    <a:pt x="0" y="19"/>
                  </a:lnTo>
                  <a:lnTo>
                    <a:pt x="1" y="15"/>
                  </a:lnTo>
                  <a:lnTo>
                    <a:pt x="3" y="10"/>
                  </a:lnTo>
                  <a:lnTo>
                    <a:pt x="7" y="8"/>
                  </a:lnTo>
                  <a:lnTo>
                    <a:pt x="9" y="3"/>
                  </a:lnTo>
                  <a:lnTo>
                    <a:pt x="14" y="2"/>
                  </a:lnTo>
                  <a:lnTo>
                    <a:pt x="17" y="0"/>
                  </a:lnTo>
                  <a:lnTo>
                    <a:pt x="23" y="0"/>
                  </a:lnTo>
                  <a:lnTo>
                    <a:pt x="23" y="2"/>
                  </a:lnTo>
                  <a:lnTo>
                    <a:pt x="23" y="3"/>
                  </a:lnTo>
                  <a:lnTo>
                    <a:pt x="18" y="3"/>
                  </a:lnTo>
                  <a:lnTo>
                    <a:pt x="15" y="6"/>
                  </a:lnTo>
                  <a:lnTo>
                    <a:pt x="10" y="7"/>
                  </a:lnTo>
                  <a:lnTo>
                    <a:pt x="9" y="9"/>
                  </a:lnTo>
                  <a:lnTo>
                    <a:pt x="6" y="13"/>
                  </a:lnTo>
                  <a:lnTo>
                    <a:pt x="5" y="16"/>
                  </a:lnTo>
                  <a:lnTo>
                    <a:pt x="3" y="21"/>
                  </a:lnTo>
                  <a:lnTo>
                    <a:pt x="3" y="24"/>
                  </a:lnTo>
                  <a:close/>
                </a:path>
              </a:pathLst>
            </a:custGeom>
            <a:solidFill>
              <a:srgbClr val="45D6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8" name="Freeform 153"/>
            <p:cNvSpPr>
              <a:spLocks/>
            </p:cNvSpPr>
            <p:nvPr/>
          </p:nvSpPr>
          <p:spPr bwMode="auto">
            <a:xfrm>
              <a:off x="5284" y="2151"/>
              <a:ext cx="0" cy="2"/>
            </a:xfrm>
            <a:custGeom>
              <a:avLst/>
              <a:gdLst>
                <a:gd name="T0" fmla="*/ 0 h 3"/>
                <a:gd name="T1" fmla="*/ 0 h 3"/>
                <a:gd name="T2" fmla="*/ 1 h 3"/>
                <a:gd name="T3" fmla="*/ 1 h 3"/>
                <a:gd name="T4" fmla="*/ 0 h 3"/>
                <a:gd name="T5" fmla="*/ 0 h 3"/>
                <a:gd name="T6" fmla="*/ 0 60000 65536"/>
                <a:gd name="T7" fmla="*/ 0 60000 65536"/>
                <a:gd name="T8" fmla="*/ 0 60000 65536"/>
                <a:gd name="T9" fmla="*/ 0 60000 65536"/>
                <a:gd name="T10" fmla="*/ 0 60000 65536"/>
                <a:gd name="T11" fmla="*/ 0 60000 65536"/>
                <a:gd name="T12" fmla="*/ 0 h 3"/>
                <a:gd name="T13" fmla="*/ 3 h 3"/>
              </a:gdLst>
              <a:ahLst/>
              <a:cxnLst>
                <a:cxn ang="T6">
                  <a:pos x="0" y="T0"/>
                </a:cxn>
                <a:cxn ang="T7">
                  <a:pos x="0" y="T1"/>
                </a:cxn>
                <a:cxn ang="T8">
                  <a:pos x="0" y="T2"/>
                </a:cxn>
                <a:cxn ang="T9">
                  <a:pos x="0" y="T3"/>
                </a:cxn>
                <a:cxn ang="T10">
                  <a:pos x="0" y="T4"/>
                </a:cxn>
                <a:cxn ang="T11">
                  <a:pos x="0" y="T5"/>
                </a:cxn>
              </a:cxnLst>
              <a:rect l="0" t="T12" r="0" b="T13"/>
              <a:pathLst>
                <a:path h="3">
                  <a:moveTo>
                    <a:pt x="0" y="0"/>
                  </a:moveTo>
                  <a:lnTo>
                    <a:pt x="0" y="0"/>
                  </a:lnTo>
                  <a:lnTo>
                    <a:pt x="0" y="3"/>
                  </a:lnTo>
                  <a:lnTo>
                    <a:pt x="0" y="0"/>
                  </a:lnTo>
                  <a:close/>
                </a:path>
              </a:pathLst>
            </a:custGeom>
            <a:solidFill>
              <a:srgbClr val="45D6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9" name="Freeform 154"/>
            <p:cNvSpPr>
              <a:spLocks/>
            </p:cNvSpPr>
            <p:nvPr/>
          </p:nvSpPr>
          <p:spPr bwMode="auto">
            <a:xfrm>
              <a:off x="5276" y="2156"/>
              <a:ext cx="17" cy="16"/>
            </a:xfrm>
            <a:custGeom>
              <a:avLst/>
              <a:gdLst>
                <a:gd name="T0" fmla="*/ 1 w 32"/>
                <a:gd name="T1" fmla="*/ 1 h 32"/>
                <a:gd name="T2" fmla="*/ 1 w 32"/>
                <a:gd name="T3" fmla="*/ 1 h 32"/>
                <a:gd name="T4" fmla="*/ 1 w 32"/>
                <a:gd name="T5" fmla="*/ 1 h 32"/>
                <a:gd name="T6" fmla="*/ 1 w 32"/>
                <a:gd name="T7" fmla="*/ 1 h 32"/>
                <a:gd name="T8" fmla="*/ 1 w 32"/>
                <a:gd name="T9" fmla="*/ 1 h 32"/>
                <a:gd name="T10" fmla="*/ 1 w 32"/>
                <a:gd name="T11" fmla="*/ 1 h 32"/>
                <a:gd name="T12" fmla="*/ 1 w 32"/>
                <a:gd name="T13" fmla="*/ 1 h 32"/>
                <a:gd name="T14" fmla="*/ 1 w 32"/>
                <a:gd name="T15" fmla="*/ 1 h 32"/>
                <a:gd name="T16" fmla="*/ 1 w 32"/>
                <a:gd name="T17" fmla="*/ 1 h 32"/>
                <a:gd name="T18" fmla="*/ 1 w 32"/>
                <a:gd name="T19" fmla="*/ 1 h 32"/>
                <a:gd name="T20" fmla="*/ 1 w 32"/>
                <a:gd name="T21" fmla="*/ 1 h 32"/>
                <a:gd name="T22" fmla="*/ 1 w 32"/>
                <a:gd name="T23" fmla="*/ 1 h 32"/>
                <a:gd name="T24" fmla="*/ 1 w 32"/>
                <a:gd name="T25" fmla="*/ 1 h 32"/>
                <a:gd name="T26" fmla="*/ 1 w 32"/>
                <a:gd name="T27" fmla="*/ 1 h 32"/>
                <a:gd name="T28" fmla="*/ 1 w 32"/>
                <a:gd name="T29" fmla="*/ 0 h 32"/>
                <a:gd name="T30" fmla="*/ 1 w 32"/>
                <a:gd name="T31" fmla="*/ 1 h 32"/>
                <a:gd name="T32" fmla="*/ 1 w 32"/>
                <a:gd name="T33" fmla="*/ 1 h 32"/>
                <a:gd name="T34" fmla="*/ 1 w 32"/>
                <a:gd name="T35" fmla="*/ 1 h 32"/>
                <a:gd name="T36" fmla="*/ 1 w 32"/>
                <a:gd name="T37" fmla="*/ 1 h 32"/>
                <a:gd name="T38" fmla="*/ 1 w 32"/>
                <a:gd name="T39" fmla="*/ 1 h 32"/>
                <a:gd name="T40" fmla="*/ 1 w 32"/>
                <a:gd name="T41" fmla="*/ 1 h 32"/>
                <a:gd name="T42" fmla="*/ 1 w 32"/>
                <a:gd name="T43" fmla="*/ 1 h 32"/>
                <a:gd name="T44" fmla="*/ 1 w 32"/>
                <a:gd name="T45" fmla="*/ 1 h 32"/>
                <a:gd name="T46" fmla="*/ 1 w 32"/>
                <a:gd name="T47" fmla="*/ 1 h 32"/>
                <a:gd name="T48" fmla="*/ 1 w 32"/>
                <a:gd name="T49" fmla="*/ 1 h 32"/>
                <a:gd name="T50" fmla="*/ 1 w 32"/>
                <a:gd name="T51" fmla="*/ 1 h 32"/>
                <a:gd name="T52" fmla="*/ 0 w 32"/>
                <a:gd name="T53" fmla="*/ 1 h 32"/>
                <a:gd name="T54" fmla="*/ 1 w 32"/>
                <a:gd name="T55" fmla="*/ 1 h 32"/>
                <a:gd name="T56" fmla="*/ 1 w 32"/>
                <a:gd name="T57" fmla="*/ 1 h 32"/>
                <a:gd name="T58" fmla="*/ 1 w 32"/>
                <a:gd name="T59" fmla="*/ 1 h 32"/>
                <a:gd name="T60" fmla="*/ 1 w 32"/>
                <a:gd name="T61" fmla="*/ 0 h 32"/>
                <a:gd name="T62" fmla="*/ 1 w 32"/>
                <a:gd name="T63" fmla="*/ 1 h 32"/>
                <a:gd name="T64" fmla="*/ 1 w 32"/>
                <a:gd name="T65" fmla="*/ 1 h 32"/>
                <a:gd name="T66" fmla="*/ 1 w 32"/>
                <a:gd name="T67" fmla="*/ 1 h 32"/>
                <a:gd name="T68" fmla="*/ 1 w 32"/>
                <a:gd name="T69" fmla="*/ 1 h 32"/>
                <a:gd name="T70" fmla="*/ 1 w 32"/>
                <a:gd name="T71" fmla="*/ 1 h 32"/>
                <a:gd name="T72" fmla="*/ 1 w 32"/>
                <a:gd name="T73" fmla="*/ 1 h 32"/>
                <a:gd name="T74" fmla="*/ 1 w 32"/>
                <a:gd name="T75" fmla="*/ 1 h 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
                <a:gd name="T115" fmla="*/ 0 h 32"/>
                <a:gd name="T116" fmla="*/ 32 w 32"/>
                <a:gd name="T117" fmla="*/ 32 h 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 h="32">
                  <a:moveTo>
                    <a:pt x="2" y="16"/>
                  </a:moveTo>
                  <a:lnTo>
                    <a:pt x="2" y="21"/>
                  </a:lnTo>
                  <a:lnTo>
                    <a:pt x="6" y="25"/>
                  </a:lnTo>
                  <a:lnTo>
                    <a:pt x="10" y="28"/>
                  </a:lnTo>
                  <a:lnTo>
                    <a:pt x="16" y="29"/>
                  </a:lnTo>
                  <a:lnTo>
                    <a:pt x="22" y="28"/>
                  </a:lnTo>
                  <a:lnTo>
                    <a:pt x="25" y="25"/>
                  </a:lnTo>
                  <a:lnTo>
                    <a:pt x="29" y="21"/>
                  </a:lnTo>
                  <a:lnTo>
                    <a:pt x="30" y="16"/>
                  </a:lnTo>
                  <a:lnTo>
                    <a:pt x="29" y="10"/>
                  </a:lnTo>
                  <a:lnTo>
                    <a:pt x="25" y="7"/>
                  </a:lnTo>
                  <a:lnTo>
                    <a:pt x="22" y="4"/>
                  </a:lnTo>
                  <a:lnTo>
                    <a:pt x="16" y="4"/>
                  </a:lnTo>
                  <a:lnTo>
                    <a:pt x="16" y="1"/>
                  </a:lnTo>
                  <a:lnTo>
                    <a:pt x="16" y="0"/>
                  </a:lnTo>
                  <a:lnTo>
                    <a:pt x="22" y="1"/>
                  </a:lnTo>
                  <a:lnTo>
                    <a:pt x="27" y="5"/>
                  </a:lnTo>
                  <a:lnTo>
                    <a:pt x="30" y="9"/>
                  </a:lnTo>
                  <a:lnTo>
                    <a:pt x="32" y="16"/>
                  </a:lnTo>
                  <a:lnTo>
                    <a:pt x="30" y="21"/>
                  </a:lnTo>
                  <a:lnTo>
                    <a:pt x="27" y="27"/>
                  </a:lnTo>
                  <a:lnTo>
                    <a:pt x="22" y="30"/>
                  </a:lnTo>
                  <a:lnTo>
                    <a:pt x="16" y="32"/>
                  </a:lnTo>
                  <a:lnTo>
                    <a:pt x="9" y="30"/>
                  </a:lnTo>
                  <a:lnTo>
                    <a:pt x="4" y="27"/>
                  </a:lnTo>
                  <a:lnTo>
                    <a:pt x="1" y="21"/>
                  </a:lnTo>
                  <a:lnTo>
                    <a:pt x="0" y="16"/>
                  </a:lnTo>
                  <a:lnTo>
                    <a:pt x="1" y="10"/>
                  </a:lnTo>
                  <a:lnTo>
                    <a:pt x="4" y="5"/>
                  </a:lnTo>
                  <a:lnTo>
                    <a:pt x="9" y="1"/>
                  </a:lnTo>
                  <a:lnTo>
                    <a:pt x="16" y="0"/>
                  </a:lnTo>
                  <a:lnTo>
                    <a:pt x="16" y="1"/>
                  </a:lnTo>
                  <a:lnTo>
                    <a:pt x="16" y="4"/>
                  </a:lnTo>
                  <a:lnTo>
                    <a:pt x="10" y="4"/>
                  </a:lnTo>
                  <a:lnTo>
                    <a:pt x="6" y="7"/>
                  </a:lnTo>
                  <a:lnTo>
                    <a:pt x="2" y="10"/>
                  </a:lnTo>
                  <a:lnTo>
                    <a:pt x="2" y="16"/>
                  </a:lnTo>
                  <a:close/>
                </a:path>
              </a:pathLst>
            </a:custGeom>
            <a:solidFill>
              <a:srgbClr val="45D6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0" name="Freeform 155"/>
            <p:cNvSpPr>
              <a:spLocks/>
            </p:cNvSpPr>
            <p:nvPr/>
          </p:nvSpPr>
          <p:spPr bwMode="auto">
            <a:xfrm>
              <a:off x="5284" y="2156"/>
              <a:ext cx="0" cy="1"/>
            </a:xfrm>
            <a:custGeom>
              <a:avLst/>
              <a:gdLst>
                <a:gd name="T0" fmla="*/ 0 h 4"/>
                <a:gd name="T1" fmla="*/ 0 h 4"/>
                <a:gd name="T2" fmla="*/ 0 h 4"/>
                <a:gd name="T3" fmla="*/ 0 h 4"/>
                <a:gd name="T4" fmla="*/ 0 h 4"/>
                <a:gd name="T5" fmla="*/ 0 h 4"/>
                <a:gd name="T6" fmla="*/ 0 60000 65536"/>
                <a:gd name="T7" fmla="*/ 0 60000 65536"/>
                <a:gd name="T8" fmla="*/ 0 60000 65536"/>
                <a:gd name="T9" fmla="*/ 0 60000 65536"/>
                <a:gd name="T10" fmla="*/ 0 60000 65536"/>
                <a:gd name="T11" fmla="*/ 0 60000 65536"/>
                <a:gd name="T12" fmla="*/ 0 h 4"/>
                <a:gd name="T13" fmla="*/ 4 h 4"/>
              </a:gdLst>
              <a:ahLst/>
              <a:cxnLst>
                <a:cxn ang="T6">
                  <a:pos x="0" y="T0"/>
                </a:cxn>
                <a:cxn ang="T7">
                  <a:pos x="0" y="T1"/>
                </a:cxn>
                <a:cxn ang="T8">
                  <a:pos x="0" y="T2"/>
                </a:cxn>
                <a:cxn ang="T9">
                  <a:pos x="0" y="T3"/>
                </a:cxn>
                <a:cxn ang="T10">
                  <a:pos x="0" y="T4"/>
                </a:cxn>
                <a:cxn ang="T11">
                  <a:pos x="0" y="T5"/>
                </a:cxn>
              </a:cxnLst>
              <a:rect l="0" t="T12" r="0" b="T13"/>
              <a:pathLst>
                <a:path h="4">
                  <a:moveTo>
                    <a:pt x="0" y="0"/>
                  </a:moveTo>
                  <a:lnTo>
                    <a:pt x="0" y="0"/>
                  </a:lnTo>
                  <a:lnTo>
                    <a:pt x="0" y="4"/>
                  </a:lnTo>
                  <a:lnTo>
                    <a:pt x="0" y="0"/>
                  </a:lnTo>
                  <a:close/>
                </a:path>
              </a:pathLst>
            </a:custGeom>
            <a:solidFill>
              <a:srgbClr val="45D6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1" name="Freeform 156"/>
            <p:cNvSpPr>
              <a:spLocks/>
            </p:cNvSpPr>
            <p:nvPr/>
          </p:nvSpPr>
          <p:spPr bwMode="auto">
            <a:xfrm>
              <a:off x="5299" y="2127"/>
              <a:ext cx="49" cy="57"/>
            </a:xfrm>
            <a:custGeom>
              <a:avLst/>
              <a:gdLst>
                <a:gd name="T0" fmla="*/ 0 w 99"/>
                <a:gd name="T1" fmla="*/ 1 h 113"/>
                <a:gd name="T2" fmla="*/ 0 w 99"/>
                <a:gd name="T3" fmla="*/ 1 h 113"/>
                <a:gd name="T4" fmla="*/ 0 w 99"/>
                <a:gd name="T5" fmla="*/ 1 h 113"/>
                <a:gd name="T6" fmla="*/ 0 w 99"/>
                <a:gd name="T7" fmla="*/ 1 h 113"/>
                <a:gd name="T8" fmla="*/ 0 w 99"/>
                <a:gd name="T9" fmla="*/ 1 h 113"/>
                <a:gd name="T10" fmla="*/ 0 w 99"/>
                <a:gd name="T11" fmla="*/ 1 h 113"/>
                <a:gd name="T12" fmla="*/ 0 w 99"/>
                <a:gd name="T13" fmla="*/ 1 h 113"/>
                <a:gd name="T14" fmla="*/ 0 w 99"/>
                <a:gd name="T15" fmla="*/ 1 h 113"/>
                <a:gd name="T16" fmla="*/ 0 w 99"/>
                <a:gd name="T17" fmla="*/ 1 h 113"/>
                <a:gd name="T18" fmla="*/ 0 w 99"/>
                <a:gd name="T19" fmla="*/ 1 h 113"/>
                <a:gd name="T20" fmla="*/ 0 w 99"/>
                <a:gd name="T21" fmla="*/ 1 h 113"/>
                <a:gd name="T22" fmla="*/ 0 w 99"/>
                <a:gd name="T23" fmla="*/ 1 h 113"/>
                <a:gd name="T24" fmla="*/ 0 w 99"/>
                <a:gd name="T25" fmla="*/ 1 h 113"/>
                <a:gd name="T26" fmla="*/ 0 w 99"/>
                <a:gd name="T27" fmla="*/ 1 h 113"/>
                <a:gd name="T28" fmla="*/ 0 w 99"/>
                <a:gd name="T29" fmla="*/ 1 h 113"/>
                <a:gd name="T30" fmla="*/ 0 w 99"/>
                <a:gd name="T31" fmla="*/ 1 h 113"/>
                <a:gd name="T32" fmla="*/ 0 w 99"/>
                <a:gd name="T33" fmla="*/ 1 h 113"/>
                <a:gd name="T34" fmla="*/ 0 w 99"/>
                <a:gd name="T35" fmla="*/ 1 h 113"/>
                <a:gd name="T36" fmla="*/ 0 w 99"/>
                <a:gd name="T37" fmla="*/ 1 h 113"/>
                <a:gd name="T38" fmla="*/ 0 w 99"/>
                <a:gd name="T39" fmla="*/ 1 h 113"/>
                <a:gd name="T40" fmla="*/ 0 w 99"/>
                <a:gd name="T41" fmla="*/ 1 h 113"/>
                <a:gd name="T42" fmla="*/ 0 w 99"/>
                <a:gd name="T43" fmla="*/ 1 h 113"/>
                <a:gd name="T44" fmla="*/ 0 w 99"/>
                <a:gd name="T45" fmla="*/ 1 h 113"/>
                <a:gd name="T46" fmla="*/ 0 w 99"/>
                <a:gd name="T47" fmla="*/ 1 h 113"/>
                <a:gd name="T48" fmla="*/ 0 w 99"/>
                <a:gd name="T49" fmla="*/ 1 h 113"/>
                <a:gd name="T50" fmla="*/ 0 w 99"/>
                <a:gd name="T51" fmla="*/ 1 h 113"/>
                <a:gd name="T52" fmla="*/ 0 w 99"/>
                <a:gd name="T53" fmla="*/ 1 h 113"/>
                <a:gd name="T54" fmla="*/ 0 w 99"/>
                <a:gd name="T55" fmla="*/ 1 h 113"/>
                <a:gd name="T56" fmla="*/ 0 w 99"/>
                <a:gd name="T57" fmla="*/ 1 h 113"/>
                <a:gd name="T58" fmla="*/ 0 w 99"/>
                <a:gd name="T59" fmla="*/ 0 h 113"/>
                <a:gd name="T60" fmla="*/ 0 w 99"/>
                <a:gd name="T61" fmla="*/ 0 h 113"/>
                <a:gd name="T62" fmla="*/ 0 w 99"/>
                <a:gd name="T63" fmla="*/ 0 h 113"/>
                <a:gd name="T64" fmla="*/ 0 w 99"/>
                <a:gd name="T65" fmla="*/ 1 h 113"/>
                <a:gd name="T66" fmla="*/ 0 w 99"/>
                <a:gd name="T67" fmla="*/ 1 h 113"/>
                <a:gd name="T68" fmla="*/ 0 w 99"/>
                <a:gd name="T69" fmla="*/ 1 h 113"/>
                <a:gd name="T70" fmla="*/ 0 w 99"/>
                <a:gd name="T71" fmla="*/ 1 h 113"/>
                <a:gd name="T72" fmla="*/ 0 w 99"/>
                <a:gd name="T73" fmla="*/ 1 h 113"/>
                <a:gd name="T74" fmla="*/ 0 w 99"/>
                <a:gd name="T75" fmla="*/ 1 h 113"/>
                <a:gd name="T76" fmla="*/ 0 w 99"/>
                <a:gd name="T77" fmla="*/ 1 h 113"/>
                <a:gd name="T78" fmla="*/ 0 w 99"/>
                <a:gd name="T79" fmla="*/ 1 h 113"/>
                <a:gd name="T80" fmla="*/ 0 w 99"/>
                <a:gd name="T81" fmla="*/ 1 h 113"/>
                <a:gd name="T82" fmla="*/ 0 w 99"/>
                <a:gd name="T83" fmla="*/ 1 h 113"/>
                <a:gd name="T84" fmla="*/ 0 w 99"/>
                <a:gd name="T85" fmla="*/ 1 h 113"/>
                <a:gd name="T86" fmla="*/ 0 w 99"/>
                <a:gd name="T87" fmla="*/ 1 h 113"/>
                <a:gd name="T88" fmla="*/ 0 w 99"/>
                <a:gd name="T89" fmla="*/ 1 h 113"/>
                <a:gd name="T90" fmla="*/ 0 w 99"/>
                <a:gd name="T91" fmla="*/ 1 h 113"/>
                <a:gd name="T92" fmla="*/ 0 w 99"/>
                <a:gd name="T93" fmla="*/ 1 h 113"/>
                <a:gd name="T94" fmla="*/ 0 w 99"/>
                <a:gd name="T95" fmla="*/ 1 h 113"/>
                <a:gd name="T96" fmla="*/ 0 w 99"/>
                <a:gd name="T97" fmla="*/ 1 h 113"/>
                <a:gd name="T98" fmla="*/ 0 w 99"/>
                <a:gd name="T99" fmla="*/ 1 h 113"/>
                <a:gd name="T100" fmla="*/ 0 w 99"/>
                <a:gd name="T101" fmla="*/ 1 h 113"/>
                <a:gd name="T102" fmla="*/ 0 w 99"/>
                <a:gd name="T103" fmla="*/ 1 h 113"/>
                <a:gd name="T104" fmla="*/ 0 w 99"/>
                <a:gd name="T105" fmla="*/ 1 h 113"/>
                <a:gd name="T106" fmla="*/ 0 w 99"/>
                <a:gd name="T107" fmla="*/ 1 h 113"/>
                <a:gd name="T108" fmla="*/ 0 w 99"/>
                <a:gd name="T109" fmla="*/ 1 h 113"/>
                <a:gd name="T110" fmla="*/ 0 w 99"/>
                <a:gd name="T111" fmla="*/ 1 h 113"/>
                <a:gd name="T112" fmla="*/ 0 w 99"/>
                <a:gd name="T113" fmla="*/ 1 h 113"/>
                <a:gd name="T114" fmla="*/ 0 w 99"/>
                <a:gd name="T115" fmla="*/ 1 h 113"/>
                <a:gd name="T116" fmla="*/ 0 w 99"/>
                <a:gd name="T117" fmla="*/ 1 h 1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9"/>
                <a:gd name="T178" fmla="*/ 0 h 113"/>
                <a:gd name="T179" fmla="*/ 99 w 99"/>
                <a:gd name="T180" fmla="*/ 113 h 1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9" h="113">
                  <a:moveTo>
                    <a:pt x="0" y="113"/>
                  </a:moveTo>
                  <a:lnTo>
                    <a:pt x="2" y="112"/>
                  </a:lnTo>
                  <a:lnTo>
                    <a:pt x="6" y="110"/>
                  </a:lnTo>
                  <a:lnTo>
                    <a:pt x="11" y="108"/>
                  </a:lnTo>
                  <a:lnTo>
                    <a:pt x="16" y="104"/>
                  </a:lnTo>
                  <a:lnTo>
                    <a:pt x="23" y="100"/>
                  </a:lnTo>
                  <a:lnTo>
                    <a:pt x="26" y="97"/>
                  </a:lnTo>
                  <a:lnTo>
                    <a:pt x="30" y="95"/>
                  </a:lnTo>
                  <a:lnTo>
                    <a:pt x="33" y="92"/>
                  </a:lnTo>
                  <a:lnTo>
                    <a:pt x="38" y="89"/>
                  </a:lnTo>
                  <a:lnTo>
                    <a:pt x="41" y="85"/>
                  </a:lnTo>
                  <a:lnTo>
                    <a:pt x="45" y="81"/>
                  </a:lnTo>
                  <a:lnTo>
                    <a:pt x="49" y="77"/>
                  </a:lnTo>
                  <a:lnTo>
                    <a:pt x="54" y="73"/>
                  </a:lnTo>
                  <a:lnTo>
                    <a:pt x="57" y="69"/>
                  </a:lnTo>
                  <a:lnTo>
                    <a:pt x="61" y="63"/>
                  </a:lnTo>
                  <a:lnTo>
                    <a:pt x="65" y="58"/>
                  </a:lnTo>
                  <a:lnTo>
                    <a:pt x="70" y="54"/>
                  </a:lnTo>
                  <a:lnTo>
                    <a:pt x="73" y="47"/>
                  </a:lnTo>
                  <a:lnTo>
                    <a:pt x="77" y="41"/>
                  </a:lnTo>
                  <a:lnTo>
                    <a:pt x="80" y="35"/>
                  </a:lnTo>
                  <a:lnTo>
                    <a:pt x="85" y="28"/>
                  </a:lnTo>
                  <a:lnTo>
                    <a:pt x="86" y="25"/>
                  </a:lnTo>
                  <a:lnTo>
                    <a:pt x="88" y="21"/>
                  </a:lnTo>
                  <a:lnTo>
                    <a:pt x="91" y="18"/>
                  </a:lnTo>
                  <a:lnTo>
                    <a:pt x="92" y="15"/>
                  </a:lnTo>
                  <a:lnTo>
                    <a:pt x="93" y="10"/>
                  </a:lnTo>
                  <a:lnTo>
                    <a:pt x="95" y="6"/>
                  </a:lnTo>
                  <a:lnTo>
                    <a:pt x="96" y="3"/>
                  </a:lnTo>
                  <a:lnTo>
                    <a:pt x="99" y="0"/>
                  </a:lnTo>
                  <a:lnTo>
                    <a:pt x="90" y="0"/>
                  </a:lnTo>
                  <a:lnTo>
                    <a:pt x="88" y="1"/>
                  </a:lnTo>
                  <a:lnTo>
                    <a:pt x="87" y="4"/>
                  </a:lnTo>
                  <a:lnTo>
                    <a:pt x="86" y="8"/>
                  </a:lnTo>
                  <a:lnTo>
                    <a:pt x="84" y="12"/>
                  </a:lnTo>
                  <a:lnTo>
                    <a:pt x="81" y="18"/>
                  </a:lnTo>
                  <a:lnTo>
                    <a:pt x="79" y="20"/>
                  </a:lnTo>
                  <a:lnTo>
                    <a:pt x="78" y="24"/>
                  </a:lnTo>
                  <a:lnTo>
                    <a:pt x="77" y="27"/>
                  </a:lnTo>
                  <a:lnTo>
                    <a:pt x="76" y="31"/>
                  </a:lnTo>
                  <a:lnTo>
                    <a:pt x="72" y="34"/>
                  </a:lnTo>
                  <a:lnTo>
                    <a:pt x="70" y="38"/>
                  </a:lnTo>
                  <a:lnTo>
                    <a:pt x="68" y="41"/>
                  </a:lnTo>
                  <a:lnTo>
                    <a:pt x="65" y="46"/>
                  </a:lnTo>
                  <a:lnTo>
                    <a:pt x="62" y="49"/>
                  </a:lnTo>
                  <a:lnTo>
                    <a:pt x="60" y="54"/>
                  </a:lnTo>
                  <a:lnTo>
                    <a:pt x="56" y="57"/>
                  </a:lnTo>
                  <a:lnTo>
                    <a:pt x="54" y="62"/>
                  </a:lnTo>
                  <a:lnTo>
                    <a:pt x="49" y="65"/>
                  </a:lnTo>
                  <a:lnTo>
                    <a:pt x="46" y="69"/>
                  </a:lnTo>
                  <a:lnTo>
                    <a:pt x="42" y="73"/>
                  </a:lnTo>
                  <a:lnTo>
                    <a:pt x="39" y="78"/>
                  </a:lnTo>
                  <a:lnTo>
                    <a:pt x="33" y="81"/>
                  </a:lnTo>
                  <a:lnTo>
                    <a:pt x="29" y="85"/>
                  </a:lnTo>
                  <a:lnTo>
                    <a:pt x="24" y="89"/>
                  </a:lnTo>
                  <a:lnTo>
                    <a:pt x="19" y="94"/>
                  </a:lnTo>
                  <a:lnTo>
                    <a:pt x="0" y="113"/>
                  </a:lnTo>
                  <a:close/>
                </a:path>
              </a:pathLst>
            </a:custGeom>
            <a:solidFill>
              <a:srgbClr val="40B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2" name="Freeform 157"/>
            <p:cNvSpPr>
              <a:spLocks/>
            </p:cNvSpPr>
            <p:nvPr/>
          </p:nvSpPr>
          <p:spPr bwMode="auto">
            <a:xfrm>
              <a:off x="5179" y="2014"/>
              <a:ext cx="64" cy="82"/>
            </a:xfrm>
            <a:custGeom>
              <a:avLst/>
              <a:gdLst>
                <a:gd name="T0" fmla="*/ 0 w 129"/>
                <a:gd name="T1" fmla="*/ 1 h 163"/>
                <a:gd name="T2" fmla="*/ 0 w 129"/>
                <a:gd name="T3" fmla="*/ 1 h 163"/>
                <a:gd name="T4" fmla="*/ 0 w 129"/>
                <a:gd name="T5" fmla="*/ 1 h 163"/>
                <a:gd name="T6" fmla="*/ 0 w 129"/>
                <a:gd name="T7" fmla="*/ 1 h 163"/>
                <a:gd name="T8" fmla="*/ 0 w 129"/>
                <a:gd name="T9" fmla="*/ 1 h 163"/>
                <a:gd name="T10" fmla="*/ 0 w 129"/>
                <a:gd name="T11" fmla="*/ 0 h 163"/>
                <a:gd name="T12" fmla="*/ 0 w 129"/>
                <a:gd name="T13" fmla="*/ 1 h 163"/>
                <a:gd name="T14" fmla="*/ 0 w 129"/>
                <a:gd name="T15" fmla="*/ 1 h 163"/>
                <a:gd name="T16" fmla="*/ 0 w 129"/>
                <a:gd name="T17" fmla="*/ 1 h 163"/>
                <a:gd name="T18" fmla="*/ 0 w 129"/>
                <a:gd name="T19" fmla="*/ 1 h 163"/>
                <a:gd name="T20" fmla="*/ 0 w 129"/>
                <a:gd name="T21" fmla="*/ 1 h 163"/>
                <a:gd name="T22" fmla="*/ 0 w 129"/>
                <a:gd name="T23" fmla="*/ 1 h 163"/>
                <a:gd name="T24" fmla="*/ 0 w 129"/>
                <a:gd name="T25" fmla="*/ 1 h 163"/>
                <a:gd name="T26" fmla="*/ 0 w 129"/>
                <a:gd name="T27" fmla="*/ 1 h 163"/>
                <a:gd name="T28" fmla="*/ 0 w 129"/>
                <a:gd name="T29" fmla="*/ 1 h 163"/>
                <a:gd name="T30" fmla="*/ 0 w 129"/>
                <a:gd name="T31" fmla="*/ 1 h 163"/>
                <a:gd name="T32" fmla="*/ 0 w 129"/>
                <a:gd name="T33" fmla="*/ 1 h 163"/>
                <a:gd name="T34" fmla="*/ 0 w 129"/>
                <a:gd name="T35" fmla="*/ 1 h 163"/>
                <a:gd name="T36" fmla="*/ 0 w 129"/>
                <a:gd name="T37" fmla="*/ 1 h 163"/>
                <a:gd name="T38" fmla="*/ 0 w 129"/>
                <a:gd name="T39" fmla="*/ 1 h 163"/>
                <a:gd name="T40" fmla="*/ 0 w 129"/>
                <a:gd name="T41" fmla="*/ 1 h 163"/>
                <a:gd name="T42" fmla="*/ 0 w 129"/>
                <a:gd name="T43" fmla="*/ 1 h 163"/>
                <a:gd name="T44" fmla="*/ 0 w 129"/>
                <a:gd name="T45" fmla="*/ 1 h 163"/>
                <a:gd name="T46" fmla="*/ 0 w 129"/>
                <a:gd name="T47" fmla="*/ 1 h 163"/>
                <a:gd name="T48" fmla="*/ 0 w 129"/>
                <a:gd name="T49" fmla="*/ 1 h 163"/>
                <a:gd name="T50" fmla="*/ 0 w 129"/>
                <a:gd name="T51" fmla="*/ 1 h 163"/>
                <a:gd name="T52" fmla="*/ 0 w 129"/>
                <a:gd name="T53" fmla="*/ 1 h 163"/>
                <a:gd name="T54" fmla="*/ 0 w 129"/>
                <a:gd name="T55" fmla="*/ 1 h 163"/>
                <a:gd name="T56" fmla="*/ 0 w 129"/>
                <a:gd name="T57" fmla="*/ 1 h 163"/>
                <a:gd name="T58" fmla="*/ 0 w 129"/>
                <a:gd name="T59" fmla="*/ 1 h 163"/>
                <a:gd name="T60" fmla="*/ 0 w 129"/>
                <a:gd name="T61" fmla="*/ 1 h 163"/>
                <a:gd name="T62" fmla="*/ 0 w 129"/>
                <a:gd name="T63" fmla="*/ 1 h 163"/>
                <a:gd name="T64" fmla="*/ 0 w 129"/>
                <a:gd name="T65" fmla="*/ 1 h 163"/>
                <a:gd name="T66" fmla="*/ 0 w 129"/>
                <a:gd name="T67" fmla="*/ 1 h 163"/>
                <a:gd name="T68" fmla="*/ 0 w 129"/>
                <a:gd name="T69" fmla="*/ 1 h 163"/>
                <a:gd name="T70" fmla="*/ 0 w 129"/>
                <a:gd name="T71" fmla="*/ 1 h 163"/>
                <a:gd name="T72" fmla="*/ 0 w 129"/>
                <a:gd name="T73" fmla="*/ 1 h 163"/>
                <a:gd name="T74" fmla="*/ 0 w 129"/>
                <a:gd name="T75" fmla="*/ 1 h 163"/>
                <a:gd name="T76" fmla="*/ 0 w 129"/>
                <a:gd name="T77" fmla="*/ 1 h 163"/>
                <a:gd name="T78" fmla="*/ 0 w 129"/>
                <a:gd name="T79" fmla="*/ 1 h 163"/>
                <a:gd name="T80" fmla="*/ 0 w 129"/>
                <a:gd name="T81" fmla="*/ 1 h 163"/>
                <a:gd name="T82" fmla="*/ 0 w 129"/>
                <a:gd name="T83" fmla="*/ 1 h 163"/>
                <a:gd name="T84" fmla="*/ 0 w 129"/>
                <a:gd name="T85" fmla="*/ 1 h 163"/>
                <a:gd name="T86" fmla="*/ 0 w 129"/>
                <a:gd name="T87" fmla="*/ 1 h 163"/>
                <a:gd name="T88" fmla="*/ 0 w 129"/>
                <a:gd name="T89" fmla="*/ 1 h 163"/>
                <a:gd name="T90" fmla="*/ 0 w 129"/>
                <a:gd name="T91" fmla="*/ 1 h 163"/>
                <a:gd name="T92" fmla="*/ 0 w 129"/>
                <a:gd name="T93" fmla="*/ 1 h 163"/>
                <a:gd name="T94" fmla="*/ 0 w 129"/>
                <a:gd name="T95" fmla="*/ 1 h 163"/>
                <a:gd name="T96" fmla="*/ 0 w 129"/>
                <a:gd name="T97" fmla="*/ 1 h 163"/>
                <a:gd name="T98" fmla="*/ 0 w 129"/>
                <a:gd name="T99" fmla="*/ 1 h 163"/>
                <a:gd name="T100" fmla="*/ 0 w 129"/>
                <a:gd name="T101" fmla="*/ 1 h 163"/>
                <a:gd name="T102" fmla="*/ 0 w 129"/>
                <a:gd name="T103" fmla="*/ 1 h 163"/>
                <a:gd name="T104" fmla="*/ 0 w 129"/>
                <a:gd name="T105" fmla="*/ 1 h 1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9"/>
                <a:gd name="T160" fmla="*/ 0 h 163"/>
                <a:gd name="T161" fmla="*/ 129 w 129"/>
                <a:gd name="T162" fmla="*/ 163 h 1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9" h="163">
                  <a:moveTo>
                    <a:pt x="0" y="163"/>
                  </a:moveTo>
                  <a:lnTo>
                    <a:pt x="23" y="15"/>
                  </a:lnTo>
                  <a:lnTo>
                    <a:pt x="23" y="14"/>
                  </a:lnTo>
                  <a:lnTo>
                    <a:pt x="27" y="12"/>
                  </a:lnTo>
                  <a:lnTo>
                    <a:pt x="31" y="9"/>
                  </a:lnTo>
                  <a:lnTo>
                    <a:pt x="37" y="7"/>
                  </a:lnTo>
                  <a:lnTo>
                    <a:pt x="40" y="6"/>
                  </a:lnTo>
                  <a:lnTo>
                    <a:pt x="44" y="3"/>
                  </a:lnTo>
                  <a:lnTo>
                    <a:pt x="49" y="2"/>
                  </a:lnTo>
                  <a:lnTo>
                    <a:pt x="52" y="1"/>
                  </a:lnTo>
                  <a:lnTo>
                    <a:pt x="57" y="0"/>
                  </a:lnTo>
                  <a:lnTo>
                    <a:pt x="62" y="0"/>
                  </a:lnTo>
                  <a:lnTo>
                    <a:pt x="66" y="0"/>
                  </a:lnTo>
                  <a:lnTo>
                    <a:pt x="72" y="1"/>
                  </a:lnTo>
                  <a:lnTo>
                    <a:pt x="76" y="1"/>
                  </a:lnTo>
                  <a:lnTo>
                    <a:pt x="80" y="2"/>
                  </a:lnTo>
                  <a:lnTo>
                    <a:pt x="84" y="3"/>
                  </a:lnTo>
                  <a:lnTo>
                    <a:pt x="90" y="7"/>
                  </a:lnTo>
                  <a:lnTo>
                    <a:pt x="93" y="9"/>
                  </a:lnTo>
                  <a:lnTo>
                    <a:pt x="98" y="13"/>
                  </a:lnTo>
                  <a:lnTo>
                    <a:pt x="103" y="17"/>
                  </a:lnTo>
                  <a:lnTo>
                    <a:pt x="107" y="23"/>
                  </a:lnTo>
                  <a:lnTo>
                    <a:pt x="108" y="25"/>
                  </a:lnTo>
                  <a:lnTo>
                    <a:pt x="111" y="29"/>
                  </a:lnTo>
                  <a:lnTo>
                    <a:pt x="112" y="32"/>
                  </a:lnTo>
                  <a:lnTo>
                    <a:pt x="114" y="37"/>
                  </a:lnTo>
                  <a:lnTo>
                    <a:pt x="115" y="40"/>
                  </a:lnTo>
                  <a:lnTo>
                    <a:pt x="118" y="44"/>
                  </a:lnTo>
                  <a:lnTo>
                    <a:pt x="119" y="48"/>
                  </a:lnTo>
                  <a:lnTo>
                    <a:pt x="121" y="53"/>
                  </a:lnTo>
                  <a:lnTo>
                    <a:pt x="121" y="58"/>
                  </a:lnTo>
                  <a:lnTo>
                    <a:pt x="122" y="63"/>
                  </a:lnTo>
                  <a:lnTo>
                    <a:pt x="125" y="69"/>
                  </a:lnTo>
                  <a:lnTo>
                    <a:pt x="126" y="75"/>
                  </a:lnTo>
                  <a:lnTo>
                    <a:pt x="126" y="81"/>
                  </a:lnTo>
                  <a:lnTo>
                    <a:pt x="127" y="87"/>
                  </a:lnTo>
                  <a:lnTo>
                    <a:pt x="128" y="94"/>
                  </a:lnTo>
                  <a:lnTo>
                    <a:pt x="129" y="101"/>
                  </a:lnTo>
                  <a:lnTo>
                    <a:pt x="120" y="106"/>
                  </a:lnTo>
                  <a:lnTo>
                    <a:pt x="119" y="105"/>
                  </a:lnTo>
                  <a:lnTo>
                    <a:pt x="119" y="101"/>
                  </a:lnTo>
                  <a:lnTo>
                    <a:pt x="119" y="96"/>
                  </a:lnTo>
                  <a:lnTo>
                    <a:pt x="118" y="90"/>
                  </a:lnTo>
                  <a:lnTo>
                    <a:pt x="116" y="85"/>
                  </a:lnTo>
                  <a:lnTo>
                    <a:pt x="115" y="82"/>
                  </a:lnTo>
                  <a:lnTo>
                    <a:pt x="115" y="77"/>
                  </a:lnTo>
                  <a:lnTo>
                    <a:pt x="114" y="72"/>
                  </a:lnTo>
                  <a:lnTo>
                    <a:pt x="113" y="68"/>
                  </a:lnTo>
                  <a:lnTo>
                    <a:pt x="112" y="63"/>
                  </a:lnTo>
                  <a:lnTo>
                    <a:pt x="111" y="59"/>
                  </a:lnTo>
                  <a:lnTo>
                    <a:pt x="111" y="55"/>
                  </a:lnTo>
                  <a:lnTo>
                    <a:pt x="107" y="49"/>
                  </a:lnTo>
                  <a:lnTo>
                    <a:pt x="106" y="45"/>
                  </a:lnTo>
                  <a:lnTo>
                    <a:pt x="104" y="40"/>
                  </a:lnTo>
                  <a:lnTo>
                    <a:pt x="101" y="36"/>
                  </a:lnTo>
                  <a:lnTo>
                    <a:pt x="99" y="31"/>
                  </a:lnTo>
                  <a:lnTo>
                    <a:pt x="97" y="28"/>
                  </a:lnTo>
                  <a:lnTo>
                    <a:pt x="93" y="24"/>
                  </a:lnTo>
                  <a:lnTo>
                    <a:pt x="91" y="21"/>
                  </a:lnTo>
                  <a:lnTo>
                    <a:pt x="87" y="17"/>
                  </a:lnTo>
                  <a:lnTo>
                    <a:pt x="83" y="15"/>
                  </a:lnTo>
                  <a:lnTo>
                    <a:pt x="78" y="12"/>
                  </a:lnTo>
                  <a:lnTo>
                    <a:pt x="75" y="10"/>
                  </a:lnTo>
                  <a:lnTo>
                    <a:pt x="70" y="8"/>
                  </a:lnTo>
                  <a:lnTo>
                    <a:pt x="66" y="8"/>
                  </a:lnTo>
                  <a:lnTo>
                    <a:pt x="61" y="8"/>
                  </a:lnTo>
                  <a:lnTo>
                    <a:pt x="55" y="8"/>
                  </a:lnTo>
                  <a:lnTo>
                    <a:pt x="54" y="8"/>
                  </a:lnTo>
                  <a:lnTo>
                    <a:pt x="51" y="9"/>
                  </a:lnTo>
                  <a:lnTo>
                    <a:pt x="45" y="10"/>
                  </a:lnTo>
                  <a:lnTo>
                    <a:pt x="40" y="14"/>
                  </a:lnTo>
                  <a:lnTo>
                    <a:pt x="35" y="17"/>
                  </a:lnTo>
                  <a:lnTo>
                    <a:pt x="30" y="23"/>
                  </a:lnTo>
                  <a:lnTo>
                    <a:pt x="28" y="26"/>
                  </a:lnTo>
                  <a:lnTo>
                    <a:pt x="27" y="30"/>
                  </a:lnTo>
                  <a:lnTo>
                    <a:pt x="27" y="35"/>
                  </a:lnTo>
                  <a:lnTo>
                    <a:pt x="27" y="39"/>
                  </a:lnTo>
                  <a:lnTo>
                    <a:pt x="26" y="41"/>
                  </a:lnTo>
                  <a:lnTo>
                    <a:pt x="26" y="45"/>
                  </a:lnTo>
                  <a:lnTo>
                    <a:pt x="26" y="48"/>
                  </a:lnTo>
                  <a:lnTo>
                    <a:pt x="26" y="52"/>
                  </a:lnTo>
                  <a:lnTo>
                    <a:pt x="24" y="55"/>
                  </a:lnTo>
                  <a:lnTo>
                    <a:pt x="23" y="60"/>
                  </a:lnTo>
                  <a:lnTo>
                    <a:pt x="23" y="64"/>
                  </a:lnTo>
                  <a:lnTo>
                    <a:pt x="23" y="69"/>
                  </a:lnTo>
                  <a:lnTo>
                    <a:pt x="22" y="74"/>
                  </a:lnTo>
                  <a:lnTo>
                    <a:pt x="21" y="78"/>
                  </a:lnTo>
                  <a:lnTo>
                    <a:pt x="21" y="83"/>
                  </a:lnTo>
                  <a:lnTo>
                    <a:pt x="20" y="89"/>
                  </a:lnTo>
                  <a:lnTo>
                    <a:pt x="19" y="93"/>
                  </a:lnTo>
                  <a:lnTo>
                    <a:pt x="19" y="99"/>
                  </a:lnTo>
                  <a:lnTo>
                    <a:pt x="17" y="105"/>
                  </a:lnTo>
                  <a:lnTo>
                    <a:pt x="16" y="109"/>
                  </a:lnTo>
                  <a:lnTo>
                    <a:pt x="15" y="114"/>
                  </a:lnTo>
                  <a:lnTo>
                    <a:pt x="15" y="120"/>
                  </a:lnTo>
                  <a:lnTo>
                    <a:pt x="14" y="124"/>
                  </a:lnTo>
                  <a:lnTo>
                    <a:pt x="13" y="129"/>
                  </a:lnTo>
                  <a:lnTo>
                    <a:pt x="12" y="133"/>
                  </a:lnTo>
                  <a:lnTo>
                    <a:pt x="12" y="138"/>
                  </a:lnTo>
                  <a:lnTo>
                    <a:pt x="11" y="142"/>
                  </a:lnTo>
                  <a:lnTo>
                    <a:pt x="11" y="146"/>
                  </a:lnTo>
                  <a:lnTo>
                    <a:pt x="8" y="152"/>
                  </a:lnTo>
                  <a:lnTo>
                    <a:pt x="8" y="158"/>
                  </a:lnTo>
                  <a:lnTo>
                    <a:pt x="8" y="161"/>
                  </a:lnTo>
                  <a:lnTo>
                    <a:pt x="8" y="162"/>
                  </a:lnTo>
                  <a:lnTo>
                    <a:pt x="0" y="163"/>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3" name="Freeform 158"/>
            <p:cNvSpPr>
              <a:spLocks/>
            </p:cNvSpPr>
            <p:nvPr/>
          </p:nvSpPr>
          <p:spPr bwMode="auto">
            <a:xfrm>
              <a:off x="5188" y="2022"/>
              <a:ext cx="47" cy="70"/>
            </a:xfrm>
            <a:custGeom>
              <a:avLst/>
              <a:gdLst>
                <a:gd name="T0" fmla="*/ 1 w 94"/>
                <a:gd name="T1" fmla="*/ 1 h 139"/>
                <a:gd name="T2" fmla="*/ 1 w 94"/>
                <a:gd name="T3" fmla="*/ 1 h 139"/>
                <a:gd name="T4" fmla="*/ 1 w 94"/>
                <a:gd name="T5" fmla="*/ 1 h 139"/>
                <a:gd name="T6" fmla="*/ 1 w 94"/>
                <a:gd name="T7" fmla="*/ 0 h 139"/>
                <a:gd name="T8" fmla="*/ 1 w 94"/>
                <a:gd name="T9" fmla="*/ 0 h 139"/>
                <a:gd name="T10" fmla="*/ 1 w 94"/>
                <a:gd name="T11" fmla="*/ 1 h 139"/>
                <a:gd name="T12" fmla="*/ 1 w 94"/>
                <a:gd name="T13" fmla="*/ 1 h 139"/>
                <a:gd name="T14" fmla="*/ 1 w 94"/>
                <a:gd name="T15" fmla="*/ 1 h 139"/>
                <a:gd name="T16" fmla="*/ 1 w 94"/>
                <a:gd name="T17" fmla="*/ 1 h 139"/>
                <a:gd name="T18" fmla="*/ 1 w 94"/>
                <a:gd name="T19" fmla="*/ 1 h 139"/>
                <a:gd name="T20" fmla="*/ 1 w 94"/>
                <a:gd name="T21" fmla="*/ 1 h 139"/>
                <a:gd name="T22" fmla="*/ 1 w 94"/>
                <a:gd name="T23" fmla="*/ 1 h 139"/>
                <a:gd name="T24" fmla="*/ 1 w 94"/>
                <a:gd name="T25" fmla="*/ 1 h 139"/>
                <a:gd name="T26" fmla="*/ 1 w 94"/>
                <a:gd name="T27" fmla="*/ 1 h 139"/>
                <a:gd name="T28" fmla="*/ 1 w 94"/>
                <a:gd name="T29" fmla="*/ 1 h 139"/>
                <a:gd name="T30" fmla="*/ 1 w 94"/>
                <a:gd name="T31" fmla="*/ 1 h 139"/>
                <a:gd name="T32" fmla="*/ 1 w 94"/>
                <a:gd name="T33" fmla="*/ 1 h 139"/>
                <a:gd name="T34" fmla="*/ 1 w 94"/>
                <a:gd name="T35" fmla="*/ 1 h 139"/>
                <a:gd name="T36" fmla="*/ 1 w 94"/>
                <a:gd name="T37" fmla="*/ 1 h 139"/>
                <a:gd name="T38" fmla="*/ 1 w 94"/>
                <a:gd name="T39" fmla="*/ 1 h 139"/>
                <a:gd name="T40" fmla="*/ 1 w 94"/>
                <a:gd name="T41" fmla="*/ 1 h 139"/>
                <a:gd name="T42" fmla="*/ 1 w 94"/>
                <a:gd name="T43" fmla="*/ 1 h 139"/>
                <a:gd name="T44" fmla="*/ 1 w 94"/>
                <a:gd name="T45" fmla="*/ 1 h 139"/>
                <a:gd name="T46" fmla="*/ 1 w 94"/>
                <a:gd name="T47" fmla="*/ 1 h 139"/>
                <a:gd name="T48" fmla="*/ 1 w 94"/>
                <a:gd name="T49" fmla="*/ 1 h 139"/>
                <a:gd name="T50" fmla="*/ 1 w 94"/>
                <a:gd name="T51" fmla="*/ 1 h 139"/>
                <a:gd name="T52" fmla="*/ 1 w 94"/>
                <a:gd name="T53" fmla="*/ 1 h 139"/>
                <a:gd name="T54" fmla="*/ 1 w 94"/>
                <a:gd name="T55" fmla="*/ 1 h 139"/>
                <a:gd name="T56" fmla="*/ 1 w 94"/>
                <a:gd name="T57" fmla="*/ 1 h 139"/>
                <a:gd name="T58" fmla="*/ 1 w 94"/>
                <a:gd name="T59" fmla="*/ 1 h 139"/>
                <a:gd name="T60" fmla="*/ 1 w 94"/>
                <a:gd name="T61" fmla="*/ 1 h 139"/>
                <a:gd name="T62" fmla="*/ 1 w 94"/>
                <a:gd name="T63" fmla="*/ 1 h 139"/>
                <a:gd name="T64" fmla="*/ 1 w 94"/>
                <a:gd name="T65" fmla="*/ 1 h 139"/>
                <a:gd name="T66" fmla="*/ 1 w 94"/>
                <a:gd name="T67" fmla="*/ 1 h 139"/>
                <a:gd name="T68" fmla="*/ 1 w 94"/>
                <a:gd name="T69" fmla="*/ 1 h 139"/>
                <a:gd name="T70" fmla="*/ 1 w 94"/>
                <a:gd name="T71" fmla="*/ 1 h 139"/>
                <a:gd name="T72" fmla="*/ 1 w 94"/>
                <a:gd name="T73" fmla="*/ 1 h 139"/>
                <a:gd name="T74" fmla="*/ 1 w 94"/>
                <a:gd name="T75" fmla="*/ 1 h 139"/>
                <a:gd name="T76" fmla="*/ 1 w 94"/>
                <a:gd name="T77" fmla="*/ 1 h 139"/>
                <a:gd name="T78" fmla="*/ 1 w 94"/>
                <a:gd name="T79" fmla="*/ 1 h 139"/>
                <a:gd name="T80" fmla="*/ 1 w 94"/>
                <a:gd name="T81" fmla="*/ 1 h 139"/>
                <a:gd name="T82" fmla="*/ 1 w 94"/>
                <a:gd name="T83" fmla="*/ 1 h 139"/>
                <a:gd name="T84" fmla="*/ 1 w 94"/>
                <a:gd name="T85" fmla="*/ 1 h 139"/>
                <a:gd name="T86" fmla="*/ 1 w 94"/>
                <a:gd name="T87" fmla="*/ 1 h 139"/>
                <a:gd name="T88" fmla="*/ 0 w 94"/>
                <a:gd name="T89" fmla="*/ 1 h 1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
                <a:gd name="T136" fmla="*/ 0 h 139"/>
                <a:gd name="T137" fmla="*/ 94 w 94"/>
                <a:gd name="T138" fmla="*/ 139 h 13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 h="139">
                  <a:moveTo>
                    <a:pt x="0" y="139"/>
                  </a:moveTo>
                  <a:lnTo>
                    <a:pt x="18" y="14"/>
                  </a:lnTo>
                  <a:lnTo>
                    <a:pt x="18" y="13"/>
                  </a:lnTo>
                  <a:lnTo>
                    <a:pt x="21" y="10"/>
                  </a:lnTo>
                  <a:lnTo>
                    <a:pt x="24" y="7"/>
                  </a:lnTo>
                  <a:lnTo>
                    <a:pt x="28" y="5"/>
                  </a:lnTo>
                  <a:lnTo>
                    <a:pt x="33" y="1"/>
                  </a:lnTo>
                  <a:lnTo>
                    <a:pt x="39" y="0"/>
                  </a:lnTo>
                  <a:lnTo>
                    <a:pt x="42" y="0"/>
                  </a:lnTo>
                  <a:lnTo>
                    <a:pt x="46" y="0"/>
                  </a:lnTo>
                  <a:lnTo>
                    <a:pt x="49" y="1"/>
                  </a:lnTo>
                  <a:lnTo>
                    <a:pt x="53" y="5"/>
                  </a:lnTo>
                  <a:lnTo>
                    <a:pt x="56" y="7"/>
                  </a:lnTo>
                  <a:lnTo>
                    <a:pt x="59" y="12"/>
                  </a:lnTo>
                  <a:lnTo>
                    <a:pt x="63" y="16"/>
                  </a:lnTo>
                  <a:lnTo>
                    <a:pt x="66" y="23"/>
                  </a:lnTo>
                  <a:lnTo>
                    <a:pt x="68" y="27"/>
                  </a:lnTo>
                  <a:lnTo>
                    <a:pt x="70" y="30"/>
                  </a:lnTo>
                  <a:lnTo>
                    <a:pt x="72" y="33"/>
                  </a:lnTo>
                  <a:lnTo>
                    <a:pt x="73" y="37"/>
                  </a:lnTo>
                  <a:lnTo>
                    <a:pt x="74" y="42"/>
                  </a:lnTo>
                  <a:lnTo>
                    <a:pt x="77" y="45"/>
                  </a:lnTo>
                  <a:lnTo>
                    <a:pt x="79" y="50"/>
                  </a:lnTo>
                  <a:lnTo>
                    <a:pt x="80" y="54"/>
                  </a:lnTo>
                  <a:lnTo>
                    <a:pt x="81" y="56"/>
                  </a:lnTo>
                  <a:lnTo>
                    <a:pt x="82" y="61"/>
                  </a:lnTo>
                  <a:lnTo>
                    <a:pt x="84" y="65"/>
                  </a:lnTo>
                  <a:lnTo>
                    <a:pt x="86" y="68"/>
                  </a:lnTo>
                  <a:lnTo>
                    <a:pt x="86" y="71"/>
                  </a:lnTo>
                  <a:lnTo>
                    <a:pt x="87" y="75"/>
                  </a:lnTo>
                  <a:lnTo>
                    <a:pt x="88" y="78"/>
                  </a:lnTo>
                  <a:lnTo>
                    <a:pt x="89" y="82"/>
                  </a:lnTo>
                  <a:lnTo>
                    <a:pt x="92" y="86"/>
                  </a:lnTo>
                  <a:lnTo>
                    <a:pt x="93" y="90"/>
                  </a:lnTo>
                  <a:lnTo>
                    <a:pt x="93" y="92"/>
                  </a:lnTo>
                  <a:lnTo>
                    <a:pt x="94" y="93"/>
                  </a:lnTo>
                  <a:lnTo>
                    <a:pt x="79" y="97"/>
                  </a:lnTo>
                  <a:lnTo>
                    <a:pt x="79" y="96"/>
                  </a:lnTo>
                  <a:lnTo>
                    <a:pt x="78" y="92"/>
                  </a:lnTo>
                  <a:lnTo>
                    <a:pt x="77" y="89"/>
                  </a:lnTo>
                  <a:lnTo>
                    <a:pt x="76" y="83"/>
                  </a:lnTo>
                  <a:lnTo>
                    <a:pt x="74" y="80"/>
                  </a:lnTo>
                  <a:lnTo>
                    <a:pt x="74" y="76"/>
                  </a:lnTo>
                  <a:lnTo>
                    <a:pt x="73" y="71"/>
                  </a:lnTo>
                  <a:lnTo>
                    <a:pt x="72" y="69"/>
                  </a:lnTo>
                  <a:lnTo>
                    <a:pt x="71" y="65"/>
                  </a:lnTo>
                  <a:lnTo>
                    <a:pt x="71" y="61"/>
                  </a:lnTo>
                  <a:lnTo>
                    <a:pt x="70" y="56"/>
                  </a:lnTo>
                  <a:lnTo>
                    <a:pt x="69" y="53"/>
                  </a:lnTo>
                  <a:lnTo>
                    <a:pt x="66" y="48"/>
                  </a:lnTo>
                  <a:lnTo>
                    <a:pt x="65" y="44"/>
                  </a:lnTo>
                  <a:lnTo>
                    <a:pt x="64" y="40"/>
                  </a:lnTo>
                  <a:lnTo>
                    <a:pt x="63" y="37"/>
                  </a:lnTo>
                  <a:lnTo>
                    <a:pt x="61" y="33"/>
                  </a:lnTo>
                  <a:lnTo>
                    <a:pt x="59" y="29"/>
                  </a:lnTo>
                  <a:lnTo>
                    <a:pt x="58" y="25"/>
                  </a:lnTo>
                  <a:lnTo>
                    <a:pt x="57" y="23"/>
                  </a:lnTo>
                  <a:lnTo>
                    <a:pt x="53" y="17"/>
                  </a:lnTo>
                  <a:lnTo>
                    <a:pt x="49" y="14"/>
                  </a:lnTo>
                  <a:lnTo>
                    <a:pt x="46" y="12"/>
                  </a:lnTo>
                  <a:lnTo>
                    <a:pt x="42" y="12"/>
                  </a:lnTo>
                  <a:lnTo>
                    <a:pt x="36" y="13"/>
                  </a:lnTo>
                  <a:lnTo>
                    <a:pt x="33" y="16"/>
                  </a:lnTo>
                  <a:lnTo>
                    <a:pt x="31" y="19"/>
                  </a:lnTo>
                  <a:lnTo>
                    <a:pt x="30" y="22"/>
                  </a:lnTo>
                  <a:lnTo>
                    <a:pt x="27" y="27"/>
                  </a:lnTo>
                  <a:lnTo>
                    <a:pt x="26" y="31"/>
                  </a:lnTo>
                  <a:lnTo>
                    <a:pt x="24" y="35"/>
                  </a:lnTo>
                  <a:lnTo>
                    <a:pt x="23" y="40"/>
                  </a:lnTo>
                  <a:lnTo>
                    <a:pt x="21" y="45"/>
                  </a:lnTo>
                  <a:lnTo>
                    <a:pt x="20" y="51"/>
                  </a:lnTo>
                  <a:lnTo>
                    <a:pt x="19" y="56"/>
                  </a:lnTo>
                  <a:lnTo>
                    <a:pt x="18" y="62"/>
                  </a:lnTo>
                  <a:lnTo>
                    <a:pt x="17" y="68"/>
                  </a:lnTo>
                  <a:lnTo>
                    <a:pt x="17" y="74"/>
                  </a:lnTo>
                  <a:lnTo>
                    <a:pt x="15" y="80"/>
                  </a:lnTo>
                  <a:lnTo>
                    <a:pt x="15" y="85"/>
                  </a:lnTo>
                  <a:lnTo>
                    <a:pt x="13" y="91"/>
                  </a:lnTo>
                  <a:lnTo>
                    <a:pt x="12" y="97"/>
                  </a:lnTo>
                  <a:lnTo>
                    <a:pt x="11" y="101"/>
                  </a:lnTo>
                  <a:lnTo>
                    <a:pt x="11" y="107"/>
                  </a:lnTo>
                  <a:lnTo>
                    <a:pt x="10" y="112"/>
                  </a:lnTo>
                  <a:lnTo>
                    <a:pt x="10" y="116"/>
                  </a:lnTo>
                  <a:lnTo>
                    <a:pt x="10" y="120"/>
                  </a:lnTo>
                  <a:lnTo>
                    <a:pt x="9" y="124"/>
                  </a:lnTo>
                  <a:lnTo>
                    <a:pt x="9" y="127"/>
                  </a:lnTo>
                  <a:lnTo>
                    <a:pt x="9" y="131"/>
                  </a:lnTo>
                  <a:lnTo>
                    <a:pt x="9" y="135"/>
                  </a:lnTo>
                  <a:lnTo>
                    <a:pt x="9" y="136"/>
                  </a:lnTo>
                  <a:lnTo>
                    <a:pt x="0" y="139"/>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4" name="Freeform 159"/>
            <p:cNvSpPr>
              <a:spLocks/>
            </p:cNvSpPr>
            <p:nvPr/>
          </p:nvSpPr>
          <p:spPr bwMode="auto">
            <a:xfrm>
              <a:off x="5196" y="2036"/>
              <a:ext cx="29" cy="51"/>
            </a:xfrm>
            <a:custGeom>
              <a:avLst/>
              <a:gdLst>
                <a:gd name="T0" fmla="*/ 0 w 56"/>
                <a:gd name="T1" fmla="*/ 1 h 102"/>
                <a:gd name="T2" fmla="*/ 0 w 56"/>
                <a:gd name="T3" fmla="*/ 1 h 102"/>
                <a:gd name="T4" fmla="*/ 1 w 56"/>
                <a:gd name="T5" fmla="*/ 1 h 102"/>
                <a:gd name="T6" fmla="*/ 1 w 56"/>
                <a:gd name="T7" fmla="*/ 1 h 102"/>
                <a:gd name="T8" fmla="*/ 1 w 56"/>
                <a:gd name="T9" fmla="*/ 1 h 102"/>
                <a:gd name="T10" fmla="*/ 1 w 56"/>
                <a:gd name="T11" fmla="*/ 1 h 102"/>
                <a:gd name="T12" fmla="*/ 1 w 56"/>
                <a:gd name="T13" fmla="*/ 1 h 102"/>
                <a:gd name="T14" fmla="*/ 1 w 56"/>
                <a:gd name="T15" fmla="*/ 1 h 102"/>
                <a:gd name="T16" fmla="*/ 1 w 56"/>
                <a:gd name="T17" fmla="*/ 1 h 102"/>
                <a:gd name="T18" fmla="*/ 1 w 56"/>
                <a:gd name="T19" fmla="*/ 1 h 102"/>
                <a:gd name="T20" fmla="*/ 1 w 56"/>
                <a:gd name="T21" fmla="*/ 1 h 102"/>
                <a:gd name="T22" fmla="*/ 1 w 56"/>
                <a:gd name="T23" fmla="*/ 1 h 102"/>
                <a:gd name="T24" fmla="*/ 1 w 56"/>
                <a:gd name="T25" fmla="*/ 1 h 102"/>
                <a:gd name="T26" fmla="*/ 1 w 56"/>
                <a:gd name="T27" fmla="*/ 0 h 102"/>
                <a:gd name="T28" fmla="*/ 1 w 56"/>
                <a:gd name="T29" fmla="*/ 0 h 102"/>
                <a:gd name="T30" fmla="*/ 1 w 56"/>
                <a:gd name="T31" fmla="*/ 1 h 102"/>
                <a:gd name="T32" fmla="*/ 1 w 56"/>
                <a:gd name="T33" fmla="*/ 1 h 102"/>
                <a:gd name="T34" fmla="*/ 1 w 56"/>
                <a:gd name="T35" fmla="*/ 1 h 102"/>
                <a:gd name="T36" fmla="*/ 1 w 56"/>
                <a:gd name="T37" fmla="*/ 1 h 102"/>
                <a:gd name="T38" fmla="*/ 1 w 56"/>
                <a:gd name="T39" fmla="*/ 1 h 102"/>
                <a:gd name="T40" fmla="*/ 1 w 56"/>
                <a:gd name="T41" fmla="*/ 1 h 102"/>
                <a:gd name="T42" fmla="*/ 1 w 56"/>
                <a:gd name="T43" fmla="*/ 1 h 102"/>
                <a:gd name="T44" fmla="*/ 1 w 56"/>
                <a:gd name="T45" fmla="*/ 1 h 102"/>
                <a:gd name="T46" fmla="*/ 1 w 56"/>
                <a:gd name="T47" fmla="*/ 1 h 102"/>
                <a:gd name="T48" fmla="*/ 1 w 56"/>
                <a:gd name="T49" fmla="*/ 1 h 102"/>
                <a:gd name="T50" fmla="*/ 1 w 56"/>
                <a:gd name="T51" fmla="*/ 1 h 102"/>
                <a:gd name="T52" fmla="*/ 1 w 56"/>
                <a:gd name="T53" fmla="*/ 1 h 102"/>
                <a:gd name="T54" fmla="*/ 1 w 56"/>
                <a:gd name="T55" fmla="*/ 1 h 102"/>
                <a:gd name="T56" fmla="*/ 1 w 56"/>
                <a:gd name="T57" fmla="*/ 1 h 102"/>
                <a:gd name="T58" fmla="*/ 1 w 56"/>
                <a:gd name="T59" fmla="*/ 1 h 102"/>
                <a:gd name="T60" fmla="*/ 1 w 56"/>
                <a:gd name="T61" fmla="*/ 1 h 102"/>
                <a:gd name="T62" fmla="*/ 1 w 56"/>
                <a:gd name="T63" fmla="*/ 1 h 102"/>
                <a:gd name="T64" fmla="*/ 1 w 56"/>
                <a:gd name="T65" fmla="*/ 1 h 102"/>
                <a:gd name="T66" fmla="*/ 1 w 56"/>
                <a:gd name="T67" fmla="*/ 1 h 102"/>
                <a:gd name="T68" fmla="*/ 1 w 56"/>
                <a:gd name="T69" fmla="*/ 1 h 102"/>
                <a:gd name="T70" fmla="*/ 1 w 56"/>
                <a:gd name="T71" fmla="*/ 1 h 102"/>
                <a:gd name="T72" fmla="*/ 1 w 56"/>
                <a:gd name="T73" fmla="*/ 1 h 102"/>
                <a:gd name="T74" fmla="*/ 1 w 56"/>
                <a:gd name="T75" fmla="*/ 1 h 102"/>
                <a:gd name="T76" fmla="*/ 1 w 56"/>
                <a:gd name="T77" fmla="*/ 1 h 102"/>
                <a:gd name="T78" fmla="*/ 1 w 56"/>
                <a:gd name="T79" fmla="*/ 1 h 102"/>
                <a:gd name="T80" fmla="*/ 1 w 56"/>
                <a:gd name="T81" fmla="*/ 1 h 102"/>
                <a:gd name="T82" fmla="*/ 1 w 56"/>
                <a:gd name="T83" fmla="*/ 1 h 102"/>
                <a:gd name="T84" fmla="*/ 1 w 56"/>
                <a:gd name="T85" fmla="*/ 1 h 102"/>
                <a:gd name="T86" fmla="*/ 1 w 56"/>
                <a:gd name="T87" fmla="*/ 1 h 102"/>
                <a:gd name="T88" fmla="*/ 0 w 56"/>
                <a:gd name="T89" fmla="*/ 1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102"/>
                <a:gd name="T137" fmla="*/ 56 w 56"/>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102">
                  <a:moveTo>
                    <a:pt x="0" y="102"/>
                  </a:moveTo>
                  <a:lnTo>
                    <a:pt x="0" y="100"/>
                  </a:lnTo>
                  <a:lnTo>
                    <a:pt x="0" y="96"/>
                  </a:lnTo>
                  <a:lnTo>
                    <a:pt x="0" y="93"/>
                  </a:lnTo>
                  <a:lnTo>
                    <a:pt x="1" y="91"/>
                  </a:lnTo>
                  <a:lnTo>
                    <a:pt x="1" y="88"/>
                  </a:lnTo>
                  <a:lnTo>
                    <a:pt x="1" y="85"/>
                  </a:lnTo>
                  <a:lnTo>
                    <a:pt x="1" y="80"/>
                  </a:lnTo>
                  <a:lnTo>
                    <a:pt x="2" y="76"/>
                  </a:lnTo>
                  <a:lnTo>
                    <a:pt x="3" y="71"/>
                  </a:lnTo>
                  <a:lnTo>
                    <a:pt x="3" y="68"/>
                  </a:lnTo>
                  <a:lnTo>
                    <a:pt x="4" y="63"/>
                  </a:lnTo>
                  <a:lnTo>
                    <a:pt x="6" y="58"/>
                  </a:lnTo>
                  <a:lnTo>
                    <a:pt x="6" y="54"/>
                  </a:lnTo>
                  <a:lnTo>
                    <a:pt x="7" y="49"/>
                  </a:lnTo>
                  <a:lnTo>
                    <a:pt x="7" y="43"/>
                  </a:lnTo>
                  <a:lnTo>
                    <a:pt x="8" y="39"/>
                  </a:lnTo>
                  <a:lnTo>
                    <a:pt x="9" y="34"/>
                  </a:lnTo>
                  <a:lnTo>
                    <a:pt x="10" y="30"/>
                  </a:lnTo>
                  <a:lnTo>
                    <a:pt x="11" y="25"/>
                  </a:lnTo>
                  <a:lnTo>
                    <a:pt x="13" y="20"/>
                  </a:lnTo>
                  <a:lnTo>
                    <a:pt x="13" y="16"/>
                  </a:lnTo>
                  <a:lnTo>
                    <a:pt x="14" y="14"/>
                  </a:lnTo>
                  <a:lnTo>
                    <a:pt x="15" y="9"/>
                  </a:lnTo>
                  <a:lnTo>
                    <a:pt x="16" y="7"/>
                  </a:lnTo>
                  <a:lnTo>
                    <a:pt x="17" y="4"/>
                  </a:lnTo>
                  <a:lnTo>
                    <a:pt x="18" y="2"/>
                  </a:lnTo>
                  <a:lnTo>
                    <a:pt x="21" y="0"/>
                  </a:lnTo>
                  <a:lnTo>
                    <a:pt x="24" y="0"/>
                  </a:lnTo>
                  <a:lnTo>
                    <a:pt x="25" y="0"/>
                  </a:lnTo>
                  <a:lnTo>
                    <a:pt x="29" y="3"/>
                  </a:lnTo>
                  <a:lnTo>
                    <a:pt x="31" y="7"/>
                  </a:lnTo>
                  <a:lnTo>
                    <a:pt x="34" y="12"/>
                  </a:lnTo>
                  <a:lnTo>
                    <a:pt x="37" y="17"/>
                  </a:lnTo>
                  <a:lnTo>
                    <a:pt x="39" y="24"/>
                  </a:lnTo>
                  <a:lnTo>
                    <a:pt x="40" y="27"/>
                  </a:lnTo>
                  <a:lnTo>
                    <a:pt x="41" y="30"/>
                  </a:lnTo>
                  <a:lnTo>
                    <a:pt x="42" y="34"/>
                  </a:lnTo>
                  <a:lnTo>
                    <a:pt x="45" y="38"/>
                  </a:lnTo>
                  <a:lnTo>
                    <a:pt x="47" y="43"/>
                  </a:lnTo>
                  <a:lnTo>
                    <a:pt x="48" y="50"/>
                  </a:lnTo>
                  <a:lnTo>
                    <a:pt x="51" y="56"/>
                  </a:lnTo>
                  <a:lnTo>
                    <a:pt x="53" y="62"/>
                  </a:lnTo>
                  <a:lnTo>
                    <a:pt x="54" y="65"/>
                  </a:lnTo>
                  <a:lnTo>
                    <a:pt x="55" y="70"/>
                  </a:lnTo>
                  <a:lnTo>
                    <a:pt x="55" y="71"/>
                  </a:lnTo>
                  <a:lnTo>
                    <a:pt x="56" y="72"/>
                  </a:lnTo>
                  <a:lnTo>
                    <a:pt x="46" y="78"/>
                  </a:lnTo>
                  <a:lnTo>
                    <a:pt x="46" y="77"/>
                  </a:lnTo>
                  <a:lnTo>
                    <a:pt x="45" y="76"/>
                  </a:lnTo>
                  <a:lnTo>
                    <a:pt x="44" y="71"/>
                  </a:lnTo>
                  <a:lnTo>
                    <a:pt x="44" y="68"/>
                  </a:lnTo>
                  <a:lnTo>
                    <a:pt x="41" y="62"/>
                  </a:lnTo>
                  <a:lnTo>
                    <a:pt x="40" y="56"/>
                  </a:lnTo>
                  <a:lnTo>
                    <a:pt x="39" y="50"/>
                  </a:lnTo>
                  <a:lnTo>
                    <a:pt x="38" y="45"/>
                  </a:lnTo>
                  <a:lnTo>
                    <a:pt x="36" y="38"/>
                  </a:lnTo>
                  <a:lnTo>
                    <a:pt x="34" y="32"/>
                  </a:lnTo>
                  <a:lnTo>
                    <a:pt x="32" y="26"/>
                  </a:lnTo>
                  <a:lnTo>
                    <a:pt x="30" y="22"/>
                  </a:lnTo>
                  <a:lnTo>
                    <a:pt x="29" y="17"/>
                  </a:lnTo>
                  <a:lnTo>
                    <a:pt x="26" y="14"/>
                  </a:lnTo>
                  <a:lnTo>
                    <a:pt x="25" y="12"/>
                  </a:lnTo>
                  <a:lnTo>
                    <a:pt x="24" y="12"/>
                  </a:lnTo>
                  <a:lnTo>
                    <a:pt x="22" y="12"/>
                  </a:lnTo>
                  <a:lnTo>
                    <a:pt x="19" y="16"/>
                  </a:lnTo>
                  <a:lnTo>
                    <a:pt x="18" y="19"/>
                  </a:lnTo>
                  <a:lnTo>
                    <a:pt x="16" y="26"/>
                  </a:lnTo>
                  <a:lnTo>
                    <a:pt x="15" y="28"/>
                  </a:lnTo>
                  <a:lnTo>
                    <a:pt x="14" y="32"/>
                  </a:lnTo>
                  <a:lnTo>
                    <a:pt x="13" y="35"/>
                  </a:lnTo>
                  <a:lnTo>
                    <a:pt x="13" y="40"/>
                  </a:lnTo>
                  <a:lnTo>
                    <a:pt x="11" y="43"/>
                  </a:lnTo>
                  <a:lnTo>
                    <a:pt x="11" y="48"/>
                  </a:lnTo>
                  <a:lnTo>
                    <a:pt x="10" y="52"/>
                  </a:lnTo>
                  <a:lnTo>
                    <a:pt x="10" y="56"/>
                  </a:lnTo>
                  <a:lnTo>
                    <a:pt x="9" y="61"/>
                  </a:lnTo>
                  <a:lnTo>
                    <a:pt x="8" y="64"/>
                  </a:lnTo>
                  <a:lnTo>
                    <a:pt x="8" y="68"/>
                  </a:lnTo>
                  <a:lnTo>
                    <a:pt x="8" y="72"/>
                  </a:lnTo>
                  <a:lnTo>
                    <a:pt x="7" y="76"/>
                  </a:lnTo>
                  <a:lnTo>
                    <a:pt x="7" y="79"/>
                  </a:lnTo>
                  <a:lnTo>
                    <a:pt x="7" y="83"/>
                  </a:lnTo>
                  <a:lnTo>
                    <a:pt x="7" y="86"/>
                  </a:lnTo>
                  <a:lnTo>
                    <a:pt x="6" y="91"/>
                  </a:lnTo>
                  <a:lnTo>
                    <a:pt x="6" y="95"/>
                  </a:lnTo>
                  <a:lnTo>
                    <a:pt x="6" y="99"/>
                  </a:lnTo>
                  <a:lnTo>
                    <a:pt x="6" y="100"/>
                  </a:lnTo>
                  <a:lnTo>
                    <a:pt x="0" y="102"/>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5" name="Freeform 160"/>
            <p:cNvSpPr>
              <a:spLocks/>
            </p:cNvSpPr>
            <p:nvPr/>
          </p:nvSpPr>
          <p:spPr bwMode="auto">
            <a:xfrm>
              <a:off x="5183" y="2056"/>
              <a:ext cx="58" cy="28"/>
            </a:xfrm>
            <a:custGeom>
              <a:avLst/>
              <a:gdLst>
                <a:gd name="T0" fmla="*/ 1 w 116"/>
                <a:gd name="T1" fmla="*/ 1 h 56"/>
                <a:gd name="T2" fmla="*/ 1 w 116"/>
                <a:gd name="T3" fmla="*/ 1 h 56"/>
                <a:gd name="T4" fmla="*/ 1 w 116"/>
                <a:gd name="T5" fmla="*/ 1 h 56"/>
                <a:gd name="T6" fmla="*/ 1 w 116"/>
                <a:gd name="T7" fmla="*/ 1 h 56"/>
                <a:gd name="T8" fmla="*/ 1 w 116"/>
                <a:gd name="T9" fmla="*/ 1 h 56"/>
                <a:gd name="T10" fmla="*/ 1 w 116"/>
                <a:gd name="T11" fmla="*/ 1 h 56"/>
                <a:gd name="T12" fmla="*/ 1 w 116"/>
                <a:gd name="T13" fmla="*/ 1 h 56"/>
                <a:gd name="T14" fmla="*/ 1 w 116"/>
                <a:gd name="T15" fmla="*/ 1 h 56"/>
                <a:gd name="T16" fmla="*/ 1 w 116"/>
                <a:gd name="T17" fmla="*/ 1 h 56"/>
                <a:gd name="T18" fmla="*/ 1 w 116"/>
                <a:gd name="T19" fmla="*/ 1 h 56"/>
                <a:gd name="T20" fmla="*/ 1 w 116"/>
                <a:gd name="T21" fmla="*/ 1 h 56"/>
                <a:gd name="T22" fmla="*/ 1 w 116"/>
                <a:gd name="T23" fmla="*/ 1 h 56"/>
                <a:gd name="T24" fmla="*/ 1 w 116"/>
                <a:gd name="T25" fmla="*/ 1 h 56"/>
                <a:gd name="T26" fmla="*/ 1 w 116"/>
                <a:gd name="T27" fmla="*/ 1 h 56"/>
                <a:gd name="T28" fmla="*/ 1 w 116"/>
                <a:gd name="T29" fmla="*/ 1 h 56"/>
                <a:gd name="T30" fmla="*/ 1 w 116"/>
                <a:gd name="T31" fmla="*/ 1 h 56"/>
                <a:gd name="T32" fmla="*/ 1 w 116"/>
                <a:gd name="T33" fmla="*/ 1 h 56"/>
                <a:gd name="T34" fmla="*/ 1 w 116"/>
                <a:gd name="T35" fmla="*/ 1 h 56"/>
                <a:gd name="T36" fmla="*/ 1 w 116"/>
                <a:gd name="T37" fmla="*/ 1 h 56"/>
                <a:gd name="T38" fmla="*/ 1 w 116"/>
                <a:gd name="T39" fmla="*/ 1 h 56"/>
                <a:gd name="T40" fmla="*/ 1 w 116"/>
                <a:gd name="T41" fmla="*/ 1 h 56"/>
                <a:gd name="T42" fmla="*/ 1 w 116"/>
                <a:gd name="T43" fmla="*/ 1 h 56"/>
                <a:gd name="T44" fmla="*/ 1 w 116"/>
                <a:gd name="T45" fmla="*/ 1 h 56"/>
                <a:gd name="T46" fmla="*/ 1 w 116"/>
                <a:gd name="T47" fmla="*/ 1 h 56"/>
                <a:gd name="T48" fmla="*/ 1 w 116"/>
                <a:gd name="T49" fmla="*/ 1 h 56"/>
                <a:gd name="T50" fmla="*/ 1 w 116"/>
                <a:gd name="T51" fmla="*/ 1 h 56"/>
                <a:gd name="T52" fmla="*/ 1 w 116"/>
                <a:gd name="T53" fmla="*/ 1 h 56"/>
                <a:gd name="T54" fmla="*/ 1 w 116"/>
                <a:gd name="T55" fmla="*/ 1 h 56"/>
                <a:gd name="T56" fmla="*/ 1 w 116"/>
                <a:gd name="T57" fmla="*/ 1 h 56"/>
                <a:gd name="T58" fmla="*/ 1 w 116"/>
                <a:gd name="T59" fmla="*/ 0 h 56"/>
                <a:gd name="T60" fmla="*/ 1 w 116"/>
                <a:gd name="T61" fmla="*/ 0 h 56"/>
                <a:gd name="T62" fmla="*/ 1 w 116"/>
                <a:gd name="T63" fmla="*/ 0 h 56"/>
                <a:gd name="T64" fmla="*/ 1 w 116"/>
                <a:gd name="T65" fmla="*/ 0 h 56"/>
                <a:gd name="T66" fmla="*/ 1 w 116"/>
                <a:gd name="T67" fmla="*/ 1 h 56"/>
                <a:gd name="T68" fmla="*/ 1 w 116"/>
                <a:gd name="T69" fmla="*/ 1 h 56"/>
                <a:gd name="T70" fmla="*/ 1 w 116"/>
                <a:gd name="T71" fmla="*/ 1 h 56"/>
                <a:gd name="T72" fmla="*/ 1 w 116"/>
                <a:gd name="T73" fmla="*/ 1 h 56"/>
                <a:gd name="T74" fmla="*/ 1 w 116"/>
                <a:gd name="T75" fmla="*/ 1 h 56"/>
                <a:gd name="T76" fmla="*/ 1 w 116"/>
                <a:gd name="T77" fmla="*/ 1 h 56"/>
                <a:gd name="T78" fmla="*/ 1 w 116"/>
                <a:gd name="T79" fmla="*/ 1 h 56"/>
                <a:gd name="T80" fmla="*/ 1 w 116"/>
                <a:gd name="T81" fmla="*/ 1 h 56"/>
                <a:gd name="T82" fmla="*/ 1 w 116"/>
                <a:gd name="T83" fmla="*/ 1 h 56"/>
                <a:gd name="T84" fmla="*/ 1 w 116"/>
                <a:gd name="T85" fmla="*/ 1 h 56"/>
                <a:gd name="T86" fmla="*/ 1 w 116"/>
                <a:gd name="T87" fmla="*/ 1 h 56"/>
                <a:gd name="T88" fmla="*/ 1 w 116"/>
                <a:gd name="T89" fmla="*/ 1 h 56"/>
                <a:gd name="T90" fmla="*/ 1 w 116"/>
                <a:gd name="T91" fmla="*/ 1 h 56"/>
                <a:gd name="T92" fmla="*/ 1 w 116"/>
                <a:gd name="T93" fmla="*/ 1 h 56"/>
                <a:gd name="T94" fmla="*/ 1 w 116"/>
                <a:gd name="T95" fmla="*/ 1 h 56"/>
                <a:gd name="T96" fmla="*/ 1 w 116"/>
                <a:gd name="T97" fmla="*/ 1 h 56"/>
                <a:gd name="T98" fmla="*/ 1 w 116"/>
                <a:gd name="T99" fmla="*/ 1 h 56"/>
                <a:gd name="T100" fmla="*/ 1 w 116"/>
                <a:gd name="T101" fmla="*/ 1 h 56"/>
                <a:gd name="T102" fmla="*/ 1 w 116"/>
                <a:gd name="T103" fmla="*/ 1 h 56"/>
                <a:gd name="T104" fmla="*/ 1 w 116"/>
                <a:gd name="T105" fmla="*/ 1 h 56"/>
                <a:gd name="T106" fmla="*/ 1 w 116"/>
                <a:gd name="T107" fmla="*/ 1 h 56"/>
                <a:gd name="T108" fmla="*/ 1 w 116"/>
                <a:gd name="T109" fmla="*/ 1 h 56"/>
                <a:gd name="T110" fmla="*/ 0 w 116"/>
                <a:gd name="T111" fmla="*/ 1 h 56"/>
                <a:gd name="T112" fmla="*/ 1 w 116"/>
                <a:gd name="T113" fmla="*/ 1 h 56"/>
                <a:gd name="T114" fmla="*/ 1 w 116"/>
                <a:gd name="T115" fmla="*/ 1 h 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6"/>
                <a:gd name="T175" fmla="*/ 0 h 56"/>
                <a:gd name="T176" fmla="*/ 116 w 116"/>
                <a:gd name="T177" fmla="*/ 56 h 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6" h="56">
                  <a:moveTo>
                    <a:pt x="3" y="56"/>
                  </a:moveTo>
                  <a:lnTo>
                    <a:pt x="4" y="55"/>
                  </a:lnTo>
                  <a:lnTo>
                    <a:pt x="6" y="54"/>
                  </a:lnTo>
                  <a:lnTo>
                    <a:pt x="10" y="51"/>
                  </a:lnTo>
                  <a:lnTo>
                    <a:pt x="17" y="48"/>
                  </a:lnTo>
                  <a:lnTo>
                    <a:pt x="19" y="45"/>
                  </a:lnTo>
                  <a:lnTo>
                    <a:pt x="22" y="44"/>
                  </a:lnTo>
                  <a:lnTo>
                    <a:pt x="26" y="41"/>
                  </a:lnTo>
                  <a:lnTo>
                    <a:pt x="30" y="39"/>
                  </a:lnTo>
                  <a:lnTo>
                    <a:pt x="34" y="36"/>
                  </a:lnTo>
                  <a:lnTo>
                    <a:pt x="38" y="35"/>
                  </a:lnTo>
                  <a:lnTo>
                    <a:pt x="42" y="31"/>
                  </a:lnTo>
                  <a:lnTo>
                    <a:pt x="48" y="29"/>
                  </a:lnTo>
                  <a:lnTo>
                    <a:pt x="51" y="25"/>
                  </a:lnTo>
                  <a:lnTo>
                    <a:pt x="56" y="23"/>
                  </a:lnTo>
                  <a:lnTo>
                    <a:pt x="60" y="21"/>
                  </a:lnTo>
                  <a:lnTo>
                    <a:pt x="66" y="18"/>
                  </a:lnTo>
                  <a:lnTo>
                    <a:pt x="69" y="16"/>
                  </a:lnTo>
                  <a:lnTo>
                    <a:pt x="75" y="15"/>
                  </a:lnTo>
                  <a:lnTo>
                    <a:pt x="80" y="13"/>
                  </a:lnTo>
                  <a:lnTo>
                    <a:pt x="84" y="12"/>
                  </a:lnTo>
                  <a:lnTo>
                    <a:pt x="88" y="9"/>
                  </a:lnTo>
                  <a:lnTo>
                    <a:pt x="92" y="8"/>
                  </a:lnTo>
                  <a:lnTo>
                    <a:pt x="97" y="7"/>
                  </a:lnTo>
                  <a:lnTo>
                    <a:pt x="102" y="7"/>
                  </a:lnTo>
                  <a:lnTo>
                    <a:pt x="104" y="6"/>
                  </a:lnTo>
                  <a:lnTo>
                    <a:pt x="109" y="6"/>
                  </a:lnTo>
                  <a:lnTo>
                    <a:pt x="111" y="6"/>
                  </a:lnTo>
                  <a:lnTo>
                    <a:pt x="116" y="6"/>
                  </a:lnTo>
                  <a:lnTo>
                    <a:pt x="113" y="0"/>
                  </a:lnTo>
                  <a:lnTo>
                    <a:pt x="112" y="0"/>
                  </a:lnTo>
                  <a:lnTo>
                    <a:pt x="110" y="0"/>
                  </a:lnTo>
                  <a:lnTo>
                    <a:pt x="106" y="0"/>
                  </a:lnTo>
                  <a:lnTo>
                    <a:pt x="103" y="1"/>
                  </a:lnTo>
                  <a:lnTo>
                    <a:pt x="97" y="1"/>
                  </a:lnTo>
                  <a:lnTo>
                    <a:pt x="92" y="2"/>
                  </a:lnTo>
                  <a:lnTo>
                    <a:pt x="89" y="3"/>
                  </a:lnTo>
                  <a:lnTo>
                    <a:pt x="84" y="5"/>
                  </a:lnTo>
                  <a:lnTo>
                    <a:pt x="81" y="6"/>
                  </a:lnTo>
                  <a:lnTo>
                    <a:pt x="78" y="7"/>
                  </a:lnTo>
                  <a:lnTo>
                    <a:pt x="74" y="8"/>
                  </a:lnTo>
                  <a:lnTo>
                    <a:pt x="69" y="9"/>
                  </a:lnTo>
                  <a:lnTo>
                    <a:pt x="65" y="10"/>
                  </a:lnTo>
                  <a:lnTo>
                    <a:pt x="61" y="13"/>
                  </a:lnTo>
                  <a:lnTo>
                    <a:pt x="56" y="15"/>
                  </a:lnTo>
                  <a:lnTo>
                    <a:pt x="52" y="17"/>
                  </a:lnTo>
                  <a:lnTo>
                    <a:pt x="46" y="20"/>
                  </a:lnTo>
                  <a:lnTo>
                    <a:pt x="42" y="23"/>
                  </a:lnTo>
                  <a:lnTo>
                    <a:pt x="36" y="24"/>
                  </a:lnTo>
                  <a:lnTo>
                    <a:pt x="31" y="28"/>
                  </a:lnTo>
                  <a:lnTo>
                    <a:pt x="27" y="31"/>
                  </a:lnTo>
                  <a:lnTo>
                    <a:pt x="21" y="35"/>
                  </a:lnTo>
                  <a:lnTo>
                    <a:pt x="17" y="38"/>
                  </a:lnTo>
                  <a:lnTo>
                    <a:pt x="11" y="43"/>
                  </a:lnTo>
                  <a:lnTo>
                    <a:pt x="6" y="46"/>
                  </a:lnTo>
                  <a:lnTo>
                    <a:pt x="0" y="52"/>
                  </a:lnTo>
                  <a:lnTo>
                    <a:pt x="3" y="56"/>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6" name="Freeform 161"/>
            <p:cNvSpPr>
              <a:spLocks/>
            </p:cNvSpPr>
            <p:nvPr/>
          </p:nvSpPr>
          <p:spPr bwMode="auto">
            <a:xfrm>
              <a:off x="5186" y="2046"/>
              <a:ext cx="52" cy="27"/>
            </a:xfrm>
            <a:custGeom>
              <a:avLst/>
              <a:gdLst>
                <a:gd name="T0" fmla="*/ 0 w 105"/>
                <a:gd name="T1" fmla="*/ 0 h 55"/>
                <a:gd name="T2" fmla="*/ 0 w 105"/>
                <a:gd name="T3" fmla="*/ 0 h 55"/>
                <a:gd name="T4" fmla="*/ 0 w 105"/>
                <a:gd name="T5" fmla="*/ 0 h 55"/>
                <a:gd name="T6" fmla="*/ 0 w 105"/>
                <a:gd name="T7" fmla="*/ 0 h 55"/>
                <a:gd name="T8" fmla="*/ 0 w 105"/>
                <a:gd name="T9" fmla="*/ 0 h 55"/>
                <a:gd name="T10" fmla="*/ 0 w 105"/>
                <a:gd name="T11" fmla="*/ 0 h 55"/>
                <a:gd name="T12" fmla="*/ 0 w 105"/>
                <a:gd name="T13" fmla="*/ 0 h 55"/>
                <a:gd name="T14" fmla="*/ 0 w 105"/>
                <a:gd name="T15" fmla="*/ 0 h 55"/>
                <a:gd name="T16" fmla="*/ 0 w 105"/>
                <a:gd name="T17" fmla="*/ 0 h 55"/>
                <a:gd name="T18" fmla="*/ 0 w 105"/>
                <a:gd name="T19" fmla="*/ 0 h 55"/>
                <a:gd name="T20" fmla="*/ 0 w 105"/>
                <a:gd name="T21" fmla="*/ 0 h 55"/>
                <a:gd name="T22" fmla="*/ 0 w 105"/>
                <a:gd name="T23" fmla="*/ 0 h 55"/>
                <a:gd name="T24" fmla="*/ 0 w 105"/>
                <a:gd name="T25" fmla="*/ 0 h 55"/>
                <a:gd name="T26" fmla="*/ 0 w 105"/>
                <a:gd name="T27" fmla="*/ 0 h 55"/>
                <a:gd name="T28" fmla="*/ 0 w 105"/>
                <a:gd name="T29" fmla="*/ 0 h 55"/>
                <a:gd name="T30" fmla="*/ 0 w 105"/>
                <a:gd name="T31" fmla="*/ 0 h 55"/>
                <a:gd name="T32" fmla="*/ 0 w 105"/>
                <a:gd name="T33" fmla="*/ 0 h 55"/>
                <a:gd name="T34" fmla="*/ 0 w 105"/>
                <a:gd name="T35" fmla="*/ 0 h 55"/>
                <a:gd name="T36" fmla="*/ 0 w 105"/>
                <a:gd name="T37" fmla="*/ 0 h 55"/>
                <a:gd name="T38" fmla="*/ 0 w 105"/>
                <a:gd name="T39" fmla="*/ 0 h 55"/>
                <a:gd name="T40" fmla="*/ 0 w 105"/>
                <a:gd name="T41" fmla="*/ 0 h 55"/>
                <a:gd name="T42" fmla="*/ 0 w 105"/>
                <a:gd name="T43" fmla="*/ 0 h 55"/>
                <a:gd name="T44" fmla="*/ 0 w 105"/>
                <a:gd name="T45" fmla="*/ 0 h 55"/>
                <a:gd name="T46" fmla="*/ 0 w 105"/>
                <a:gd name="T47" fmla="*/ 0 h 55"/>
                <a:gd name="T48" fmla="*/ 0 w 105"/>
                <a:gd name="T49" fmla="*/ 0 h 55"/>
                <a:gd name="T50" fmla="*/ 0 w 105"/>
                <a:gd name="T51" fmla="*/ 0 h 55"/>
                <a:gd name="T52" fmla="*/ 0 w 105"/>
                <a:gd name="T53" fmla="*/ 0 h 55"/>
                <a:gd name="T54" fmla="*/ 0 w 105"/>
                <a:gd name="T55" fmla="*/ 0 h 55"/>
                <a:gd name="T56" fmla="*/ 0 w 105"/>
                <a:gd name="T57" fmla="*/ 0 h 55"/>
                <a:gd name="T58" fmla="*/ 0 w 105"/>
                <a:gd name="T59" fmla="*/ 0 h 55"/>
                <a:gd name="T60" fmla="*/ 0 w 105"/>
                <a:gd name="T61" fmla="*/ 0 h 55"/>
                <a:gd name="T62" fmla="*/ 0 w 105"/>
                <a:gd name="T63" fmla="*/ 0 h 55"/>
                <a:gd name="T64" fmla="*/ 0 w 105"/>
                <a:gd name="T65" fmla="*/ 0 h 55"/>
                <a:gd name="T66" fmla="*/ 0 w 105"/>
                <a:gd name="T67" fmla="*/ 0 h 55"/>
                <a:gd name="T68" fmla="*/ 0 w 105"/>
                <a:gd name="T69" fmla="*/ 0 h 55"/>
                <a:gd name="T70" fmla="*/ 0 w 105"/>
                <a:gd name="T71" fmla="*/ 0 h 55"/>
                <a:gd name="T72" fmla="*/ 0 w 105"/>
                <a:gd name="T73" fmla="*/ 0 h 55"/>
                <a:gd name="T74" fmla="*/ 0 w 105"/>
                <a:gd name="T75" fmla="*/ 0 h 55"/>
                <a:gd name="T76" fmla="*/ 0 w 105"/>
                <a:gd name="T77" fmla="*/ 0 h 55"/>
                <a:gd name="T78" fmla="*/ 0 w 105"/>
                <a:gd name="T79" fmla="*/ 0 h 55"/>
                <a:gd name="T80" fmla="*/ 0 w 105"/>
                <a:gd name="T81" fmla="*/ 0 h 55"/>
                <a:gd name="T82" fmla="*/ 0 w 105"/>
                <a:gd name="T83" fmla="*/ 0 h 55"/>
                <a:gd name="T84" fmla="*/ 0 w 105"/>
                <a:gd name="T85" fmla="*/ 0 h 55"/>
                <a:gd name="T86" fmla="*/ 0 w 105"/>
                <a:gd name="T87" fmla="*/ 0 h 55"/>
                <a:gd name="T88" fmla="*/ 0 w 105"/>
                <a:gd name="T89" fmla="*/ 0 h 55"/>
                <a:gd name="T90" fmla="*/ 0 w 105"/>
                <a:gd name="T91" fmla="*/ 0 h 55"/>
                <a:gd name="T92" fmla="*/ 0 w 105"/>
                <a:gd name="T93" fmla="*/ 0 h 55"/>
                <a:gd name="T94" fmla="*/ 0 w 105"/>
                <a:gd name="T95" fmla="*/ 0 h 55"/>
                <a:gd name="T96" fmla="*/ 0 w 105"/>
                <a:gd name="T97" fmla="*/ 0 h 55"/>
                <a:gd name="T98" fmla="*/ 0 w 105"/>
                <a:gd name="T99" fmla="*/ 0 h 55"/>
                <a:gd name="T100" fmla="*/ 0 w 105"/>
                <a:gd name="T101" fmla="*/ 0 h 55"/>
                <a:gd name="T102" fmla="*/ 0 w 105"/>
                <a:gd name="T103" fmla="*/ 0 h 55"/>
                <a:gd name="T104" fmla="*/ 0 w 105"/>
                <a:gd name="T105" fmla="*/ 0 h 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5"/>
                <a:gd name="T160" fmla="*/ 0 h 55"/>
                <a:gd name="T161" fmla="*/ 105 w 105"/>
                <a:gd name="T162" fmla="*/ 55 h 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5" h="55">
                  <a:moveTo>
                    <a:pt x="0" y="55"/>
                  </a:moveTo>
                  <a:lnTo>
                    <a:pt x="9" y="45"/>
                  </a:lnTo>
                  <a:lnTo>
                    <a:pt x="14" y="42"/>
                  </a:lnTo>
                  <a:lnTo>
                    <a:pt x="20" y="37"/>
                  </a:lnTo>
                  <a:lnTo>
                    <a:pt x="22" y="35"/>
                  </a:lnTo>
                  <a:lnTo>
                    <a:pt x="26" y="34"/>
                  </a:lnTo>
                  <a:lnTo>
                    <a:pt x="30" y="30"/>
                  </a:lnTo>
                  <a:lnTo>
                    <a:pt x="33" y="29"/>
                  </a:lnTo>
                  <a:lnTo>
                    <a:pt x="37" y="27"/>
                  </a:lnTo>
                  <a:lnTo>
                    <a:pt x="41" y="23"/>
                  </a:lnTo>
                  <a:lnTo>
                    <a:pt x="45" y="21"/>
                  </a:lnTo>
                  <a:lnTo>
                    <a:pt x="50" y="20"/>
                  </a:lnTo>
                  <a:lnTo>
                    <a:pt x="53" y="18"/>
                  </a:lnTo>
                  <a:lnTo>
                    <a:pt x="58" y="15"/>
                  </a:lnTo>
                  <a:lnTo>
                    <a:pt x="62" y="14"/>
                  </a:lnTo>
                  <a:lnTo>
                    <a:pt x="68" y="13"/>
                  </a:lnTo>
                  <a:lnTo>
                    <a:pt x="71" y="11"/>
                  </a:lnTo>
                  <a:lnTo>
                    <a:pt x="76" y="8"/>
                  </a:lnTo>
                  <a:lnTo>
                    <a:pt x="81" y="7"/>
                  </a:lnTo>
                  <a:lnTo>
                    <a:pt x="85" y="7"/>
                  </a:lnTo>
                  <a:lnTo>
                    <a:pt x="90" y="6"/>
                  </a:lnTo>
                  <a:lnTo>
                    <a:pt x="94" y="6"/>
                  </a:lnTo>
                  <a:lnTo>
                    <a:pt x="100" y="6"/>
                  </a:lnTo>
                  <a:lnTo>
                    <a:pt x="105" y="6"/>
                  </a:lnTo>
                  <a:lnTo>
                    <a:pt x="104" y="0"/>
                  </a:lnTo>
                  <a:lnTo>
                    <a:pt x="102" y="0"/>
                  </a:lnTo>
                  <a:lnTo>
                    <a:pt x="100" y="0"/>
                  </a:lnTo>
                  <a:lnTo>
                    <a:pt x="97" y="0"/>
                  </a:lnTo>
                  <a:lnTo>
                    <a:pt x="92" y="0"/>
                  </a:lnTo>
                  <a:lnTo>
                    <a:pt x="86" y="2"/>
                  </a:lnTo>
                  <a:lnTo>
                    <a:pt x="81" y="3"/>
                  </a:lnTo>
                  <a:lnTo>
                    <a:pt x="77" y="3"/>
                  </a:lnTo>
                  <a:lnTo>
                    <a:pt x="73" y="5"/>
                  </a:lnTo>
                  <a:lnTo>
                    <a:pt x="69" y="5"/>
                  </a:lnTo>
                  <a:lnTo>
                    <a:pt x="66" y="7"/>
                  </a:lnTo>
                  <a:lnTo>
                    <a:pt x="62" y="7"/>
                  </a:lnTo>
                  <a:lnTo>
                    <a:pt x="58" y="8"/>
                  </a:lnTo>
                  <a:lnTo>
                    <a:pt x="53" y="11"/>
                  </a:lnTo>
                  <a:lnTo>
                    <a:pt x="50" y="13"/>
                  </a:lnTo>
                  <a:lnTo>
                    <a:pt x="45" y="14"/>
                  </a:lnTo>
                  <a:lnTo>
                    <a:pt x="40" y="15"/>
                  </a:lnTo>
                  <a:lnTo>
                    <a:pt x="36" y="18"/>
                  </a:lnTo>
                  <a:lnTo>
                    <a:pt x="32" y="21"/>
                  </a:lnTo>
                  <a:lnTo>
                    <a:pt x="28" y="22"/>
                  </a:lnTo>
                  <a:lnTo>
                    <a:pt x="23" y="26"/>
                  </a:lnTo>
                  <a:lnTo>
                    <a:pt x="20" y="28"/>
                  </a:lnTo>
                  <a:lnTo>
                    <a:pt x="15" y="32"/>
                  </a:lnTo>
                  <a:lnTo>
                    <a:pt x="12" y="35"/>
                  </a:lnTo>
                  <a:lnTo>
                    <a:pt x="8" y="38"/>
                  </a:lnTo>
                  <a:lnTo>
                    <a:pt x="5" y="43"/>
                  </a:lnTo>
                  <a:lnTo>
                    <a:pt x="1" y="48"/>
                  </a:lnTo>
                  <a:lnTo>
                    <a:pt x="0" y="55"/>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7" name="Freeform 162"/>
            <p:cNvSpPr>
              <a:spLocks/>
            </p:cNvSpPr>
            <p:nvPr/>
          </p:nvSpPr>
          <p:spPr bwMode="auto">
            <a:xfrm>
              <a:off x="5188" y="2036"/>
              <a:ext cx="48" cy="21"/>
            </a:xfrm>
            <a:custGeom>
              <a:avLst/>
              <a:gdLst>
                <a:gd name="T0" fmla="*/ 0 w 95"/>
                <a:gd name="T1" fmla="*/ 1 h 41"/>
                <a:gd name="T2" fmla="*/ 1 w 95"/>
                <a:gd name="T3" fmla="*/ 1 h 41"/>
                <a:gd name="T4" fmla="*/ 1 w 95"/>
                <a:gd name="T5" fmla="*/ 1 h 41"/>
                <a:gd name="T6" fmla="*/ 1 w 95"/>
                <a:gd name="T7" fmla="*/ 1 h 41"/>
                <a:gd name="T8" fmla="*/ 1 w 95"/>
                <a:gd name="T9" fmla="*/ 1 h 41"/>
                <a:gd name="T10" fmla="*/ 1 w 95"/>
                <a:gd name="T11" fmla="*/ 1 h 41"/>
                <a:gd name="T12" fmla="*/ 1 w 95"/>
                <a:gd name="T13" fmla="*/ 1 h 41"/>
                <a:gd name="T14" fmla="*/ 1 w 95"/>
                <a:gd name="T15" fmla="*/ 1 h 41"/>
                <a:gd name="T16" fmla="*/ 1 w 95"/>
                <a:gd name="T17" fmla="*/ 1 h 41"/>
                <a:gd name="T18" fmla="*/ 1 w 95"/>
                <a:gd name="T19" fmla="*/ 1 h 41"/>
                <a:gd name="T20" fmla="*/ 1 w 95"/>
                <a:gd name="T21" fmla="*/ 1 h 41"/>
                <a:gd name="T22" fmla="*/ 1 w 95"/>
                <a:gd name="T23" fmla="*/ 1 h 41"/>
                <a:gd name="T24" fmla="*/ 1 w 95"/>
                <a:gd name="T25" fmla="*/ 1 h 41"/>
                <a:gd name="T26" fmla="*/ 1 w 95"/>
                <a:gd name="T27" fmla="*/ 1 h 41"/>
                <a:gd name="T28" fmla="*/ 1 w 95"/>
                <a:gd name="T29" fmla="*/ 1 h 41"/>
                <a:gd name="T30" fmla="*/ 1 w 95"/>
                <a:gd name="T31" fmla="*/ 1 h 41"/>
                <a:gd name="T32" fmla="*/ 1 w 95"/>
                <a:gd name="T33" fmla="*/ 1 h 41"/>
                <a:gd name="T34" fmla="*/ 1 w 95"/>
                <a:gd name="T35" fmla="*/ 1 h 41"/>
                <a:gd name="T36" fmla="*/ 1 w 95"/>
                <a:gd name="T37" fmla="*/ 1 h 41"/>
                <a:gd name="T38" fmla="*/ 1 w 95"/>
                <a:gd name="T39" fmla="*/ 1 h 41"/>
                <a:gd name="T40" fmla="*/ 1 w 95"/>
                <a:gd name="T41" fmla="*/ 1 h 41"/>
                <a:gd name="T42" fmla="*/ 1 w 95"/>
                <a:gd name="T43" fmla="*/ 1 h 41"/>
                <a:gd name="T44" fmla="*/ 1 w 95"/>
                <a:gd name="T45" fmla="*/ 1 h 41"/>
                <a:gd name="T46" fmla="*/ 1 w 95"/>
                <a:gd name="T47" fmla="*/ 1 h 41"/>
                <a:gd name="T48" fmla="*/ 1 w 95"/>
                <a:gd name="T49" fmla="*/ 0 h 41"/>
                <a:gd name="T50" fmla="*/ 1 w 95"/>
                <a:gd name="T51" fmla="*/ 0 h 41"/>
                <a:gd name="T52" fmla="*/ 1 w 95"/>
                <a:gd name="T53" fmla="*/ 0 h 41"/>
                <a:gd name="T54" fmla="*/ 1 w 95"/>
                <a:gd name="T55" fmla="*/ 1 h 41"/>
                <a:gd name="T56" fmla="*/ 1 w 95"/>
                <a:gd name="T57" fmla="*/ 1 h 41"/>
                <a:gd name="T58" fmla="*/ 1 w 95"/>
                <a:gd name="T59" fmla="*/ 1 h 41"/>
                <a:gd name="T60" fmla="*/ 1 w 95"/>
                <a:gd name="T61" fmla="*/ 1 h 41"/>
                <a:gd name="T62" fmla="*/ 1 w 95"/>
                <a:gd name="T63" fmla="*/ 1 h 41"/>
                <a:gd name="T64" fmla="*/ 1 w 95"/>
                <a:gd name="T65" fmla="*/ 1 h 41"/>
                <a:gd name="T66" fmla="*/ 1 w 95"/>
                <a:gd name="T67" fmla="*/ 1 h 41"/>
                <a:gd name="T68" fmla="*/ 1 w 95"/>
                <a:gd name="T69" fmla="*/ 1 h 41"/>
                <a:gd name="T70" fmla="*/ 1 w 95"/>
                <a:gd name="T71" fmla="*/ 1 h 41"/>
                <a:gd name="T72" fmla="*/ 1 w 95"/>
                <a:gd name="T73" fmla="*/ 1 h 41"/>
                <a:gd name="T74" fmla="*/ 1 w 95"/>
                <a:gd name="T75" fmla="*/ 1 h 41"/>
                <a:gd name="T76" fmla="*/ 1 w 95"/>
                <a:gd name="T77" fmla="*/ 1 h 41"/>
                <a:gd name="T78" fmla="*/ 1 w 95"/>
                <a:gd name="T79" fmla="*/ 1 h 41"/>
                <a:gd name="T80" fmla="*/ 1 w 95"/>
                <a:gd name="T81" fmla="*/ 1 h 41"/>
                <a:gd name="T82" fmla="*/ 1 w 95"/>
                <a:gd name="T83" fmla="*/ 1 h 41"/>
                <a:gd name="T84" fmla="*/ 1 w 95"/>
                <a:gd name="T85" fmla="*/ 1 h 41"/>
                <a:gd name="T86" fmla="*/ 1 w 95"/>
                <a:gd name="T87" fmla="*/ 1 h 41"/>
                <a:gd name="T88" fmla="*/ 1 w 95"/>
                <a:gd name="T89" fmla="*/ 1 h 41"/>
                <a:gd name="T90" fmla="*/ 1 w 95"/>
                <a:gd name="T91" fmla="*/ 1 h 41"/>
                <a:gd name="T92" fmla="*/ 1 w 95"/>
                <a:gd name="T93" fmla="*/ 1 h 41"/>
                <a:gd name="T94" fmla="*/ 1 w 95"/>
                <a:gd name="T95" fmla="*/ 1 h 41"/>
                <a:gd name="T96" fmla="*/ 0 w 95"/>
                <a:gd name="T97" fmla="*/ 1 h 41"/>
                <a:gd name="T98" fmla="*/ 0 w 95"/>
                <a:gd name="T99" fmla="*/ 1 h 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5"/>
                <a:gd name="T151" fmla="*/ 0 h 41"/>
                <a:gd name="T152" fmla="*/ 95 w 95"/>
                <a:gd name="T153" fmla="*/ 41 h 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5" h="41">
                  <a:moveTo>
                    <a:pt x="0" y="41"/>
                  </a:moveTo>
                  <a:lnTo>
                    <a:pt x="9" y="34"/>
                  </a:lnTo>
                  <a:lnTo>
                    <a:pt x="13" y="31"/>
                  </a:lnTo>
                  <a:lnTo>
                    <a:pt x="19" y="27"/>
                  </a:lnTo>
                  <a:lnTo>
                    <a:pt x="23" y="25"/>
                  </a:lnTo>
                  <a:lnTo>
                    <a:pt x="26" y="24"/>
                  </a:lnTo>
                  <a:lnTo>
                    <a:pt x="30" y="22"/>
                  </a:lnTo>
                  <a:lnTo>
                    <a:pt x="33" y="21"/>
                  </a:lnTo>
                  <a:lnTo>
                    <a:pt x="38" y="18"/>
                  </a:lnTo>
                  <a:lnTo>
                    <a:pt x="41" y="16"/>
                  </a:lnTo>
                  <a:lnTo>
                    <a:pt x="45" y="15"/>
                  </a:lnTo>
                  <a:lnTo>
                    <a:pt x="49" y="13"/>
                  </a:lnTo>
                  <a:lnTo>
                    <a:pt x="53" y="11"/>
                  </a:lnTo>
                  <a:lnTo>
                    <a:pt x="57" y="9"/>
                  </a:lnTo>
                  <a:lnTo>
                    <a:pt x="61" y="8"/>
                  </a:lnTo>
                  <a:lnTo>
                    <a:pt x="65" y="7"/>
                  </a:lnTo>
                  <a:lnTo>
                    <a:pt x="69" y="6"/>
                  </a:lnTo>
                  <a:lnTo>
                    <a:pt x="72" y="4"/>
                  </a:lnTo>
                  <a:lnTo>
                    <a:pt x="76" y="4"/>
                  </a:lnTo>
                  <a:lnTo>
                    <a:pt x="80" y="4"/>
                  </a:lnTo>
                  <a:lnTo>
                    <a:pt x="85" y="3"/>
                  </a:lnTo>
                  <a:lnTo>
                    <a:pt x="88" y="3"/>
                  </a:lnTo>
                  <a:lnTo>
                    <a:pt x="95" y="4"/>
                  </a:lnTo>
                  <a:lnTo>
                    <a:pt x="93" y="1"/>
                  </a:lnTo>
                  <a:lnTo>
                    <a:pt x="92" y="0"/>
                  </a:lnTo>
                  <a:lnTo>
                    <a:pt x="89" y="0"/>
                  </a:lnTo>
                  <a:lnTo>
                    <a:pt x="86" y="0"/>
                  </a:lnTo>
                  <a:lnTo>
                    <a:pt x="82" y="1"/>
                  </a:lnTo>
                  <a:lnTo>
                    <a:pt x="78" y="1"/>
                  </a:lnTo>
                  <a:lnTo>
                    <a:pt x="72" y="1"/>
                  </a:lnTo>
                  <a:lnTo>
                    <a:pt x="65" y="3"/>
                  </a:lnTo>
                  <a:lnTo>
                    <a:pt x="59" y="4"/>
                  </a:lnTo>
                  <a:lnTo>
                    <a:pt x="56" y="4"/>
                  </a:lnTo>
                  <a:lnTo>
                    <a:pt x="51" y="6"/>
                  </a:lnTo>
                  <a:lnTo>
                    <a:pt x="48" y="7"/>
                  </a:lnTo>
                  <a:lnTo>
                    <a:pt x="45" y="8"/>
                  </a:lnTo>
                  <a:lnTo>
                    <a:pt x="41" y="9"/>
                  </a:lnTo>
                  <a:lnTo>
                    <a:pt x="36" y="11"/>
                  </a:lnTo>
                  <a:lnTo>
                    <a:pt x="33" y="13"/>
                  </a:lnTo>
                  <a:lnTo>
                    <a:pt x="30" y="15"/>
                  </a:lnTo>
                  <a:lnTo>
                    <a:pt x="25" y="16"/>
                  </a:lnTo>
                  <a:lnTo>
                    <a:pt x="21" y="18"/>
                  </a:lnTo>
                  <a:lnTo>
                    <a:pt x="18" y="21"/>
                  </a:lnTo>
                  <a:lnTo>
                    <a:pt x="15" y="24"/>
                  </a:lnTo>
                  <a:lnTo>
                    <a:pt x="10" y="26"/>
                  </a:lnTo>
                  <a:lnTo>
                    <a:pt x="7" y="30"/>
                  </a:lnTo>
                  <a:lnTo>
                    <a:pt x="3" y="33"/>
                  </a:lnTo>
                  <a:lnTo>
                    <a:pt x="1" y="37"/>
                  </a:lnTo>
                  <a:lnTo>
                    <a:pt x="0" y="41"/>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8" name="Freeform 163"/>
            <p:cNvSpPr>
              <a:spLocks/>
            </p:cNvSpPr>
            <p:nvPr/>
          </p:nvSpPr>
          <p:spPr bwMode="auto">
            <a:xfrm>
              <a:off x="5189" y="2027"/>
              <a:ext cx="42" cy="19"/>
            </a:xfrm>
            <a:custGeom>
              <a:avLst/>
              <a:gdLst>
                <a:gd name="T0" fmla="*/ 0 w 84"/>
                <a:gd name="T1" fmla="*/ 1 h 38"/>
                <a:gd name="T2" fmla="*/ 0 w 84"/>
                <a:gd name="T3" fmla="*/ 1 h 38"/>
                <a:gd name="T4" fmla="*/ 1 w 84"/>
                <a:gd name="T5" fmla="*/ 1 h 38"/>
                <a:gd name="T6" fmla="*/ 1 w 84"/>
                <a:gd name="T7" fmla="*/ 1 h 38"/>
                <a:gd name="T8" fmla="*/ 1 w 84"/>
                <a:gd name="T9" fmla="*/ 1 h 38"/>
                <a:gd name="T10" fmla="*/ 1 w 84"/>
                <a:gd name="T11" fmla="*/ 1 h 38"/>
                <a:gd name="T12" fmla="*/ 1 w 84"/>
                <a:gd name="T13" fmla="*/ 1 h 38"/>
                <a:gd name="T14" fmla="*/ 1 w 84"/>
                <a:gd name="T15" fmla="*/ 1 h 38"/>
                <a:gd name="T16" fmla="*/ 1 w 84"/>
                <a:gd name="T17" fmla="*/ 1 h 38"/>
                <a:gd name="T18" fmla="*/ 1 w 84"/>
                <a:gd name="T19" fmla="*/ 1 h 38"/>
                <a:gd name="T20" fmla="*/ 1 w 84"/>
                <a:gd name="T21" fmla="*/ 1 h 38"/>
                <a:gd name="T22" fmla="*/ 1 w 84"/>
                <a:gd name="T23" fmla="*/ 1 h 38"/>
                <a:gd name="T24" fmla="*/ 1 w 84"/>
                <a:gd name="T25" fmla="*/ 1 h 38"/>
                <a:gd name="T26" fmla="*/ 1 w 84"/>
                <a:gd name="T27" fmla="*/ 1 h 38"/>
                <a:gd name="T28" fmla="*/ 1 w 84"/>
                <a:gd name="T29" fmla="*/ 1 h 38"/>
                <a:gd name="T30" fmla="*/ 1 w 84"/>
                <a:gd name="T31" fmla="*/ 1 h 38"/>
                <a:gd name="T32" fmla="*/ 1 w 84"/>
                <a:gd name="T33" fmla="*/ 1 h 38"/>
                <a:gd name="T34" fmla="*/ 1 w 84"/>
                <a:gd name="T35" fmla="*/ 1 h 38"/>
                <a:gd name="T36" fmla="*/ 1 w 84"/>
                <a:gd name="T37" fmla="*/ 1 h 38"/>
                <a:gd name="T38" fmla="*/ 1 w 84"/>
                <a:gd name="T39" fmla="*/ 1 h 38"/>
                <a:gd name="T40" fmla="*/ 1 w 84"/>
                <a:gd name="T41" fmla="*/ 0 h 38"/>
                <a:gd name="T42" fmla="*/ 1 w 84"/>
                <a:gd name="T43" fmla="*/ 0 h 38"/>
                <a:gd name="T44" fmla="*/ 1 w 84"/>
                <a:gd name="T45" fmla="*/ 0 h 38"/>
                <a:gd name="T46" fmla="*/ 1 w 84"/>
                <a:gd name="T47" fmla="*/ 0 h 38"/>
                <a:gd name="T48" fmla="*/ 1 w 84"/>
                <a:gd name="T49" fmla="*/ 1 h 38"/>
                <a:gd name="T50" fmla="*/ 1 w 84"/>
                <a:gd name="T51" fmla="*/ 1 h 38"/>
                <a:gd name="T52" fmla="*/ 1 w 84"/>
                <a:gd name="T53" fmla="*/ 1 h 38"/>
                <a:gd name="T54" fmla="*/ 1 w 84"/>
                <a:gd name="T55" fmla="*/ 1 h 38"/>
                <a:gd name="T56" fmla="*/ 1 w 84"/>
                <a:gd name="T57" fmla="*/ 1 h 38"/>
                <a:gd name="T58" fmla="*/ 1 w 84"/>
                <a:gd name="T59" fmla="*/ 1 h 38"/>
                <a:gd name="T60" fmla="*/ 1 w 84"/>
                <a:gd name="T61" fmla="*/ 1 h 38"/>
                <a:gd name="T62" fmla="*/ 1 w 84"/>
                <a:gd name="T63" fmla="*/ 1 h 38"/>
                <a:gd name="T64" fmla="*/ 1 w 84"/>
                <a:gd name="T65" fmla="*/ 1 h 38"/>
                <a:gd name="T66" fmla="*/ 1 w 84"/>
                <a:gd name="T67" fmla="*/ 1 h 38"/>
                <a:gd name="T68" fmla="*/ 1 w 84"/>
                <a:gd name="T69" fmla="*/ 1 h 38"/>
                <a:gd name="T70" fmla="*/ 1 w 84"/>
                <a:gd name="T71" fmla="*/ 1 h 38"/>
                <a:gd name="T72" fmla="*/ 1 w 84"/>
                <a:gd name="T73" fmla="*/ 1 h 38"/>
                <a:gd name="T74" fmla="*/ 1 w 84"/>
                <a:gd name="T75" fmla="*/ 1 h 38"/>
                <a:gd name="T76" fmla="*/ 0 w 84"/>
                <a:gd name="T77" fmla="*/ 1 h 38"/>
                <a:gd name="T78" fmla="*/ 0 w 84"/>
                <a:gd name="T79" fmla="*/ 1 h 38"/>
                <a:gd name="T80" fmla="*/ 0 w 84"/>
                <a:gd name="T81" fmla="*/ 1 h 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4"/>
                <a:gd name="T124" fmla="*/ 0 h 38"/>
                <a:gd name="T125" fmla="*/ 84 w 84"/>
                <a:gd name="T126" fmla="*/ 38 h 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4" h="38">
                  <a:moveTo>
                    <a:pt x="0" y="38"/>
                  </a:moveTo>
                  <a:lnTo>
                    <a:pt x="0" y="36"/>
                  </a:lnTo>
                  <a:lnTo>
                    <a:pt x="2" y="35"/>
                  </a:lnTo>
                  <a:lnTo>
                    <a:pt x="5" y="33"/>
                  </a:lnTo>
                  <a:lnTo>
                    <a:pt x="8" y="31"/>
                  </a:lnTo>
                  <a:lnTo>
                    <a:pt x="13" y="27"/>
                  </a:lnTo>
                  <a:lnTo>
                    <a:pt x="18" y="24"/>
                  </a:lnTo>
                  <a:lnTo>
                    <a:pt x="23" y="20"/>
                  </a:lnTo>
                  <a:lnTo>
                    <a:pt x="30" y="18"/>
                  </a:lnTo>
                  <a:lnTo>
                    <a:pt x="37" y="13"/>
                  </a:lnTo>
                  <a:lnTo>
                    <a:pt x="44" y="11"/>
                  </a:lnTo>
                  <a:lnTo>
                    <a:pt x="47" y="10"/>
                  </a:lnTo>
                  <a:lnTo>
                    <a:pt x="51" y="7"/>
                  </a:lnTo>
                  <a:lnTo>
                    <a:pt x="54" y="6"/>
                  </a:lnTo>
                  <a:lnTo>
                    <a:pt x="57" y="6"/>
                  </a:lnTo>
                  <a:lnTo>
                    <a:pt x="64" y="5"/>
                  </a:lnTo>
                  <a:lnTo>
                    <a:pt x="71" y="5"/>
                  </a:lnTo>
                  <a:lnTo>
                    <a:pt x="77" y="5"/>
                  </a:lnTo>
                  <a:lnTo>
                    <a:pt x="84" y="7"/>
                  </a:lnTo>
                  <a:lnTo>
                    <a:pt x="79" y="1"/>
                  </a:lnTo>
                  <a:lnTo>
                    <a:pt x="77" y="0"/>
                  </a:lnTo>
                  <a:lnTo>
                    <a:pt x="71" y="0"/>
                  </a:lnTo>
                  <a:lnTo>
                    <a:pt x="68" y="0"/>
                  </a:lnTo>
                  <a:lnTo>
                    <a:pt x="63" y="0"/>
                  </a:lnTo>
                  <a:lnTo>
                    <a:pt x="59" y="1"/>
                  </a:lnTo>
                  <a:lnTo>
                    <a:pt x="54" y="4"/>
                  </a:lnTo>
                  <a:lnTo>
                    <a:pt x="48" y="4"/>
                  </a:lnTo>
                  <a:lnTo>
                    <a:pt x="41" y="6"/>
                  </a:lnTo>
                  <a:lnTo>
                    <a:pt x="36" y="8"/>
                  </a:lnTo>
                  <a:lnTo>
                    <a:pt x="29" y="12"/>
                  </a:lnTo>
                  <a:lnTo>
                    <a:pt x="25" y="13"/>
                  </a:lnTo>
                  <a:lnTo>
                    <a:pt x="22" y="15"/>
                  </a:lnTo>
                  <a:lnTo>
                    <a:pt x="18" y="18"/>
                  </a:lnTo>
                  <a:lnTo>
                    <a:pt x="15" y="20"/>
                  </a:lnTo>
                  <a:lnTo>
                    <a:pt x="11" y="22"/>
                  </a:lnTo>
                  <a:lnTo>
                    <a:pt x="8" y="26"/>
                  </a:lnTo>
                  <a:lnTo>
                    <a:pt x="6" y="28"/>
                  </a:lnTo>
                  <a:lnTo>
                    <a:pt x="2" y="33"/>
                  </a:lnTo>
                  <a:lnTo>
                    <a:pt x="0" y="35"/>
                  </a:lnTo>
                  <a:lnTo>
                    <a:pt x="0" y="38"/>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9" name="Freeform 164"/>
            <p:cNvSpPr>
              <a:spLocks/>
            </p:cNvSpPr>
            <p:nvPr/>
          </p:nvSpPr>
          <p:spPr bwMode="auto">
            <a:xfrm>
              <a:off x="5191" y="2019"/>
              <a:ext cx="31" cy="15"/>
            </a:xfrm>
            <a:custGeom>
              <a:avLst/>
              <a:gdLst>
                <a:gd name="T0" fmla="*/ 0 w 63"/>
                <a:gd name="T1" fmla="*/ 0 h 31"/>
                <a:gd name="T2" fmla="*/ 0 w 63"/>
                <a:gd name="T3" fmla="*/ 0 h 31"/>
                <a:gd name="T4" fmla="*/ 0 w 63"/>
                <a:gd name="T5" fmla="*/ 0 h 31"/>
                <a:gd name="T6" fmla="*/ 0 w 63"/>
                <a:gd name="T7" fmla="*/ 0 h 31"/>
                <a:gd name="T8" fmla="*/ 0 w 63"/>
                <a:gd name="T9" fmla="*/ 0 h 31"/>
                <a:gd name="T10" fmla="*/ 0 w 63"/>
                <a:gd name="T11" fmla="*/ 0 h 31"/>
                <a:gd name="T12" fmla="*/ 0 w 63"/>
                <a:gd name="T13" fmla="*/ 0 h 31"/>
                <a:gd name="T14" fmla="*/ 0 w 63"/>
                <a:gd name="T15" fmla="*/ 0 h 31"/>
                <a:gd name="T16" fmla="*/ 0 w 63"/>
                <a:gd name="T17" fmla="*/ 0 h 31"/>
                <a:gd name="T18" fmla="*/ 0 w 63"/>
                <a:gd name="T19" fmla="*/ 0 h 31"/>
                <a:gd name="T20" fmla="*/ 0 w 63"/>
                <a:gd name="T21" fmla="*/ 0 h 31"/>
                <a:gd name="T22" fmla="*/ 0 w 63"/>
                <a:gd name="T23" fmla="*/ 0 h 31"/>
                <a:gd name="T24" fmla="*/ 0 w 63"/>
                <a:gd name="T25" fmla="*/ 0 h 31"/>
                <a:gd name="T26" fmla="*/ 0 w 63"/>
                <a:gd name="T27" fmla="*/ 0 h 31"/>
                <a:gd name="T28" fmla="*/ 0 w 63"/>
                <a:gd name="T29" fmla="*/ 0 h 31"/>
                <a:gd name="T30" fmla="*/ 0 w 63"/>
                <a:gd name="T31" fmla="*/ 0 h 31"/>
                <a:gd name="T32" fmla="*/ 0 w 63"/>
                <a:gd name="T33" fmla="*/ 0 h 31"/>
                <a:gd name="T34" fmla="*/ 0 w 63"/>
                <a:gd name="T35" fmla="*/ 0 h 31"/>
                <a:gd name="T36" fmla="*/ 0 w 63"/>
                <a:gd name="T37" fmla="*/ 0 h 31"/>
                <a:gd name="T38" fmla="*/ 0 w 63"/>
                <a:gd name="T39" fmla="*/ 0 h 31"/>
                <a:gd name="T40" fmla="*/ 0 w 63"/>
                <a:gd name="T41" fmla="*/ 0 h 31"/>
                <a:gd name="T42" fmla="*/ 0 w 63"/>
                <a:gd name="T43" fmla="*/ 0 h 31"/>
                <a:gd name="T44" fmla="*/ 0 w 63"/>
                <a:gd name="T45" fmla="*/ 0 h 31"/>
                <a:gd name="T46" fmla="*/ 0 w 63"/>
                <a:gd name="T47" fmla="*/ 0 h 31"/>
                <a:gd name="T48" fmla="*/ 0 w 63"/>
                <a:gd name="T49" fmla="*/ 0 h 31"/>
                <a:gd name="T50" fmla="*/ 0 w 63"/>
                <a:gd name="T51" fmla="*/ 0 h 31"/>
                <a:gd name="T52" fmla="*/ 0 w 63"/>
                <a:gd name="T53" fmla="*/ 0 h 31"/>
                <a:gd name="T54" fmla="*/ 0 w 63"/>
                <a:gd name="T55" fmla="*/ 0 h 31"/>
                <a:gd name="T56" fmla="*/ 0 w 63"/>
                <a:gd name="T57" fmla="*/ 0 h 31"/>
                <a:gd name="T58" fmla="*/ 0 w 63"/>
                <a:gd name="T59" fmla="*/ 0 h 31"/>
                <a:gd name="T60" fmla="*/ 0 w 63"/>
                <a:gd name="T61" fmla="*/ 0 h 31"/>
                <a:gd name="T62" fmla="*/ 0 w 63"/>
                <a:gd name="T63" fmla="*/ 0 h 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
                <a:gd name="T97" fmla="*/ 0 h 31"/>
                <a:gd name="T98" fmla="*/ 63 w 63"/>
                <a:gd name="T99" fmla="*/ 31 h 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 h="31">
                  <a:moveTo>
                    <a:pt x="0" y="31"/>
                  </a:moveTo>
                  <a:lnTo>
                    <a:pt x="2" y="30"/>
                  </a:lnTo>
                  <a:lnTo>
                    <a:pt x="5" y="27"/>
                  </a:lnTo>
                  <a:lnTo>
                    <a:pt x="6" y="23"/>
                  </a:lnTo>
                  <a:lnTo>
                    <a:pt x="10" y="21"/>
                  </a:lnTo>
                  <a:lnTo>
                    <a:pt x="13" y="19"/>
                  </a:lnTo>
                  <a:lnTo>
                    <a:pt x="18" y="16"/>
                  </a:lnTo>
                  <a:lnTo>
                    <a:pt x="21" y="13"/>
                  </a:lnTo>
                  <a:lnTo>
                    <a:pt x="26" y="11"/>
                  </a:lnTo>
                  <a:lnTo>
                    <a:pt x="31" y="8"/>
                  </a:lnTo>
                  <a:lnTo>
                    <a:pt x="37" y="7"/>
                  </a:lnTo>
                  <a:lnTo>
                    <a:pt x="43" y="5"/>
                  </a:lnTo>
                  <a:lnTo>
                    <a:pt x="49" y="5"/>
                  </a:lnTo>
                  <a:lnTo>
                    <a:pt x="52" y="4"/>
                  </a:lnTo>
                  <a:lnTo>
                    <a:pt x="56" y="4"/>
                  </a:lnTo>
                  <a:lnTo>
                    <a:pt x="59" y="5"/>
                  </a:lnTo>
                  <a:lnTo>
                    <a:pt x="63" y="5"/>
                  </a:lnTo>
                  <a:lnTo>
                    <a:pt x="54" y="1"/>
                  </a:lnTo>
                  <a:lnTo>
                    <a:pt x="53" y="1"/>
                  </a:lnTo>
                  <a:lnTo>
                    <a:pt x="51" y="0"/>
                  </a:lnTo>
                  <a:lnTo>
                    <a:pt x="46" y="0"/>
                  </a:lnTo>
                  <a:lnTo>
                    <a:pt x="41" y="1"/>
                  </a:lnTo>
                  <a:lnTo>
                    <a:pt x="36" y="1"/>
                  </a:lnTo>
                  <a:lnTo>
                    <a:pt x="33" y="4"/>
                  </a:lnTo>
                  <a:lnTo>
                    <a:pt x="27" y="5"/>
                  </a:lnTo>
                  <a:lnTo>
                    <a:pt x="23" y="8"/>
                  </a:lnTo>
                  <a:lnTo>
                    <a:pt x="18" y="11"/>
                  </a:lnTo>
                  <a:lnTo>
                    <a:pt x="12" y="15"/>
                  </a:lnTo>
                  <a:lnTo>
                    <a:pt x="6" y="20"/>
                  </a:lnTo>
                  <a:lnTo>
                    <a:pt x="0" y="26"/>
                  </a:lnTo>
                  <a:lnTo>
                    <a:pt x="0" y="31"/>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0" name="Freeform 165"/>
            <p:cNvSpPr>
              <a:spLocks/>
            </p:cNvSpPr>
            <p:nvPr/>
          </p:nvSpPr>
          <p:spPr bwMode="auto">
            <a:xfrm>
              <a:off x="5311" y="2127"/>
              <a:ext cx="26" cy="39"/>
            </a:xfrm>
            <a:custGeom>
              <a:avLst/>
              <a:gdLst>
                <a:gd name="T0" fmla="*/ 0 w 53"/>
                <a:gd name="T1" fmla="*/ 1 h 78"/>
                <a:gd name="T2" fmla="*/ 0 w 53"/>
                <a:gd name="T3" fmla="*/ 1 h 78"/>
                <a:gd name="T4" fmla="*/ 0 w 53"/>
                <a:gd name="T5" fmla="*/ 1 h 78"/>
                <a:gd name="T6" fmla="*/ 0 w 53"/>
                <a:gd name="T7" fmla="*/ 1 h 78"/>
                <a:gd name="T8" fmla="*/ 0 w 53"/>
                <a:gd name="T9" fmla="*/ 1 h 78"/>
                <a:gd name="T10" fmla="*/ 0 w 53"/>
                <a:gd name="T11" fmla="*/ 1 h 78"/>
                <a:gd name="T12" fmla="*/ 0 w 53"/>
                <a:gd name="T13" fmla="*/ 1 h 78"/>
                <a:gd name="T14" fmla="*/ 0 w 53"/>
                <a:gd name="T15" fmla="*/ 1 h 78"/>
                <a:gd name="T16" fmla="*/ 0 w 53"/>
                <a:gd name="T17" fmla="*/ 1 h 78"/>
                <a:gd name="T18" fmla="*/ 0 w 53"/>
                <a:gd name="T19" fmla="*/ 1 h 78"/>
                <a:gd name="T20" fmla="*/ 0 w 53"/>
                <a:gd name="T21" fmla="*/ 1 h 78"/>
                <a:gd name="T22" fmla="*/ 0 w 53"/>
                <a:gd name="T23" fmla="*/ 1 h 78"/>
                <a:gd name="T24" fmla="*/ 0 w 53"/>
                <a:gd name="T25" fmla="*/ 1 h 78"/>
                <a:gd name="T26" fmla="*/ 0 w 53"/>
                <a:gd name="T27" fmla="*/ 1 h 78"/>
                <a:gd name="T28" fmla="*/ 0 w 53"/>
                <a:gd name="T29" fmla="*/ 1 h 78"/>
                <a:gd name="T30" fmla="*/ 0 w 53"/>
                <a:gd name="T31" fmla="*/ 1 h 78"/>
                <a:gd name="T32" fmla="*/ 0 w 53"/>
                <a:gd name="T33" fmla="*/ 1 h 78"/>
                <a:gd name="T34" fmla="*/ 0 w 53"/>
                <a:gd name="T35" fmla="*/ 1 h 78"/>
                <a:gd name="T36" fmla="*/ 0 w 53"/>
                <a:gd name="T37" fmla="*/ 0 h 78"/>
                <a:gd name="T38" fmla="*/ 0 w 53"/>
                <a:gd name="T39" fmla="*/ 0 h 78"/>
                <a:gd name="T40" fmla="*/ 0 w 53"/>
                <a:gd name="T41" fmla="*/ 0 h 78"/>
                <a:gd name="T42" fmla="*/ 0 w 53"/>
                <a:gd name="T43" fmla="*/ 1 h 78"/>
                <a:gd name="T44" fmla="*/ 0 w 53"/>
                <a:gd name="T45" fmla="*/ 1 h 78"/>
                <a:gd name="T46" fmla="*/ 0 w 53"/>
                <a:gd name="T47" fmla="*/ 1 h 78"/>
                <a:gd name="T48" fmla="*/ 0 w 53"/>
                <a:gd name="T49" fmla="*/ 1 h 78"/>
                <a:gd name="T50" fmla="*/ 0 w 53"/>
                <a:gd name="T51" fmla="*/ 1 h 78"/>
                <a:gd name="T52" fmla="*/ 0 w 53"/>
                <a:gd name="T53" fmla="*/ 1 h 78"/>
                <a:gd name="T54" fmla="*/ 0 w 53"/>
                <a:gd name="T55" fmla="*/ 1 h 78"/>
                <a:gd name="T56" fmla="*/ 0 w 53"/>
                <a:gd name="T57" fmla="*/ 1 h 78"/>
                <a:gd name="T58" fmla="*/ 0 w 53"/>
                <a:gd name="T59" fmla="*/ 1 h 78"/>
                <a:gd name="T60" fmla="*/ 0 w 53"/>
                <a:gd name="T61" fmla="*/ 1 h 78"/>
                <a:gd name="T62" fmla="*/ 0 w 53"/>
                <a:gd name="T63" fmla="*/ 1 h 78"/>
                <a:gd name="T64" fmla="*/ 0 w 53"/>
                <a:gd name="T65" fmla="*/ 1 h 78"/>
                <a:gd name="T66" fmla="*/ 0 w 53"/>
                <a:gd name="T67" fmla="*/ 1 h 78"/>
                <a:gd name="T68" fmla="*/ 0 w 53"/>
                <a:gd name="T69" fmla="*/ 1 h 78"/>
                <a:gd name="T70" fmla="*/ 0 w 53"/>
                <a:gd name="T71" fmla="*/ 1 h 78"/>
                <a:gd name="T72" fmla="*/ 0 w 53"/>
                <a:gd name="T73" fmla="*/ 1 h 78"/>
                <a:gd name="T74" fmla="*/ 0 w 53"/>
                <a:gd name="T75" fmla="*/ 1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
                <a:gd name="T115" fmla="*/ 0 h 78"/>
                <a:gd name="T116" fmla="*/ 53 w 53"/>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 h="78">
                  <a:moveTo>
                    <a:pt x="0" y="78"/>
                  </a:moveTo>
                  <a:lnTo>
                    <a:pt x="2" y="77"/>
                  </a:lnTo>
                  <a:lnTo>
                    <a:pt x="6" y="72"/>
                  </a:lnTo>
                  <a:lnTo>
                    <a:pt x="9" y="69"/>
                  </a:lnTo>
                  <a:lnTo>
                    <a:pt x="13" y="65"/>
                  </a:lnTo>
                  <a:lnTo>
                    <a:pt x="17" y="61"/>
                  </a:lnTo>
                  <a:lnTo>
                    <a:pt x="22" y="57"/>
                  </a:lnTo>
                  <a:lnTo>
                    <a:pt x="25" y="50"/>
                  </a:lnTo>
                  <a:lnTo>
                    <a:pt x="30" y="46"/>
                  </a:lnTo>
                  <a:lnTo>
                    <a:pt x="34" y="39"/>
                  </a:lnTo>
                  <a:lnTo>
                    <a:pt x="39" y="32"/>
                  </a:lnTo>
                  <a:lnTo>
                    <a:pt x="40" y="28"/>
                  </a:lnTo>
                  <a:lnTo>
                    <a:pt x="43" y="25"/>
                  </a:lnTo>
                  <a:lnTo>
                    <a:pt x="45" y="20"/>
                  </a:lnTo>
                  <a:lnTo>
                    <a:pt x="46" y="17"/>
                  </a:lnTo>
                  <a:lnTo>
                    <a:pt x="47" y="12"/>
                  </a:lnTo>
                  <a:lnTo>
                    <a:pt x="49" y="8"/>
                  </a:lnTo>
                  <a:lnTo>
                    <a:pt x="51" y="4"/>
                  </a:lnTo>
                  <a:lnTo>
                    <a:pt x="53" y="0"/>
                  </a:lnTo>
                  <a:lnTo>
                    <a:pt x="48" y="0"/>
                  </a:lnTo>
                  <a:lnTo>
                    <a:pt x="47" y="0"/>
                  </a:lnTo>
                  <a:lnTo>
                    <a:pt x="47" y="2"/>
                  </a:lnTo>
                  <a:lnTo>
                    <a:pt x="46" y="4"/>
                  </a:lnTo>
                  <a:lnTo>
                    <a:pt x="45" y="8"/>
                  </a:lnTo>
                  <a:lnTo>
                    <a:pt x="41" y="12"/>
                  </a:lnTo>
                  <a:lnTo>
                    <a:pt x="40" y="17"/>
                  </a:lnTo>
                  <a:lnTo>
                    <a:pt x="37" y="23"/>
                  </a:lnTo>
                  <a:lnTo>
                    <a:pt x="34" y="28"/>
                  </a:lnTo>
                  <a:lnTo>
                    <a:pt x="31" y="33"/>
                  </a:lnTo>
                  <a:lnTo>
                    <a:pt x="26" y="39"/>
                  </a:lnTo>
                  <a:lnTo>
                    <a:pt x="23" y="45"/>
                  </a:lnTo>
                  <a:lnTo>
                    <a:pt x="19" y="50"/>
                  </a:lnTo>
                  <a:lnTo>
                    <a:pt x="15" y="55"/>
                  </a:lnTo>
                  <a:lnTo>
                    <a:pt x="10" y="60"/>
                  </a:lnTo>
                  <a:lnTo>
                    <a:pt x="6" y="63"/>
                  </a:lnTo>
                  <a:lnTo>
                    <a:pt x="1" y="68"/>
                  </a:lnTo>
                  <a:lnTo>
                    <a:pt x="0" y="78"/>
                  </a:lnTo>
                  <a:close/>
                </a:path>
              </a:pathLst>
            </a:custGeom>
            <a:solidFill>
              <a:srgbClr val="40B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1" name="Freeform 166"/>
            <p:cNvSpPr>
              <a:spLocks/>
            </p:cNvSpPr>
            <p:nvPr/>
          </p:nvSpPr>
          <p:spPr bwMode="auto">
            <a:xfrm>
              <a:off x="5310" y="2128"/>
              <a:ext cx="19" cy="30"/>
            </a:xfrm>
            <a:custGeom>
              <a:avLst/>
              <a:gdLst>
                <a:gd name="T0" fmla="*/ 1 w 38"/>
                <a:gd name="T1" fmla="*/ 1 h 59"/>
                <a:gd name="T2" fmla="*/ 1 w 38"/>
                <a:gd name="T3" fmla="*/ 1 h 59"/>
                <a:gd name="T4" fmla="*/ 1 w 38"/>
                <a:gd name="T5" fmla="*/ 1 h 59"/>
                <a:gd name="T6" fmla="*/ 1 w 38"/>
                <a:gd name="T7" fmla="*/ 1 h 59"/>
                <a:gd name="T8" fmla="*/ 1 w 38"/>
                <a:gd name="T9" fmla="*/ 1 h 59"/>
                <a:gd name="T10" fmla="*/ 1 w 38"/>
                <a:gd name="T11" fmla="*/ 1 h 59"/>
                <a:gd name="T12" fmla="*/ 1 w 38"/>
                <a:gd name="T13" fmla="*/ 1 h 59"/>
                <a:gd name="T14" fmla="*/ 1 w 38"/>
                <a:gd name="T15" fmla="*/ 1 h 59"/>
                <a:gd name="T16" fmla="*/ 1 w 38"/>
                <a:gd name="T17" fmla="*/ 1 h 59"/>
                <a:gd name="T18" fmla="*/ 1 w 38"/>
                <a:gd name="T19" fmla="*/ 1 h 59"/>
                <a:gd name="T20" fmla="*/ 1 w 38"/>
                <a:gd name="T21" fmla="*/ 1 h 59"/>
                <a:gd name="T22" fmla="*/ 1 w 38"/>
                <a:gd name="T23" fmla="*/ 1 h 59"/>
                <a:gd name="T24" fmla="*/ 1 w 38"/>
                <a:gd name="T25" fmla="*/ 1 h 59"/>
                <a:gd name="T26" fmla="*/ 1 w 38"/>
                <a:gd name="T27" fmla="*/ 1 h 59"/>
                <a:gd name="T28" fmla="*/ 1 w 38"/>
                <a:gd name="T29" fmla="*/ 0 h 59"/>
                <a:gd name="T30" fmla="*/ 1 w 38"/>
                <a:gd name="T31" fmla="*/ 1 h 59"/>
                <a:gd name="T32" fmla="*/ 1 w 38"/>
                <a:gd name="T33" fmla="*/ 1 h 59"/>
                <a:gd name="T34" fmla="*/ 1 w 38"/>
                <a:gd name="T35" fmla="*/ 1 h 59"/>
                <a:gd name="T36" fmla="*/ 1 w 38"/>
                <a:gd name="T37" fmla="*/ 1 h 59"/>
                <a:gd name="T38" fmla="*/ 1 w 38"/>
                <a:gd name="T39" fmla="*/ 1 h 59"/>
                <a:gd name="T40" fmla="*/ 1 w 38"/>
                <a:gd name="T41" fmla="*/ 1 h 59"/>
                <a:gd name="T42" fmla="*/ 1 w 38"/>
                <a:gd name="T43" fmla="*/ 1 h 59"/>
                <a:gd name="T44" fmla="*/ 1 w 38"/>
                <a:gd name="T45" fmla="*/ 1 h 59"/>
                <a:gd name="T46" fmla="*/ 1 w 38"/>
                <a:gd name="T47" fmla="*/ 1 h 59"/>
                <a:gd name="T48" fmla="*/ 1 w 38"/>
                <a:gd name="T49" fmla="*/ 1 h 59"/>
                <a:gd name="T50" fmla="*/ 1 w 38"/>
                <a:gd name="T51" fmla="*/ 1 h 59"/>
                <a:gd name="T52" fmla="*/ 1 w 38"/>
                <a:gd name="T53" fmla="*/ 1 h 59"/>
                <a:gd name="T54" fmla="*/ 1 w 38"/>
                <a:gd name="T55" fmla="*/ 1 h 59"/>
                <a:gd name="T56" fmla="*/ 1 w 38"/>
                <a:gd name="T57" fmla="*/ 1 h 59"/>
                <a:gd name="T58" fmla="*/ 0 w 38"/>
                <a:gd name="T59" fmla="*/ 1 h 59"/>
                <a:gd name="T60" fmla="*/ 1 w 38"/>
                <a:gd name="T61" fmla="*/ 1 h 59"/>
                <a:gd name="T62" fmla="*/ 1 w 38"/>
                <a:gd name="T63" fmla="*/ 1 h 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59"/>
                <a:gd name="T98" fmla="*/ 38 w 38"/>
                <a:gd name="T99" fmla="*/ 59 h 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59">
                  <a:moveTo>
                    <a:pt x="1" y="59"/>
                  </a:moveTo>
                  <a:lnTo>
                    <a:pt x="2" y="56"/>
                  </a:lnTo>
                  <a:lnTo>
                    <a:pt x="7" y="53"/>
                  </a:lnTo>
                  <a:lnTo>
                    <a:pt x="8" y="51"/>
                  </a:lnTo>
                  <a:lnTo>
                    <a:pt x="11" y="47"/>
                  </a:lnTo>
                  <a:lnTo>
                    <a:pt x="15" y="44"/>
                  </a:lnTo>
                  <a:lnTo>
                    <a:pt x="19" y="40"/>
                  </a:lnTo>
                  <a:lnTo>
                    <a:pt x="21" y="35"/>
                  </a:lnTo>
                  <a:lnTo>
                    <a:pt x="25" y="31"/>
                  </a:lnTo>
                  <a:lnTo>
                    <a:pt x="28" y="25"/>
                  </a:lnTo>
                  <a:lnTo>
                    <a:pt x="32" y="22"/>
                  </a:lnTo>
                  <a:lnTo>
                    <a:pt x="33" y="16"/>
                  </a:lnTo>
                  <a:lnTo>
                    <a:pt x="35" y="10"/>
                  </a:lnTo>
                  <a:lnTo>
                    <a:pt x="36" y="5"/>
                  </a:lnTo>
                  <a:lnTo>
                    <a:pt x="38" y="0"/>
                  </a:lnTo>
                  <a:lnTo>
                    <a:pt x="30" y="1"/>
                  </a:lnTo>
                  <a:lnTo>
                    <a:pt x="30" y="2"/>
                  </a:lnTo>
                  <a:lnTo>
                    <a:pt x="28" y="6"/>
                  </a:lnTo>
                  <a:lnTo>
                    <a:pt x="28" y="7"/>
                  </a:lnTo>
                  <a:lnTo>
                    <a:pt x="27" y="10"/>
                  </a:lnTo>
                  <a:lnTo>
                    <a:pt x="26" y="15"/>
                  </a:lnTo>
                  <a:lnTo>
                    <a:pt x="26" y="18"/>
                  </a:lnTo>
                  <a:lnTo>
                    <a:pt x="23" y="22"/>
                  </a:lnTo>
                  <a:lnTo>
                    <a:pt x="21" y="25"/>
                  </a:lnTo>
                  <a:lnTo>
                    <a:pt x="19" y="30"/>
                  </a:lnTo>
                  <a:lnTo>
                    <a:pt x="17" y="33"/>
                  </a:lnTo>
                  <a:lnTo>
                    <a:pt x="12" y="38"/>
                  </a:lnTo>
                  <a:lnTo>
                    <a:pt x="9" y="41"/>
                  </a:lnTo>
                  <a:lnTo>
                    <a:pt x="4" y="45"/>
                  </a:lnTo>
                  <a:lnTo>
                    <a:pt x="0" y="48"/>
                  </a:lnTo>
                  <a:lnTo>
                    <a:pt x="1" y="59"/>
                  </a:lnTo>
                  <a:close/>
                </a:path>
              </a:pathLst>
            </a:custGeom>
            <a:solidFill>
              <a:srgbClr val="40B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2" name="Freeform 167"/>
            <p:cNvSpPr>
              <a:spLocks/>
            </p:cNvSpPr>
            <p:nvPr/>
          </p:nvSpPr>
          <p:spPr bwMode="auto">
            <a:xfrm>
              <a:off x="5269" y="2131"/>
              <a:ext cx="39" cy="17"/>
            </a:xfrm>
            <a:custGeom>
              <a:avLst/>
              <a:gdLst>
                <a:gd name="T0" fmla="*/ 0 w 78"/>
                <a:gd name="T1" fmla="*/ 1 h 34"/>
                <a:gd name="T2" fmla="*/ 0 w 78"/>
                <a:gd name="T3" fmla="*/ 1 h 34"/>
                <a:gd name="T4" fmla="*/ 1 w 78"/>
                <a:gd name="T5" fmla="*/ 1 h 34"/>
                <a:gd name="T6" fmla="*/ 1 w 78"/>
                <a:gd name="T7" fmla="*/ 1 h 34"/>
                <a:gd name="T8" fmla="*/ 1 w 78"/>
                <a:gd name="T9" fmla="*/ 1 h 34"/>
                <a:gd name="T10" fmla="*/ 1 w 78"/>
                <a:gd name="T11" fmla="*/ 1 h 34"/>
                <a:gd name="T12" fmla="*/ 1 w 78"/>
                <a:gd name="T13" fmla="*/ 1 h 34"/>
                <a:gd name="T14" fmla="*/ 1 w 78"/>
                <a:gd name="T15" fmla="*/ 1 h 34"/>
                <a:gd name="T16" fmla="*/ 1 w 78"/>
                <a:gd name="T17" fmla="*/ 1 h 34"/>
                <a:gd name="T18" fmla="*/ 1 w 78"/>
                <a:gd name="T19" fmla="*/ 1 h 34"/>
                <a:gd name="T20" fmla="*/ 1 w 78"/>
                <a:gd name="T21" fmla="*/ 1 h 34"/>
                <a:gd name="T22" fmla="*/ 1 w 78"/>
                <a:gd name="T23" fmla="*/ 1 h 34"/>
                <a:gd name="T24" fmla="*/ 1 w 78"/>
                <a:gd name="T25" fmla="*/ 1 h 34"/>
                <a:gd name="T26" fmla="*/ 1 w 78"/>
                <a:gd name="T27" fmla="*/ 1 h 34"/>
                <a:gd name="T28" fmla="*/ 1 w 78"/>
                <a:gd name="T29" fmla="*/ 1 h 34"/>
                <a:gd name="T30" fmla="*/ 1 w 78"/>
                <a:gd name="T31" fmla="*/ 1 h 34"/>
                <a:gd name="T32" fmla="*/ 1 w 78"/>
                <a:gd name="T33" fmla="*/ 1 h 34"/>
                <a:gd name="T34" fmla="*/ 1 w 78"/>
                <a:gd name="T35" fmla="*/ 1 h 34"/>
                <a:gd name="T36" fmla="*/ 1 w 78"/>
                <a:gd name="T37" fmla="*/ 0 h 34"/>
                <a:gd name="T38" fmla="*/ 1 w 78"/>
                <a:gd name="T39" fmla="*/ 1 h 34"/>
                <a:gd name="T40" fmla="*/ 1 w 78"/>
                <a:gd name="T41" fmla="*/ 1 h 34"/>
                <a:gd name="T42" fmla="*/ 1 w 78"/>
                <a:gd name="T43" fmla="*/ 1 h 34"/>
                <a:gd name="T44" fmla="*/ 1 w 78"/>
                <a:gd name="T45" fmla="*/ 1 h 34"/>
                <a:gd name="T46" fmla="*/ 1 w 78"/>
                <a:gd name="T47" fmla="*/ 1 h 34"/>
                <a:gd name="T48" fmla="*/ 1 w 78"/>
                <a:gd name="T49" fmla="*/ 1 h 34"/>
                <a:gd name="T50" fmla="*/ 1 w 78"/>
                <a:gd name="T51" fmla="*/ 1 h 34"/>
                <a:gd name="T52" fmla="*/ 1 w 78"/>
                <a:gd name="T53" fmla="*/ 1 h 34"/>
                <a:gd name="T54" fmla="*/ 0 w 78"/>
                <a:gd name="T55" fmla="*/ 1 h 34"/>
                <a:gd name="T56" fmla="*/ 0 w 78"/>
                <a:gd name="T57" fmla="*/ 1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8"/>
                <a:gd name="T88" fmla="*/ 0 h 34"/>
                <a:gd name="T89" fmla="*/ 78 w 78"/>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8" h="34">
                  <a:moveTo>
                    <a:pt x="0" y="34"/>
                  </a:moveTo>
                  <a:lnTo>
                    <a:pt x="0" y="33"/>
                  </a:lnTo>
                  <a:lnTo>
                    <a:pt x="1" y="30"/>
                  </a:lnTo>
                  <a:lnTo>
                    <a:pt x="5" y="25"/>
                  </a:lnTo>
                  <a:lnTo>
                    <a:pt x="10" y="19"/>
                  </a:lnTo>
                  <a:lnTo>
                    <a:pt x="13" y="17"/>
                  </a:lnTo>
                  <a:lnTo>
                    <a:pt x="18" y="13"/>
                  </a:lnTo>
                  <a:lnTo>
                    <a:pt x="19" y="12"/>
                  </a:lnTo>
                  <a:lnTo>
                    <a:pt x="23" y="11"/>
                  </a:lnTo>
                  <a:lnTo>
                    <a:pt x="26" y="10"/>
                  </a:lnTo>
                  <a:lnTo>
                    <a:pt x="30" y="9"/>
                  </a:lnTo>
                  <a:lnTo>
                    <a:pt x="33" y="7"/>
                  </a:lnTo>
                  <a:lnTo>
                    <a:pt x="37" y="7"/>
                  </a:lnTo>
                  <a:lnTo>
                    <a:pt x="40" y="4"/>
                  </a:lnTo>
                  <a:lnTo>
                    <a:pt x="46" y="4"/>
                  </a:lnTo>
                  <a:lnTo>
                    <a:pt x="51" y="2"/>
                  </a:lnTo>
                  <a:lnTo>
                    <a:pt x="55" y="2"/>
                  </a:lnTo>
                  <a:lnTo>
                    <a:pt x="61" y="1"/>
                  </a:lnTo>
                  <a:lnTo>
                    <a:pt x="78" y="0"/>
                  </a:lnTo>
                  <a:lnTo>
                    <a:pt x="61" y="3"/>
                  </a:lnTo>
                  <a:lnTo>
                    <a:pt x="57" y="5"/>
                  </a:lnTo>
                  <a:lnTo>
                    <a:pt x="53" y="7"/>
                  </a:lnTo>
                  <a:lnTo>
                    <a:pt x="49" y="8"/>
                  </a:lnTo>
                  <a:lnTo>
                    <a:pt x="45" y="9"/>
                  </a:lnTo>
                  <a:lnTo>
                    <a:pt x="42" y="11"/>
                  </a:lnTo>
                  <a:lnTo>
                    <a:pt x="36" y="13"/>
                  </a:lnTo>
                  <a:lnTo>
                    <a:pt x="32" y="17"/>
                  </a:lnTo>
                  <a:lnTo>
                    <a:pt x="0" y="34"/>
                  </a:lnTo>
                  <a:close/>
                </a:path>
              </a:pathLst>
            </a:custGeom>
            <a:solidFill>
              <a:srgbClr val="40B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3" name="Freeform 168"/>
            <p:cNvSpPr>
              <a:spLocks/>
            </p:cNvSpPr>
            <p:nvPr/>
          </p:nvSpPr>
          <p:spPr bwMode="auto">
            <a:xfrm>
              <a:off x="5294" y="2131"/>
              <a:ext cx="20" cy="10"/>
            </a:xfrm>
            <a:custGeom>
              <a:avLst/>
              <a:gdLst>
                <a:gd name="T0" fmla="*/ 0 w 40"/>
                <a:gd name="T1" fmla="*/ 1 h 19"/>
                <a:gd name="T2" fmla="*/ 1 w 40"/>
                <a:gd name="T3" fmla="*/ 0 h 19"/>
                <a:gd name="T4" fmla="*/ 1 w 40"/>
                <a:gd name="T5" fmla="*/ 0 h 19"/>
                <a:gd name="T6" fmla="*/ 1 w 40"/>
                <a:gd name="T7" fmla="*/ 1 h 19"/>
                <a:gd name="T8" fmla="*/ 0 w 40"/>
                <a:gd name="T9" fmla="*/ 1 h 19"/>
                <a:gd name="T10" fmla="*/ 0 w 40"/>
                <a:gd name="T11" fmla="*/ 1 h 19"/>
                <a:gd name="T12" fmla="*/ 0 60000 65536"/>
                <a:gd name="T13" fmla="*/ 0 60000 65536"/>
                <a:gd name="T14" fmla="*/ 0 60000 65536"/>
                <a:gd name="T15" fmla="*/ 0 60000 65536"/>
                <a:gd name="T16" fmla="*/ 0 60000 65536"/>
                <a:gd name="T17" fmla="*/ 0 60000 65536"/>
                <a:gd name="T18" fmla="*/ 0 w 40"/>
                <a:gd name="T19" fmla="*/ 0 h 19"/>
                <a:gd name="T20" fmla="*/ 40 w 4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0" h="19">
                  <a:moveTo>
                    <a:pt x="0" y="17"/>
                  </a:moveTo>
                  <a:lnTo>
                    <a:pt x="31" y="0"/>
                  </a:lnTo>
                  <a:lnTo>
                    <a:pt x="40" y="0"/>
                  </a:lnTo>
                  <a:lnTo>
                    <a:pt x="6" y="19"/>
                  </a:lnTo>
                  <a:lnTo>
                    <a:pt x="0" y="17"/>
                  </a:lnTo>
                  <a:close/>
                </a:path>
              </a:pathLst>
            </a:custGeom>
            <a:solidFill>
              <a:srgbClr val="40B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4" name="Freeform 169"/>
            <p:cNvSpPr>
              <a:spLocks/>
            </p:cNvSpPr>
            <p:nvPr/>
          </p:nvSpPr>
          <p:spPr bwMode="auto">
            <a:xfrm>
              <a:off x="5305" y="2130"/>
              <a:ext cx="16" cy="18"/>
            </a:xfrm>
            <a:custGeom>
              <a:avLst/>
              <a:gdLst>
                <a:gd name="T0" fmla="*/ 0 w 31"/>
                <a:gd name="T1" fmla="*/ 0 h 37"/>
                <a:gd name="T2" fmla="*/ 1 w 31"/>
                <a:gd name="T3" fmla="*/ 0 h 37"/>
                <a:gd name="T4" fmla="*/ 1 w 31"/>
                <a:gd name="T5" fmla="*/ 0 h 37"/>
                <a:gd name="T6" fmla="*/ 1 w 31"/>
                <a:gd name="T7" fmla="*/ 0 h 37"/>
                <a:gd name="T8" fmla="*/ 0 w 31"/>
                <a:gd name="T9" fmla="*/ 0 h 37"/>
                <a:gd name="T10" fmla="*/ 0 w 31"/>
                <a:gd name="T11" fmla="*/ 0 h 37"/>
                <a:gd name="T12" fmla="*/ 0 60000 65536"/>
                <a:gd name="T13" fmla="*/ 0 60000 65536"/>
                <a:gd name="T14" fmla="*/ 0 60000 65536"/>
                <a:gd name="T15" fmla="*/ 0 60000 65536"/>
                <a:gd name="T16" fmla="*/ 0 60000 65536"/>
                <a:gd name="T17" fmla="*/ 0 60000 65536"/>
                <a:gd name="T18" fmla="*/ 0 w 31"/>
                <a:gd name="T19" fmla="*/ 0 h 37"/>
                <a:gd name="T20" fmla="*/ 31 w 31"/>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31" h="37">
                  <a:moveTo>
                    <a:pt x="0" y="29"/>
                  </a:moveTo>
                  <a:lnTo>
                    <a:pt x="26" y="3"/>
                  </a:lnTo>
                  <a:lnTo>
                    <a:pt x="31" y="0"/>
                  </a:lnTo>
                  <a:lnTo>
                    <a:pt x="4" y="37"/>
                  </a:lnTo>
                  <a:lnTo>
                    <a:pt x="0" y="29"/>
                  </a:lnTo>
                  <a:close/>
                </a:path>
              </a:pathLst>
            </a:custGeom>
            <a:solidFill>
              <a:srgbClr val="40B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5" name="Freeform 170"/>
            <p:cNvSpPr>
              <a:spLocks/>
            </p:cNvSpPr>
            <p:nvPr/>
          </p:nvSpPr>
          <p:spPr bwMode="auto">
            <a:xfrm>
              <a:off x="5116" y="2063"/>
              <a:ext cx="65" cy="19"/>
            </a:xfrm>
            <a:custGeom>
              <a:avLst/>
              <a:gdLst>
                <a:gd name="T0" fmla="*/ 0 w 131"/>
                <a:gd name="T1" fmla="*/ 0 h 39"/>
                <a:gd name="T2" fmla="*/ 0 w 131"/>
                <a:gd name="T3" fmla="*/ 0 h 39"/>
                <a:gd name="T4" fmla="*/ 0 w 131"/>
                <a:gd name="T5" fmla="*/ 0 h 39"/>
                <a:gd name="T6" fmla="*/ 0 w 131"/>
                <a:gd name="T7" fmla="*/ 0 h 39"/>
                <a:gd name="T8" fmla="*/ 0 w 131"/>
                <a:gd name="T9" fmla="*/ 0 h 39"/>
                <a:gd name="T10" fmla="*/ 0 w 131"/>
                <a:gd name="T11" fmla="*/ 0 h 39"/>
                <a:gd name="T12" fmla="*/ 0 w 131"/>
                <a:gd name="T13" fmla="*/ 0 h 39"/>
                <a:gd name="T14" fmla="*/ 0 w 131"/>
                <a:gd name="T15" fmla="*/ 0 h 39"/>
                <a:gd name="T16" fmla="*/ 0 w 131"/>
                <a:gd name="T17" fmla="*/ 0 h 39"/>
                <a:gd name="T18" fmla="*/ 0 w 131"/>
                <a:gd name="T19" fmla="*/ 0 h 39"/>
                <a:gd name="T20" fmla="*/ 0 w 131"/>
                <a:gd name="T21" fmla="*/ 0 h 39"/>
                <a:gd name="T22" fmla="*/ 0 w 131"/>
                <a:gd name="T23" fmla="*/ 0 h 39"/>
                <a:gd name="T24" fmla="*/ 0 w 131"/>
                <a:gd name="T25" fmla="*/ 0 h 39"/>
                <a:gd name="T26" fmla="*/ 0 w 131"/>
                <a:gd name="T27" fmla="*/ 0 h 39"/>
                <a:gd name="T28" fmla="*/ 0 w 131"/>
                <a:gd name="T29" fmla="*/ 0 h 39"/>
                <a:gd name="T30" fmla="*/ 0 w 131"/>
                <a:gd name="T31" fmla="*/ 0 h 39"/>
                <a:gd name="T32" fmla="*/ 0 w 131"/>
                <a:gd name="T33" fmla="*/ 0 h 39"/>
                <a:gd name="T34" fmla="*/ 0 w 131"/>
                <a:gd name="T35" fmla="*/ 0 h 39"/>
                <a:gd name="T36" fmla="*/ 0 w 131"/>
                <a:gd name="T37" fmla="*/ 0 h 39"/>
                <a:gd name="T38" fmla="*/ 0 w 131"/>
                <a:gd name="T39" fmla="*/ 0 h 39"/>
                <a:gd name="T40" fmla="*/ 0 w 131"/>
                <a:gd name="T41" fmla="*/ 0 h 39"/>
                <a:gd name="T42" fmla="*/ 0 w 131"/>
                <a:gd name="T43" fmla="*/ 0 h 39"/>
                <a:gd name="T44" fmla="*/ 0 w 131"/>
                <a:gd name="T45" fmla="*/ 0 h 39"/>
                <a:gd name="T46" fmla="*/ 0 w 131"/>
                <a:gd name="T47" fmla="*/ 0 h 39"/>
                <a:gd name="T48" fmla="*/ 0 w 131"/>
                <a:gd name="T49" fmla="*/ 0 h 39"/>
                <a:gd name="T50" fmla="*/ 0 w 131"/>
                <a:gd name="T51" fmla="*/ 0 h 39"/>
                <a:gd name="T52" fmla="*/ 0 w 131"/>
                <a:gd name="T53" fmla="*/ 0 h 39"/>
                <a:gd name="T54" fmla="*/ 0 w 131"/>
                <a:gd name="T55" fmla="*/ 0 h 39"/>
                <a:gd name="T56" fmla="*/ 0 w 131"/>
                <a:gd name="T57" fmla="*/ 0 h 39"/>
                <a:gd name="T58" fmla="*/ 0 w 131"/>
                <a:gd name="T59" fmla="*/ 0 h 39"/>
                <a:gd name="T60" fmla="*/ 0 w 131"/>
                <a:gd name="T61" fmla="*/ 0 h 39"/>
                <a:gd name="T62" fmla="*/ 0 w 131"/>
                <a:gd name="T63" fmla="*/ 0 h 39"/>
                <a:gd name="T64" fmla="*/ 0 w 131"/>
                <a:gd name="T65" fmla="*/ 0 h 39"/>
                <a:gd name="T66" fmla="*/ 0 w 131"/>
                <a:gd name="T67" fmla="*/ 0 h 39"/>
                <a:gd name="T68" fmla="*/ 0 w 131"/>
                <a:gd name="T69" fmla="*/ 0 h 39"/>
                <a:gd name="T70" fmla="*/ 0 w 131"/>
                <a:gd name="T71" fmla="*/ 0 h 39"/>
                <a:gd name="T72" fmla="*/ 0 w 131"/>
                <a:gd name="T73" fmla="*/ 0 h 39"/>
                <a:gd name="T74" fmla="*/ 0 w 131"/>
                <a:gd name="T75" fmla="*/ 0 h 39"/>
                <a:gd name="T76" fmla="*/ 0 w 131"/>
                <a:gd name="T77" fmla="*/ 0 h 39"/>
                <a:gd name="T78" fmla="*/ 0 w 131"/>
                <a:gd name="T79" fmla="*/ 0 h 39"/>
                <a:gd name="T80" fmla="*/ 0 w 131"/>
                <a:gd name="T81" fmla="*/ 0 h 39"/>
                <a:gd name="T82" fmla="*/ 0 w 131"/>
                <a:gd name="T83" fmla="*/ 0 h 39"/>
                <a:gd name="T84" fmla="*/ 0 w 131"/>
                <a:gd name="T85" fmla="*/ 0 h 39"/>
                <a:gd name="T86" fmla="*/ 0 w 131"/>
                <a:gd name="T87" fmla="*/ 0 h 39"/>
                <a:gd name="T88" fmla="*/ 0 w 131"/>
                <a:gd name="T89" fmla="*/ 0 h 39"/>
                <a:gd name="T90" fmla="*/ 0 w 131"/>
                <a:gd name="T91" fmla="*/ 0 h 39"/>
                <a:gd name="T92" fmla="*/ 0 w 131"/>
                <a:gd name="T93" fmla="*/ 0 h 39"/>
                <a:gd name="T94" fmla="*/ 0 w 131"/>
                <a:gd name="T95" fmla="*/ 0 h 39"/>
                <a:gd name="T96" fmla="*/ 0 w 131"/>
                <a:gd name="T97" fmla="*/ 0 h 39"/>
                <a:gd name="T98" fmla="*/ 0 w 131"/>
                <a:gd name="T99" fmla="*/ 0 h 39"/>
                <a:gd name="T100" fmla="*/ 0 w 131"/>
                <a:gd name="T101" fmla="*/ 0 h 39"/>
                <a:gd name="T102" fmla="*/ 0 w 131"/>
                <a:gd name="T103" fmla="*/ 0 h 39"/>
                <a:gd name="T104" fmla="*/ 0 w 131"/>
                <a:gd name="T105" fmla="*/ 0 h 39"/>
                <a:gd name="T106" fmla="*/ 0 w 131"/>
                <a:gd name="T107" fmla="*/ 0 h 39"/>
                <a:gd name="T108" fmla="*/ 0 w 131"/>
                <a:gd name="T109" fmla="*/ 0 h 39"/>
                <a:gd name="T110" fmla="*/ 0 w 131"/>
                <a:gd name="T111" fmla="*/ 0 h 39"/>
                <a:gd name="T112" fmla="*/ 0 w 131"/>
                <a:gd name="T113" fmla="*/ 0 h 39"/>
                <a:gd name="T114" fmla="*/ 0 w 131"/>
                <a:gd name="T115" fmla="*/ 0 h 39"/>
                <a:gd name="T116" fmla="*/ 0 w 131"/>
                <a:gd name="T117" fmla="*/ 0 h 39"/>
                <a:gd name="T118" fmla="*/ 0 w 131"/>
                <a:gd name="T119" fmla="*/ 0 h 39"/>
                <a:gd name="T120" fmla="*/ 0 w 131"/>
                <a:gd name="T121" fmla="*/ 0 h 39"/>
                <a:gd name="T122" fmla="*/ 0 w 131"/>
                <a:gd name="T123" fmla="*/ 0 h 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1"/>
                <a:gd name="T187" fmla="*/ 0 h 39"/>
                <a:gd name="T188" fmla="*/ 131 w 131"/>
                <a:gd name="T189" fmla="*/ 39 h 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1" h="39">
                  <a:moveTo>
                    <a:pt x="0" y="39"/>
                  </a:moveTo>
                  <a:lnTo>
                    <a:pt x="0" y="38"/>
                  </a:lnTo>
                  <a:lnTo>
                    <a:pt x="2" y="37"/>
                  </a:lnTo>
                  <a:lnTo>
                    <a:pt x="4" y="34"/>
                  </a:lnTo>
                  <a:lnTo>
                    <a:pt x="8" y="32"/>
                  </a:lnTo>
                  <a:lnTo>
                    <a:pt x="11" y="29"/>
                  </a:lnTo>
                  <a:lnTo>
                    <a:pt x="17" y="25"/>
                  </a:lnTo>
                  <a:lnTo>
                    <a:pt x="20" y="24"/>
                  </a:lnTo>
                  <a:lnTo>
                    <a:pt x="24" y="22"/>
                  </a:lnTo>
                  <a:lnTo>
                    <a:pt x="27" y="21"/>
                  </a:lnTo>
                  <a:lnTo>
                    <a:pt x="32" y="18"/>
                  </a:lnTo>
                  <a:lnTo>
                    <a:pt x="35" y="17"/>
                  </a:lnTo>
                  <a:lnTo>
                    <a:pt x="40" y="15"/>
                  </a:lnTo>
                  <a:lnTo>
                    <a:pt x="45" y="14"/>
                  </a:lnTo>
                  <a:lnTo>
                    <a:pt x="49" y="11"/>
                  </a:lnTo>
                  <a:lnTo>
                    <a:pt x="54" y="9"/>
                  </a:lnTo>
                  <a:lnTo>
                    <a:pt x="60" y="8"/>
                  </a:lnTo>
                  <a:lnTo>
                    <a:pt x="65" y="7"/>
                  </a:lnTo>
                  <a:lnTo>
                    <a:pt x="72" y="4"/>
                  </a:lnTo>
                  <a:lnTo>
                    <a:pt x="77" y="3"/>
                  </a:lnTo>
                  <a:lnTo>
                    <a:pt x="84" y="2"/>
                  </a:lnTo>
                  <a:lnTo>
                    <a:pt x="87" y="1"/>
                  </a:lnTo>
                  <a:lnTo>
                    <a:pt x="91" y="1"/>
                  </a:lnTo>
                  <a:lnTo>
                    <a:pt x="95" y="1"/>
                  </a:lnTo>
                  <a:lnTo>
                    <a:pt x="99" y="1"/>
                  </a:lnTo>
                  <a:lnTo>
                    <a:pt x="102" y="0"/>
                  </a:lnTo>
                  <a:lnTo>
                    <a:pt x="106" y="0"/>
                  </a:lnTo>
                  <a:lnTo>
                    <a:pt x="110" y="0"/>
                  </a:lnTo>
                  <a:lnTo>
                    <a:pt x="114" y="0"/>
                  </a:lnTo>
                  <a:lnTo>
                    <a:pt x="117" y="0"/>
                  </a:lnTo>
                  <a:lnTo>
                    <a:pt x="122" y="0"/>
                  </a:lnTo>
                  <a:lnTo>
                    <a:pt x="126" y="0"/>
                  </a:lnTo>
                  <a:lnTo>
                    <a:pt x="131" y="1"/>
                  </a:lnTo>
                  <a:lnTo>
                    <a:pt x="131" y="9"/>
                  </a:lnTo>
                  <a:lnTo>
                    <a:pt x="130" y="8"/>
                  </a:lnTo>
                  <a:lnTo>
                    <a:pt x="128" y="8"/>
                  </a:lnTo>
                  <a:lnTo>
                    <a:pt x="124" y="7"/>
                  </a:lnTo>
                  <a:lnTo>
                    <a:pt x="121" y="7"/>
                  </a:lnTo>
                  <a:lnTo>
                    <a:pt x="115" y="7"/>
                  </a:lnTo>
                  <a:lnTo>
                    <a:pt x="109" y="6"/>
                  </a:lnTo>
                  <a:lnTo>
                    <a:pt x="106" y="6"/>
                  </a:lnTo>
                  <a:lnTo>
                    <a:pt x="102" y="6"/>
                  </a:lnTo>
                  <a:lnTo>
                    <a:pt x="99" y="6"/>
                  </a:lnTo>
                  <a:lnTo>
                    <a:pt x="95" y="7"/>
                  </a:lnTo>
                  <a:lnTo>
                    <a:pt x="91" y="7"/>
                  </a:lnTo>
                  <a:lnTo>
                    <a:pt x="87" y="7"/>
                  </a:lnTo>
                  <a:lnTo>
                    <a:pt x="83" y="7"/>
                  </a:lnTo>
                  <a:lnTo>
                    <a:pt x="79" y="8"/>
                  </a:lnTo>
                  <a:lnTo>
                    <a:pt x="73" y="8"/>
                  </a:lnTo>
                  <a:lnTo>
                    <a:pt x="69" y="9"/>
                  </a:lnTo>
                  <a:lnTo>
                    <a:pt x="64" y="10"/>
                  </a:lnTo>
                  <a:lnTo>
                    <a:pt x="61" y="11"/>
                  </a:lnTo>
                  <a:lnTo>
                    <a:pt x="55" y="14"/>
                  </a:lnTo>
                  <a:lnTo>
                    <a:pt x="50" y="15"/>
                  </a:lnTo>
                  <a:lnTo>
                    <a:pt x="45" y="16"/>
                  </a:lnTo>
                  <a:lnTo>
                    <a:pt x="40" y="18"/>
                  </a:lnTo>
                  <a:lnTo>
                    <a:pt x="35" y="21"/>
                  </a:lnTo>
                  <a:lnTo>
                    <a:pt x="31" y="24"/>
                  </a:lnTo>
                  <a:lnTo>
                    <a:pt x="26" y="26"/>
                  </a:lnTo>
                  <a:lnTo>
                    <a:pt x="22" y="30"/>
                  </a:lnTo>
                  <a:lnTo>
                    <a:pt x="0" y="39"/>
                  </a:lnTo>
                  <a:close/>
                </a:path>
              </a:pathLst>
            </a:custGeom>
            <a:solidFill>
              <a:srgbClr val="40B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6" name="Freeform 171"/>
            <p:cNvSpPr>
              <a:spLocks/>
            </p:cNvSpPr>
            <p:nvPr/>
          </p:nvSpPr>
          <p:spPr bwMode="auto">
            <a:xfrm>
              <a:off x="5155" y="2093"/>
              <a:ext cx="22" cy="22"/>
            </a:xfrm>
            <a:custGeom>
              <a:avLst/>
              <a:gdLst>
                <a:gd name="T0" fmla="*/ 0 w 45"/>
                <a:gd name="T1" fmla="*/ 1 h 42"/>
                <a:gd name="T2" fmla="*/ 0 w 45"/>
                <a:gd name="T3" fmla="*/ 1 h 42"/>
                <a:gd name="T4" fmla="*/ 0 w 45"/>
                <a:gd name="T5" fmla="*/ 0 h 42"/>
                <a:gd name="T6" fmla="*/ 0 w 45"/>
                <a:gd name="T7" fmla="*/ 1 h 42"/>
                <a:gd name="T8" fmla="*/ 0 w 45"/>
                <a:gd name="T9" fmla="*/ 1 h 42"/>
                <a:gd name="T10" fmla="*/ 0 w 45"/>
                <a:gd name="T11" fmla="*/ 1 h 42"/>
                <a:gd name="T12" fmla="*/ 0 60000 65536"/>
                <a:gd name="T13" fmla="*/ 0 60000 65536"/>
                <a:gd name="T14" fmla="*/ 0 60000 65536"/>
                <a:gd name="T15" fmla="*/ 0 60000 65536"/>
                <a:gd name="T16" fmla="*/ 0 60000 65536"/>
                <a:gd name="T17" fmla="*/ 0 60000 65536"/>
                <a:gd name="T18" fmla="*/ 0 w 45"/>
                <a:gd name="T19" fmla="*/ 0 h 42"/>
                <a:gd name="T20" fmla="*/ 45 w 45"/>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45" h="42">
                  <a:moveTo>
                    <a:pt x="0" y="42"/>
                  </a:moveTo>
                  <a:lnTo>
                    <a:pt x="45" y="6"/>
                  </a:lnTo>
                  <a:lnTo>
                    <a:pt x="45" y="0"/>
                  </a:lnTo>
                  <a:lnTo>
                    <a:pt x="3" y="29"/>
                  </a:lnTo>
                  <a:lnTo>
                    <a:pt x="0" y="42"/>
                  </a:lnTo>
                  <a:close/>
                </a:path>
              </a:pathLst>
            </a:custGeom>
            <a:solidFill>
              <a:srgbClr val="40B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7" name="Freeform 172"/>
            <p:cNvSpPr>
              <a:spLocks/>
            </p:cNvSpPr>
            <p:nvPr/>
          </p:nvSpPr>
          <p:spPr bwMode="auto">
            <a:xfrm>
              <a:off x="5158" y="2084"/>
              <a:ext cx="22" cy="15"/>
            </a:xfrm>
            <a:custGeom>
              <a:avLst/>
              <a:gdLst>
                <a:gd name="T0" fmla="*/ 1 w 44"/>
                <a:gd name="T1" fmla="*/ 0 h 31"/>
                <a:gd name="T2" fmla="*/ 1 w 44"/>
                <a:gd name="T3" fmla="*/ 0 h 31"/>
                <a:gd name="T4" fmla="*/ 1 w 44"/>
                <a:gd name="T5" fmla="*/ 0 h 31"/>
                <a:gd name="T6" fmla="*/ 0 w 44"/>
                <a:gd name="T7" fmla="*/ 0 h 31"/>
                <a:gd name="T8" fmla="*/ 1 w 44"/>
                <a:gd name="T9" fmla="*/ 0 h 31"/>
                <a:gd name="T10" fmla="*/ 1 w 44"/>
                <a:gd name="T11" fmla="*/ 0 h 31"/>
                <a:gd name="T12" fmla="*/ 0 60000 65536"/>
                <a:gd name="T13" fmla="*/ 0 60000 65536"/>
                <a:gd name="T14" fmla="*/ 0 60000 65536"/>
                <a:gd name="T15" fmla="*/ 0 60000 65536"/>
                <a:gd name="T16" fmla="*/ 0 60000 65536"/>
                <a:gd name="T17" fmla="*/ 0 60000 65536"/>
                <a:gd name="T18" fmla="*/ 0 w 44"/>
                <a:gd name="T19" fmla="*/ 0 h 31"/>
                <a:gd name="T20" fmla="*/ 44 w 4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44" h="31">
                  <a:moveTo>
                    <a:pt x="4" y="31"/>
                  </a:moveTo>
                  <a:lnTo>
                    <a:pt x="39" y="11"/>
                  </a:lnTo>
                  <a:lnTo>
                    <a:pt x="44" y="0"/>
                  </a:lnTo>
                  <a:lnTo>
                    <a:pt x="0" y="27"/>
                  </a:lnTo>
                  <a:lnTo>
                    <a:pt x="4" y="31"/>
                  </a:lnTo>
                  <a:close/>
                </a:path>
              </a:pathLst>
            </a:custGeom>
            <a:solidFill>
              <a:srgbClr val="40B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8" name="Freeform 173"/>
            <p:cNvSpPr>
              <a:spLocks/>
            </p:cNvSpPr>
            <p:nvPr/>
          </p:nvSpPr>
          <p:spPr bwMode="auto">
            <a:xfrm>
              <a:off x="5153" y="2077"/>
              <a:ext cx="27" cy="15"/>
            </a:xfrm>
            <a:custGeom>
              <a:avLst/>
              <a:gdLst>
                <a:gd name="T0" fmla="*/ 1 w 54"/>
                <a:gd name="T1" fmla="*/ 1 h 28"/>
                <a:gd name="T2" fmla="*/ 1 w 54"/>
                <a:gd name="T3" fmla="*/ 1 h 28"/>
                <a:gd name="T4" fmla="*/ 1 w 54"/>
                <a:gd name="T5" fmla="*/ 0 h 28"/>
                <a:gd name="T6" fmla="*/ 0 w 54"/>
                <a:gd name="T7" fmla="*/ 1 h 28"/>
                <a:gd name="T8" fmla="*/ 1 w 54"/>
                <a:gd name="T9" fmla="*/ 1 h 28"/>
                <a:gd name="T10" fmla="*/ 1 w 54"/>
                <a:gd name="T11" fmla="*/ 1 h 28"/>
                <a:gd name="T12" fmla="*/ 0 60000 65536"/>
                <a:gd name="T13" fmla="*/ 0 60000 65536"/>
                <a:gd name="T14" fmla="*/ 0 60000 65536"/>
                <a:gd name="T15" fmla="*/ 0 60000 65536"/>
                <a:gd name="T16" fmla="*/ 0 60000 65536"/>
                <a:gd name="T17" fmla="*/ 0 60000 65536"/>
                <a:gd name="T18" fmla="*/ 0 w 54"/>
                <a:gd name="T19" fmla="*/ 0 h 28"/>
                <a:gd name="T20" fmla="*/ 54 w 54"/>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54" h="28">
                  <a:moveTo>
                    <a:pt x="4" y="28"/>
                  </a:moveTo>
                  <a:lnTo>
                    <a:pt x="53" y="6"/>
                  </a:lnTo>
                  <a:lnTo>
                    <a:pt x="54" y="0"/>
                  </a:lnTo>
                  <a:lnTo>
                    <a:pt x="0" y="21"/>
                  </a:lnTo>
                  <a:lnTo>
                    <a:pt x="4" y="28"/>
                  </a:lnTo>
                  <a:close/>
                </a:path>
              </a:pathLst>
            </a:custGeom>
            <a:solidFill>
              <a:srgbClr val="40B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9" name="Freeform 174"/>
            <p:cNvSpPr>
              <a:spLocks/>
            </p:cNvSpPr>
            <p:nvPr/>
          </p:nvSpPr>
          <p:spPr bwMode="auto">
            <a:xfrm>
              <a:off x="5149" y="2072"/>
              <a:ext cx="32" cy="10"/>
            </a:xfrm>
            <a:custGeom>
              <a:avLst/>
              <a:gdLst>
                <a:gd name="T0" fmla="*/ 1 w 64"/>
                <a:gd name="T1" fmla="*/ 0 h 22"/>
                <a:gd name="T2" fmla="*/ 1 w 64"/>
                <a:gd name="T3" fmla="*/ 0 h 22"/>
                <a:gd name="T4" fmla="*/ 1 w 64"/>
                <a:gd name="T5" fmla="*/ 0 h 22"/>
                <a:gd name="T6" fmla="*/ 1 w 64"/>
                <a:gd name="T7" fmla="*/ 0 h 22"/>
                <a:gd name="T8" fmla="*/ 1 w 64"/>
                <a:gd name="T9" fmla="*/ 0 h 22"/>
                <a:gd name="T10" fmla="*/ 1 w 64"/>
                <a:gd name="T11" fmla="*/ 0 h 22"/>
                <a:gd name="T12" fmla="*/ 1 w 64"/>
                <a:gd name="T13" fmla="*/ 0 h 22"/>
                <a:gd name="T14" fmla="*/ 1 w 64"/>
                <a:gd name="T15" fmla="*/ 0 h 22"/>
                <a:gd name="T16" fmla="*/ 1 w 64"/>
                <a:gd name="T17" fmla="*/ 0 h 22"/>
                <a:gd name="T18" fmla="*/ 1 w 64"/>
                <a:gd name="T19" fmla="*/ 0 h 22"/>
                <a:gd name="T20" fmla="*/ 1 w 64"/>
                <a:gd name="T21" fmla="*/ 0 h 22"/>
                <a:gd name="T22" fmla="*/ 1 w 64"/>
                <a:gd name="T23" fmla="*/ 0 h 22"/>
                <a:gd name="T24" fmla="*/ 1 w 64"/>
                <a:gd name="T25" fmla="*/ 0 h 22"/>
                <a:gd name="T26" fmla="*/ 1 w 64"/>
                <a:gd name="T27" fmla="*/ 0 h 22"/>
                <a:gd name="T28" fmla="*/ 1 w 64"/>
                <a:gd name="T29" fmla="*/ 0 h 22"/>
                <a:gd name="T30" fmla="*/ 1 w 64"/>
                <a:gd name="T31" fmla="*/ 0 h 22"/>
                <a:gd name="T32" fmla="*/ 1 w 64"/>
                <a:gd name="T33" fmla="*/ 0 h 22"/>
                <a:gd name="T34" fmla="*/ 0 w 64"/>
                <a:gd name="T35" fmla="*/ 0 h 22"/>
                <a:gd name="T36" fmla="*/ 0 w 64"/>
                <a:gd name="T37" fmla="*/ 0 h 22"/>
                <a:gd name="T38" fmla="*/ 1 w 64"/>
                <a:gd name="T39" fmla="*/ 0 h 22"/>
                <a:gd name="T40" fmla="*/ 1 w 64"/>
                <a:gd name="T41" fmla="*/ 0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22"/>
                <a:gd name="T65" fmla="*/ 64 w 6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22">
                  <a:moveTo>
                    <a:pt x="5" y="22"/>
                  </a:moveTo>
                  <a:lnTo>
                    <a:pt x="63" y="5"/>
                  </a:lnTo>
                  <a:lnTo>
                    <a:pt x="64" y="0"/>
                  </a:lnTo>
                  <a:lnTo>
                    <a:pt x="63" y="0"/>
                  </a:lnTo>
                  <a:lnTo>
                    <a:pt x="61" y="0"/>
                  </a:lnTo>
                  <a:lnTo>
                    <a:pt x="57" y="0"/>
                  </a:lnTo>
                  <a:lnTo>
                    <a:pt x="54" y="1"/>
                  </a:lnTo>
                  <a:lnTo>
                    <a:pt x="49" y="2"/>
                  </a:lnTo>
                  <a:lnTo>
                    <a:pt x="43" y="4"/>
                  </a:lnTo>
                  <a:lnTo>
                    <a:pt x="38" y="6"/>
                  </a:lnTo>
                  <a:lnTo>
                    <a:pt x="33" y="7"/>
                  </a:lnTo>
                  <a:lnTo>
                    <a:pt x="26" y="8"/>
                  </a:lnTo>
                  <a:lnTo>
                    <a:pt x="20" y="10"/>
                  </a:lnTo>
                  <a:lnTo>
                    <a:pt x="14" y="13"/>
                  </a:lnTo>
                  <a:lnTo>
                    <a:pt x="10" y="14"/>
                  </a:lnTo>
                  <a:lnTo>
                    <a:pt x="5" y="15"/>
                  </a:lnTo>
                  <a:lnTo>
                    <a:pt x="2" y="17"/>
                  </a:lnTo>
                  <a:lnTo>
                    <a:pt x="0" y="18"/>
                  </a:lnTo>
                  <a:lnTo>
                    <a:pt x="0" y="21"/>
                  </a:lnTo>
                  <a:lnTo>
                    <a:pt x="5" y="22"/>
                  </a:lnTo>
                  <a:close/>
                </a:path>
              </a:pathLst>
            </a:custGeom>
            <a:solidFill>
              <a:srgbClr val="40B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0" name="Freeform 175"/>
            <p:cNvSpPr>
              <a:spLocks/>
            </p:cNvSpPr>
            <p:nvPr/>
          </p:nvSpPr>
          <p:spPr bwMode="auto">
            <a:xfrm>
              <a:off x="5139" y="2067"/>
              <a:ext cx="43" cy="11"/>
            </a:xfrm>
            <a:custGeom>
              <a:avLst/>
              <a:gdLst>
                <a:gd name="T0" fmla="*/ 1 w 85"/>
                <a:gd name="T1" fmla="*/ 1 h 22"/>
                <a:gd name="T2" fmla="*/ 1 w 85"/>
                <a:gd name="T3" fmla="*/ 1 h 22"/>
                <a:gd name="T4" fmla="*/ 1 w 85"/>
                <a:gd name="T5" fmla="*/ 1 h 22"/>
                <a:gd name="T6" fmla="*/ 1 w 85"/>
                <a:gd name="T7" fmla="*/ 1 h 22"/>
                <a:gd name="T8" fmla="*/ 1 w 85"/>
                <a:gd name="T9" fmla="*/ 1 h 22"/>
                <a:gd name="T10" fmla="*/ 1 w 85"/>
                <a:gd name="T11" fmla="*/ 1 h 22"/>
                <a:gd name="T12" fmla="*/ 1 w 85"/>
                <a:gd name="T13" fmla="*/ 1 h 22"/>
                <a:gd name="T14" fmla="*/ 1 w 85"/>
                <a:gd name="T15" fmla="*/ 1 h 22"/>
                <a:gd name="T16" fmla="*/ 1 w 85"/>
                <a:gd name="T17" fmla="*/ 1 h 22"/>
                <a:gd name="T18" fmla="*/ 1 w 85"/>
                <a:gd name="T19" fmla="*/ 1 h 22"/>
                <a:gd name="T20" fmla="*/ 1 w 85"/>
                <a:gd name="T21" fmla="*/ 1 h 22"/>
                <a:gd name="T22" fmla="*/ 1 w 85"/>
                <a:gd name="T23" fmla="*/ 1 h 22"/>
                <a:gd name="T24" fmla="*/ 1 w 85"/>
                <a:gd name="T25" fmla="*/ 1 h 22"/>
                <a:gd name="T26" fmla="*/ 1 w 85"/>
                <a:gd name="T27" fmla="*/ 1 h 22"/>
                <a:gd name="T28" fmla="*/ 1 w 85"/>
                <a:gd name="T29" fmla="*/ 1 h 22"/>
                <a:gd name="T30" fmla="*/ 1 w 85"/>
                <a:gd name="T31" fmla="*/ 1 h 22"/>
                <a:gd name="T32" fmla="*/ 1 w 85"/>
                <a:gd name="T33" fmla="*/ 1 h 22"/>
                <a:gd name="T34" fmla="*/ 1 w 85"/>
                <a:gd name="T35" fmla="*/ 0 h 22"/>
                <a:gd name="T36" fmla="*/ 1 w 85"/>
                <a:gd name="T37" fmla="*/ 0 h 22"/>
                <a:gd name="T38" fmla="*/ 1 w 85"/>
                <a:gd name="T39" fmla="*/ 0 h 22"/>
                <a:gd name="T40" fmla="*/ 1 w 85"/>
                <a:gd name="T41" fmla="*/ 0 h 22"/>
                <a:gd name="T42" fmla="*/ 1 w 85"/>
                <a:gd name="T43" fmla="*/ 1 h 22"/>
                <a:gd name="T44" fmla="*/ 1 w 85"/>
                <a:gd name="T45" fmla="*/ 1 h 22"/>
                <a:gd name="T46" fmla="*/ 1 w 85"/>
                <a:gd name="T47" fmla="*/ 1 h 22"/>
                <a:gd name="T48" fmla="*/ 1 w 85"/>
                <a:gd name="T49" fmla="*/ 1 h 22"/>
                <a:gd name="T50" fmla="*/ 1 w 85"/>
                <a:gd name="T51" fmla="*/ 1 h 22"/>
                <a:gd name="T52" fmla="*/ 1 w 85"/>
                <a:gd name="T53" fmla="*/ 1 h 22"/>
                <a:gd name="T54" fmla="*/ 1 w 85"/>
                <a:gd name="T55" fmla="*/ 1 h 22"/>
                <a:gd name="T56" fmla="*/ 1 w 85"/>
                <a:gd name="T57" fmla="*/ 1 h 22"/>
                <a:gd name="T58" fmla="*/ 1 w 85"/>
                <a:gd name="T59" fmla="*/ 1 h 22"/>
                <a:gd name="T60" fmla="*/ 1 w 85"/>
                <a:gd name="T61" fmla="*/ 1 h 22"/>
                <a:gd name="T62" fmla="*/ 1 w 85"/>
                <a:gd name="T63" fmla="*/ 1 h 22"/>
                <a:gd name="T64" fmla="*/ 1 w 85"/>
                <a:gd name="T65" fmla="*/ 1 h 22"/>
                <a:gd name="T66" fmla="*/ 1 w 85"/>
                <a:gd name="T67" fmla="*/ 1 h 22"/>
                <a:gd name="T68" fmla="*/ 1 w 85"/>
                <a:gd name="T69" fmla="*/ 1 h 22"/>
                <a:gd name="T70" fmla="*/ 1 w 85"/>
                <a:gd name="T71" fmla="*/ 1 h 22"/>
                <a:gd name="T72" fmla="*/ 1 w 85"/>
                <a:gd name="T73" fmla="*/ 1 h 22"/>
                <a:gd name="T74" fmla="*/ 1 w 85"/>
                <a:gd name="T75" fmla="*/ 1 h 22"/>
                <a:gd name="T76" fmla="*/ 1 w 85"/>
                <a:gd name="T77" fmla="*/ 1 h 22"/>
                <a:gd name="T78" fmla="*/ 1 w 85"/>
                <a:gd name="T79" fmla="*/ 1 h 22"/>
                <a:gd name="T80" fmla="*/ 1 w 85"/>
                <a:gd name="T81" fmla="*/ 1 h 22"/>
                <a:gd name="T82" fmla="*/ 0 w 85"/>
                <a:gd name="T83" fmla="*/ 1 h 22"/>
                <a:gd name="T84" fmla="*/ 1 w 85"/>
                <a:gd name="T85" fmla="*/ 1 h 22"/>
                <a:gd name="T86" fmla="*/ 1 w 85"/>
                <a:gd name="T87" fmla="*/ 1 h 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5"/>
                <a:gd name="T133" fmla="*/ 0 h 22"/>
                <a:gd name="T134" fmla="*/ 85 w 85"/>
                <a:gd name="T135" fmla="*/ 22 h 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5" h="22">
                  <a:moveTo>
                    <a:pt x="7" y="22"/>
                  </a:moveTo>
                  <a:lnTo>
                    <a:pt x="7" y="22"/>
                  </a:lnTo>
                  <a:lnTo>
                    <a:pt x="9" y="21"/>
                  </a:lnTo>
                  <a:lnTo>
                    <a:pt x="11" y="19"/>
                  </a:lnTo>
                  <a:lnTo>
                    <a:pt x="15" y="19"/>
                  </a:lnTo>
                  <a:lnTo>
                    <a:pt x="18" y="17"/>
                  </a:lnTo>
                  <a:lnTo>
                    <a:pt x="23" y="15"/>
                  </a:lnTo>
                  <a:lnTo>
                    <a:pt x="29" y="14"/>
                  </a:lnTo>
                  <a:lnTo>
                    <a:pt x="34" y="13"/>
                  </a:lnTo>
                  <a:lnTo>
                    <a:pt x="40" y="10"/>
                  </a:lnTo>
                  <a:lnTo>
                    <a:pt x="47" y="8"/>
                  </a:lnTo>
                  <a:lnTo>
                    <a:pt x="53" y="7"/>
                  </a:lnTo>
                  <a:lnTo>
                    <a:pt x="60" y="7"/>
                  </a:lnTo>
                  <a:lnTo>
                    <a:pt x="66" y="6"/>
                  </a:lnTo>
                  <a:lnTo>
                    <a:pt x="71" y="6"/>
                  </a:lnTo>
                  <a:lnTo>
                    <a:pt x="77" y="4"/>
                  </a:lnTo>
                  <a:lnTo>
                    <a:pt x="84" y="6"/>
                  </a:lnTo>
                  <a:lnTo>
                    <a:pt x="85" y="0"/>
                  </a:lnTo>
                  <a:lnTo>
                    <a:pt x="84" y="0"/>
                  </a:lnTo>
                  <a:lnTo>
                    <a:pt x="82" y="0"/>
                  </a:lnTo>
                  <a:lnTo>
                    <a:pt x="77" y="0"/>
                  </a:lnTo>
                  <a:lnTo>
                    <a:pt x="71" y="1"/>
                  </a:lnTo>
                  <a:lnTo>
                    <a:pt x="69" y="1"/>
                  </a:lnTo>
                  <a:lnTo>
                    <a:pt x="66" y="1"/>
                  </a:lnTo>
                  <a:lnTo>
                    <a:pt x="62" y="1"/>
                  </a:lnTo>
                  <a:lnTo>
                    <a:pt x="59" y="2"/>
                  </a:lnTo>
                  <a:lnTo>
                    <a:pt x="55" y="2"/>
                  </a:lnTo>
                  <a:lnTo>
                    <a:pt x="51" y="2"/>
                  </a:lnTo>
                  <a:lnTo>
                    <a:pt x="47" y="3"/>
                  </a:lnTo>
                  <a:lnTo>
                    <a:pt x="44" y="4"/>
                  </a:lnTo>
                  <a:lnTo>
                    <a:pt x="40" y="4"/>
                  </a:lnTo>
                  <a:lnTo>
                    <a:pt x="36" y="6"/>
                  </a:lnTo>
                  <a:lnTo>
                    <a:pt x="32" y="6"/>
                  </a:lnTo>
                  <a:lnTo>
                    <a:pt x="29" y="7"/>
                  </a:lnTo>
                  <a:lnTo>
                    <a:pt x="25" y="7"/>
                  </a:lnTo>
                  <a:lnTo>
                    <a:pt x="21" y="8"/>
                  </a:lnTo>
                  <a:lnTo>
                    <a:pt x="17" y="9"/>
                  </a:lnTo>
                  <a:lnTo>
                    <a:pt x="15" y="10"/>
                  </a:lnTo>
                  <a:lnTo>
                    <a:pt x="9" y="13"/>
                  </a:lnTo>
                  <a:lnTo>
                    <a:pt x="5" y="15"/>
                  </a:lnTo>
                  <a:lnTo>
                    <a:pt x="1" y="17"/>
                  </a:lnTo>
                  <a:lnTo>
                    <a:pt x="0" y="21"/>
                  </a:lnTo>
                  <a:lnTo>
                    <a:pt x="7" y="22"/>
                  </a:lnTo>
                  <a:close/>
                </a:path>
              </a:pathLst>
            </a:custGeom>
            <a:solidFill>
              <a:srgbClr val="40B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1" name="Freeform 176"/>
            <p:cNvSpPr>
              <a:spLocks/>
            </p:cNvSpPr>
            <p:nvPr/>
          </p:nvSpPr>
          <p:spPr bwMode="auto">
            <a:xfrm>
              <a:off x="5162" y="2108"/>
              <a:ext cx="66" cy="72"/>
            </a:xfrm>
            <a:custGeom>
              <a:avLst/>
              <a:gdLst>
                <a:gd name="T0" fmla="*/ 1 w 131"/>
                <a:gd name="T1" fmla="*/ 1 h 142"/>
                <a:gd name="T2" fmla="*/ 1 w 131"/>
                <a:gd name="T3" fmla="*/ 1 h 142"/>
                <a:gd name="T4" fmla="*/ 1 w 131"/>
                <a:gd name="T5" fmla="*/ 1 h 142"/>
                <a:gd name="T6" fmla="*/ 1 w 131"/>
                <a:gd name="T7" fmla="*/ 1 h 142"/>
                <a:gd name="T8" fmla="*/ 1 w 131"/>
                <a:gd name="T9" fmla="*/ 1 h 142"/>
                <a:gd name="T10" fmla="*/ 1 w 131"/>
                <a:gd name="T11" fmla="*/ 1 h 142"/>
                <a:gd name="T12" fmla="*/ 1 w 131"/>
                <a:gd name="T13" fmla="*/ 1 h 142"/>
                <a:gd name="T14" fmla="*/ 1 w 131"/>
                <a:gd name="T15" fmla="*/ 1 h 142"/>
                <a:gd name="T16" fmla="*/ 1 w 131"/>
                <a:gd name="T17" fmla="*/ 1 h 142"/>
                <a:gd name="T18" fmla="*/ 1 w 131"/>
                <a:gd name="T19" fmla="*/ 1 h 142"/>
                <a:gd name="T20" fmla="*/ 1 w 131"/>
                <a:gd name="T21" fmla="*/ 1 h 142"/>
                <a:gd name="T22" fmla="*/ 1 w 131"/>
                <a:gd name="T23" fmla="*/ 1 h 142"/>
                <a:gd name="T24" fmla="*/ 1 w 131"/>
                <a:gd name="T25" fmla="*/ 1 h 142"/>
                <a:gd name="T26" fmla="*/ 1 w 131"/>
                <a:gd name="T27" fmla="*/ 1 h 142"/>
                <a:gd name="T28" fmla="*/ 1 w 131"/>
                <a:gd name="T29" fmla="*/ 1 h 142"/>
                <a:gd name="T30" fmla="*/ 1 w 131"/>
                <a:gd name="T31" fmla="*/ 1 h 142"/>
                <a:gd name="T32" fmla="*/ 1 w 131"/>
                <a:gd name="T33" fmla="*/ 1 h 142"/>
                <a:gd name="T34" fmla="*/ 1 w 131"/>
                <a:gd name="T35" fmla="*/ 1 h 142"/>
                <a:gd name="T36" fmla="*/ 1 w 131"/>
                <a:gd name="T37" fmla="*/ 1 h 142"/>
                <a:gd name="T38" fmla="*/ 1 w 131"/>
                <a:gd name="T39" fmla="*/ 1 h 142"/>
                <a:gd name="T40" fmla="*/ 1 w 131"/>
                <a:gd name="T41" fmla="*/ 1 h 142"/>
                <a:gd name="T42" fmla="*/ 1 w 131"/>
                <a:gd name="T43" fmla="*/ 1 h 142"/>
                <a:gd name="T44" fmla="*/ 1 w 131"/>
                <a:gd name="T45" fmla="*/ 1 h 142"/>
                <a:gd name="T46" fmla="*/ 1 w 131"/>
                <a:gd name="T47" fmla="*/ 1 h 142"/>
                <a:gd name="T48" fmla="*/ 1 w 131"/>
                <a:gd name="T49" fmla="*/ 1 h 142"/>
                <a:gd name="T50" fmla="*/ 1 w 131"/>
                <a:gd name="T51" fmla="*/ 1 h 142"/>
                <a:gd name="T52" fmla="*/ 1 w 131"/>
                <a:gd name="T53" fmla="*/ 1 h 142"/>
                <a:gd name="T54" fmla="*/ 1 w 131"/>
                <a:gd name="T55" fmla="*/ 1 h 142"/>
                <a:gd name="T56" fmla="*/ 1 w 131"/>
                <a:gd name="T57" fmla="*/ 1 h 142"/>
                <a:gd name="T58" fmla="*/ 1 w 131"/>
                <a:gd name="T59" fmla="*/ 1 h 142"/>
                <a:gd name="T60" fmla="*/ 1 w 131"/>
                <a:gd name="T61" fmla="*/ 1 h 142"/>
                <a:gd name="T62" fmla="*/ 1 w 131"/>
                <a:gd name="T63" fmla="*/ 1 h 142"/>
                <a:gd name="T64" fmla="*/ 1 w 131"/>
                <a:gd name="T65" fmla="*/ 1 h 142"/>
                <a:gd name="T66" fmla="*/ 1 w 131"/>
                <a:gd name="T67" fmla="*/ 1 h 142"/>
                <a:gd name="T68" fmla="*/ 1 w 131"/>
                <a:gd name="T69" fmla="*/ 1 h 142"/>
                <a:gd name="T70" fmla="*/ 1 w 131"/>
                <a:gd name="T71" fmla="*/ 0 h 142"/>
                <a:gd name="T72" fmla="*/ 1 w 131"/>
                <a:gd name="T73" fmla="*/ 0 h 142"/>
                <a:gd name="T74" fmla="*/ 1 w 131"/>
                <a:gd name="T75" fmla="*/ 1 h 142"/>
                <a:gd name="T76" fmla="*/ 1 w 131"/>
                <a:gd name="T77" fmla="*/ 1 h 142"/>
                <a:gd name="T78" fmla="*/ 0 w 131"/>
                <a:gd name="T79" fmla="*/ 1 h 1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1"/>
                <a:gd name="T121" fmla="*/ 0 h 142"/>
                <a:gd name="T122" fmla="*/ 131 w 131"/>
                <a:gd name="T123" fmla="*/ 142 h 1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1" h="142">
                  <a:moveTo>
                    <a:pt x="0" y="14"/>
                  </a:moveTo>
                  <a:lnTo>
                    <a:pt x="23" y="8"/>
                  </a:lnTo>
                  <a:lnTo>
                    <a:pt x="27" y="7"/>
                  </a:lnTo>
                  <a:lnTo>
                    <a:pt x="32" y="7"/>
                  </a:lnTo>
                  <a:lnTo>
                    <a:pt x="38" y="8"/>
                  </a:lnTo>
                  <a:lnTo>
                    <a:pt x="42" y="8"/>
                  </a:lnTo>
                  <a:lnTo>
                    <a:pt x="48" y="9"/>
                  </a:lnTo>
                  <a:lnTo>
                    <a:pt x="54" y="10"/>
                  </a:lnTo>
                  <a:lnTo>
                    <a:pt x="60" y="12"/>
                  </a:lnTo>
                  <a:lnTo>
                    <a:pt x="64" y="14"/>
                  </a:lnTo>
                  <a:lnTo>
                    <a:pt x="70" y="16"/>
                  </a:lnTo>
                  <a:lnTo>
                    <a:pt x="76" y="19"/>
                  </a:lnTo>
                  <a:lnTo>
                    <a:pt x="82" y="24"/>
                  </a:lnTo>
                  <a:lnTo>
                    <a:pt x="86" y="27"/>
                  </a:lnTo>
                  <a:lnTo>
                    <a:pt x="91" y="34"/>
                  </a:lnTo>
                  <a:lnTo>
                    <a:pt x="93" y="37"/>
                  </a:lnTo>
                  <a:lnTo>
                    <a:pt x="97" y="39"/>
                  </a:lnTo>
                  <a:lnTo>
                    <a:pt x="98" y="43"/>
                  </a:lnTo>
                  <a:lnTo>
                    <a:pt x="101" y="47"/>
                  </a:lnTo>
                  <a:lnTo>
                    <a:pt x="103" y="52"/>
                  </a:lnTo>
                  <a:lnTo>
                    <a:pt x="105" y="55"/>
                  </a:lnTo>
                  <a:lnTo>
                    <a:pt x="107" y="60"/>
                  </a:lnTo>
                  <a:lnTo>
                    <a:pt x="109" y="64"/>
                  </a:lnTo>
                  <a:lnTo>
                    <a:pt x="110" y="69"/>
                  </a:lnTo>
                  <a:lnTo>
                    <a:pt x="113" y="73"/>
                  </a:lnTo>
                  <a:lnTo>
                    <a:pt x="115" y="79"/>
                  </a:lnTo>
                  <a:lnTo>
                    <a:pt x="116" y="85"/>
                  </a:lnTo>
                  <a:lnTo>
                    <a:pt x="117" y="91"/>
                  </a:lnTo>
                  <a:lnTo>
                    <a:pt x="118" y="98"/>
                  </a:lnTo>
                  <a:lnTo>
                    <a:pt x="120" y="103"/>
                  </a:lnTo>
                  <a:lnTo>
                    <a:pt x="122" y="111"/>
                  </a:lnTo>
                  <a:lnTo>
                    <a:pt x="122" y="117"/>
                  </a:lnTo>
                  <a:lnTo>
                    <a:pt x="123" y="125"/>
                  </a:lnTo>
                  <a:lnTo>
                    <a:pt x="123" y="133"/>
                  </a:lnTo>
                  <a:lnTo>
                    <a:pt x="124" y="142"/>
                  </a:lnTo>
                  <a:lnTo>
                    <a:pt x="131" y="136"/>
                  </a:lnTo>
                  <a:lnTo>
                    <a:pt x="131" y="133"/>
                  </a:lnTo>
                  <a:lnTo>
                    <a:pt x="131" y="129"/>
                  </a:lnTo>
                  <a:lnTo>
                    <a:pt x="130" y="124"/>
                  </a:lnTo>
                  <a:lnTo>
                    <a:pt x="130" y="119"/>
                  </a:lnTo>
                  <a:lnTo>
                    <a:pt x="129" y="115"/>
                  </a:lnTo>
                  <a:lnTo>
                    <a:pt x="129" y="109"/>
                  </a:lnTo>
                  <a:lnTo>
                    <a:pt x="128" y="102"/>
                  </a:lnTo>
                  <a:lnTo>
                    <a:pt x="126" y="96"/>
                  </a:lnTo>
                  <a:lnTo>
                    <a:pt x="124" y="89"/>
                  </a:lnTo>
                  <a:lnTo>
                    <a:pt x="123" y="84"/>
                  </a:lnTo>
                  <a:lnTo>
                    <a:pt x="122" y="79"/>
                  </a:lnTo>
                  <a:lnTo>
                    <a:pt x="122" y="76"/>
                  </a:lnTo>
                  <a:lnTo>
                    <a:pt x="120" y="72"/>
                  </a:lnTo>
                  <a:lnTo>
                    <a:pt x="120" y="69"/>
                  </a:lnTo>
                  <a:lnTo>
                    <a:pt x="117" y="65"/>
                  </a:lnTo>
                  <a:lnTo>
                    <a:pt x="117" y="62"/>
                  </a:lnTo>
                  <a:lnTo>
                    <a:pt x="115" y="58"/>
                  </a:lnTo>
                  <a:lnTo>
                    <a:pt x="115" y="55"/>
                  </a:lnTo>
                  <a:lnTo>
                    <a:pt x="113" y="52"/>
                  </a:lnTo>
                  <a:lnTo>
                    <a:pt x="110" y="47"/>
                  </a:lnTo>
                  <a:lnTo>
                    <a:pt x="109" y="43"/>
                  </a:lnTo>
                  <a:lnTo>
                    <a:pt x="107" y="41"/>
                  </a:lnTo>
                  <a:lnTo>
                    <a:pt x="102" y="34"/>
                  </a:lnTo>
                  <a:lnTo>
                    <a:pt x="99" y="28"/>
                  </a:lnTo>
                  <a:lnTo>
                    <a:pt x="94" y="23"/>
                  </a:lnTo>
                  <a:lnTo>
                    <a:pt x="88" y="17"/>
                  </a:lnTo>
                  <a:lnTo>
                    <a:pt x="83" y="12"/>
                  </a:lnTo>
                  <a:lnTo>
                    <a:pt x="77" y="9"/>
                  </a:lnTo>
                  <a:lnTo>
                    <a:pt x="73" y="7"/>
                  </a:lnTo>
                  <a:lnTo>
                    <a:pt x="69" y="4"/>
                  </a:lnTo>
                  <a:lnTo>
                    <a:pt x="65" y="3"/>
                  </a:lnTo>
                  <a:lnTo>
                    <a:pt x="62" y="2"/>
                  </a:lnTo>
                  <a:lnTo>
                    <a:pt x="57" y="1"/>
                  </a:lnTo>
                  <a:lnTo>
                    <a:pt x="54" y="1"/>
                  </a:lnTo>
                  <a:lnTo>
                    <a:pt x="49" y="0"/>
                  </a:lnTo>
                  <a:lnTo>
                    <a:pt x="46" y="0"/>
                  </a:lnTo>
                  <a:lnTo>
                    <a:pt x="40" y="0"/>
                  </a:lnTo>
                  <a:lnTo>
                    <a:pt x="37" y="0"/>
                  </a:lnTo>
                  <a:lnTo>
                    <a:pt x="31" y="0"/>
                  </a:lnTo>
                  <a:lnTo>
                    <a:pt x="26" y="1"/>
                  </a:lnTo>
                  <a:lnTo>
                    <a:pt x="21" y="2"/>
                  </a:lnTo>
                  <a:lnTo>
                    <a:pt x="16" y="3"/>
                  </a:lnTo>
                  <a:lnTo>
                    <a:pt x="10" y="4"/>
                  </a:lnTo>
                  <a:lnTo>
                    <a:pt x="0" y="14"/>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2" name="Freeform 177"/>
            <p:cNvSpPr>
              <a:spLocks/>
            </p:cNvSpPr>
            <p:nvPr/>
          </p:nvSpPr>
          <p:spPr bwMode="auto">
            <a:xfrm>
              <a:off x="5171" y="2100"/>
              <a:ext cx="65" cy="72"/>
            </a:xfrm>
            <a:custGeom>
              <a:avLst/>
              <a:gdLst>
                <a:gd name="T0" fmla="*/ 1 w 130"/>
                <a:gd name="T1" fmla="*/ 1 h 142"/>
                <a:gd name="T2" fmla="*/ 1 w 130"/>
                <a:gd name="T3" fmla="*/ 1 h 142"/>
                <a:gd name="T4" fmla="*/ 1 w 130"/>
                <a:gd name="T5" fmla="*/ 1 h 142"/>
                <a:gd name="T6" fmla="*/ 1 w 130"/>
                <a:gd name="T7" fmla="*/ 1 h 142"/>
                <a:gd name="T8" fmla="*/ 1 w 130"/>
                <a:gd name="T9" fmla="*/ 1 h 142"/>
                <a:gd name="T10" fmla="*/ 1 w 130"/>
                <a:gd name="T11" fmla="*/ 1 h 142"/>
                <a:gd name="T12" fmla="*/ 1 w 130"/>
                <a:gd name="T13" fmla="*/ 1 h 142"/>
                <a:gd name="T14" fmla="*/ 1 w 130"/>
                <a:gd name="T15" fmla="*/ 1 h 142"/>
                <a:gd name="T16" fmla="*/ 1 w 130"/>
                <a:gd name="T17" fmla="*/ 1 h 142"/>
                <a:gd name="T18" fmla="*/ 1 w 130"/>
                <a:gd name="T19" fmla="*/ 1 h 142"/>
                <a:gd name="T20" fmla="*/ 1 w 130"/>
                <a:gd name="T21" fmla="*/ 1 h 142"/>
                <a:gd name="T22" fmla="*/ 1 w 130"/>
                <a:gd name="T23" fmla="*/ 1 h 142"/>
                <a:gd name="T24" fmla="*/ 1 w 130"/>
                <a:gd name="T25" fmla="*/ 1 h 142"/>
                <a:gd name="T26" fmla="*/ 1 w 130"/>
                <a:gd name="T27" fmla="*/ 1 h 142"/>
                <a:gd name="T28" fmla="*/ 1 w 130"/>
                <a:gd name="T29" fmla="*/ 1 h 142"/>
                <a:gd name="T30" fmla="*/ 1 w 130"/>
                <a:gd name="T31" fmla="*/ 1 h 142"/>
                <a:gd name="T32" fmla="*/ 1 w 130"/>
                <a:gd name="T33" fmla="*/ 1 h 142"/>
                <a:gd name="T34" fmla="*/ 1 w 130"/>
                <a:gd name="T35" fmla="*/ 1 h 142"/>
                <a:gd name="T36" fmla="*/ 1 w 130"/>
                <a:gd name="T37" fmla="*/ 1 h 142"/>
                <a:gd name="T38" fmla="*/ 1 w 130"/>
                <a:gd name="T39" fmla="*/ 1 h 142"/>
                <a:gd name="T40" fmla="*/ 1 w 130"/>
                <a:gd name="T41" fmla="*/ 1 h 142"/>
                <a:gd name="T42" fmla="*/ 1 w 130"/>
                <a:gd name="T43" fmla="*/ 1 h 142"/>
                <a:gd name="T44" fmla="*/ 1 w 130"/>
                <a:gd name="T45" fmla="*/ 1 h 142"/>
                <a:gd name="T46" fmla="*/ 1 w 130"/>
                <a:gd name="T47" fmla="*/ 1 h 142"/>
                <a:gd name="T48" fmla="*/ 1 w 130"/>
                <a:gd name="T49" fmla="*/ 1 h 142"/>
                <a:gd name="T50" fmla="*/ 1 w 130"/>
                <a:gd name="T51" fmla="*/ 1 h 142"/>
                <a:gd name="T52" fmla="*/ 1 w 130"/>
                <a:gd name="T53" fmla="*/ 1 h 142"/>
                <a:gd name="T54" fmla="*/ 1 w 130"/>
                <a:gd name="T55" fmla="*/ 1 h 142"/>
                <a:gd name="T56" fmla="*/ 1 w 130"/>
                <a:gd name="T57" fmla="*/ 1 h 142"/>
                <a:gd name="T58" fmla="*/ 1 w 130"/>
                <a:gd name="T59" fmla="*/ 1 h 142"/>
                <a:gd name="T60" fmla="*/ 1 w 130"/>
                <a:gd name="T61" fmla="*/ 1 h 142"/>
                <a:gd name="T62" fmla="*/ 1 w 130"/>
                <a:gd name="T63" fmla="*/ 1 h 142"/>
                <a:gd name="T64" fmla="*/ 1 w 130"/>
                <a:gd name="T65" fmla="*/ 1 h 142"/>
                <a:gd name="T66" fmla="*/ 1 w 130"/>
                <a:gd name="T67" fmla="*/ 1 h 142"/>
                <a:gd name="T68" fmla="*/ 1 w 130"/>
                <a:gd name="T69" fmla="*/ 1 h 142"/>
                <a:gd name="T70" fmla="*/ 1 w 130"/>
                <a:gd name="T71" fmla="*/ 1 h 142"/>
                <a:gd name="T72" fmla="*/ 1 w 130"/>
                <a:gd name="T73" fmla="*/ 1 h 142"/>
                <a:gd name="T74" fmla="*/ 1 w 130"/>
                <a:gd name="T75" fmla="*/ 1 h 142"/>
                <a:gd name="T76" fmla="*/ 1 w 130"/>
                <a:gd name="T77" fmla="*/ 0 h 142"/>
                <a:gd name="T78" fmla="*/ 1 w 130"/>
                <a:gd name="T79" fmla="*/ 1 h 142"/>
                <a:gd name="T80" fmla="*/ 1 w 130"/>
                <a:gd name="T81" fmla="*/ 1 h 142"/>
                <a:gd name="T82" fmla="*/ 1 w 130"/>
                <a:gd name="T83" fmla="*/ 1 h 142"/>
                <a:gd name="T84" fmla="*/ 0 w 130"/>
                <a:gd name="T85" fmla="*/ 1 h 1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0"/>
                <a:gd name="T130" fmla="*/ 0 h 142"/>
                <a:gd name="T131" fmla="*/ 130 w 130"/>
                <a:gd name="T132" fmla="*/ 142 h 1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0" h="142">
                  <a:moveTo>
                    <a:pt x="0" y="15"/>
                  </a:moveTo>
                  <a:lnTo>
                    <a:pt x="5" y="12"/>
                  </a:lnTo>
                  <a:lnTo>
                    <a:pt x="7" y="11"/>
                  </a:lnTo>
                  <a:lnTo>
                    <a:pt x="11" y="11"/>
                  </a:lnTo>
                  <a:lnTo>
                    <a:pt x="14" y="10"/>
                  </a:lnTo>
                  <a:lnTo>
                    <a:pt x="19" y="10"/>
                  </a:lnTo>
                  <a:lnTo>
                    <a:pt x="22" y="9"/>
                  </a:lnTo>
                  <a:lnTo>
                    <a:pt x="27" y="8"/>
                  </a:lnTo>
                  <a:lnTo>
                    <a:pt x="30" y="8"/>
                  </a:lnTo>
                  <a:lnTo>
                    <a:pt x="36" y="8"/>
                  </a:lnTo>
                  <a:lnTo>
                    <a:pt x="42" y="8"/>
                  </a:lnTo>
                  <a:lnTo>
                    <a:pt x="47" y="9"/>
                  </a:lnTo>
                  <a:lnTo>
                    <a:pt x="53" y="10"/>
                  </a:lnTo>
                  <a:lnTo>
                    <a:pt x="59" y="12"/>
                  </a:lnTo>
                  <a:lnTo>
                    <a:pt x="64" y="13"/>
                  </a:lnTo>
                  <a:lnTo>
                    <a:pt x="69" y="17"/>
                  </a:lnTo>
                  <a:lnTo>
                    <a:pt x="75" y="19"/>
                  </a:lnTo>
                  <a:lnTo>
                    <a:pt x="81" y="24"/>
                  </a:lnTo>
                  <a:lnTo>
                    <a:pt x="85" y="28"/>
                  </a:lnTo>
                  <a:lnTo>
                    <a:pt x="91" y="34"/>
                  </a:lnTo>
                  <a:lnTo>
                    <a:pt x="92" y="36"/>
                  </a:lnTo>
                  <a:lnTo>
                    <a:pt x="96" y="40"/>
                  </a:lnTo>
                  <a:lnTo>
                    <a:pt x="98" y="43"/>
                  </a:lnTo>
                  <a:lnTo>
                    <a:pt x="100" y="48"/>
                  </a:lnTo>
                  <a:lnTo>
                    <a:pt x="103" y="51"/>
                  </a:lnTo>
                  <a:lnTo>
                    <a:pt x="105" y="55"/>
                  </a:lnTo>
                  <a:lnTo>
                    <a:pt x="106" y="59"/>
                  </a:lnTo>
                  <a:lnTo>
                    <a:pt x="108" y="65"/>
                  </a:lnTo>
                  <a:lnTo>
                    <a:pt x="110" y="69"/>
                  </a:lnTo>
                  <a:lnTo>
                    <a:pt x="112" y="74"/>
                  </a:lnTo>
                  <a:lnTo>
                    <a:pt x="114" y="80"/>
                  </a:lnTo>
                  <a:lnTo>
                    <a:pt x="115" y="86"/>
                  </a:lnTo>
                  <a:lnTo>
                    <a:pt x="116" y="91"/>
                  </a:lnTo>
                  <a:lnTo>
                    <a:pt x="119" y="97"/>
                  </a:lnTo>
                  <a:lnTo>
                    <a:pt x="120" y="103"/>
                  </a:lnTo>
                  <a:lnTo>
                    <a:pt x="121" y="111"/>
                  </a:lnTo>
                  <a:lnTo>
                    <a:pt x="121" y="118"/>
                  </a:lnTo>
                  <a:lnTo>
                    <a:pt x="122" y="125"/>
                  </a:lnTo>
                  <a:lnTo>
                    <a:pt x="123" y="133"/>
                  </a:lnTo>
                  <a:lnTo>
                    <a:pt x="125" y="142"/>
                  </a:lnTo>
                  <a:lnTo>
                    <a:pt x="130" y="137"/>
                  </a:lnTo>
                  <a:lnTo>
                    <a:pt x="130" y="134"/>
                  </a:lnTo>
                  <a:lnTo>
                    <a:pt x="130" y="130"/>
                  </a:lnTo>
                  <a:lnTo>
                    <a:pt x="129" y="125"/>
                  </a:lnTo>
                  <a:lnTo>
                    <a:pt x="129" y="120"/>
                  </a:lnTo>
                  <a:lnTo>
                    <a:pt x="128" y="116"/>
                  </a:lnTo>
                  <a:lnTo>
                    <a:pt x="128" y="110"/>
                  </a:lnTo>
                  <a:lnTo>
                    <a:pt x="127" y="103"/>
                  </a:lnTo>
                  <a:lnTo>
                    <a:pt x="126" y="97"/>
                  </a:lnTo>
                  <a:lnTo>
                    <a:pt x="123" y="91"/>
                  </a:lnTo>
                  <a:lnTo>
                    <a:pt x="122" y="84"/>
                  </a:lnTo>
                  <a:lnTo>
                    <a:pt x="121" y="80"/>
                  </a:lnTo>
                  <a:lnTo>
                    <a:pt x="121" y="77"/>
                  </a:lnTo>
                  <a:lnTo>
                    <a:pt x="120" y="73"/>
                  </a:lnTo>
                  <a:lnTo>
                    <a:pt x="119" y="70"/>
                  </a:lnTo>
                  <a:lnTo>
                    <a:pt x="116" y="66"/>
                  </a:lnTo>
                  <a:lnTo>
                    <a:pt x="116" y="63"/>
                  </a:lnTo>
                  <a:lnTo>
                    <a:pt x="114" y="59"/>
                  </a:lnTo>
                  <a:lnTo>
                    <a:pt x="114" y="56"/>
                  </a:lnTo>
                  <a:lnTo>
                    <a:pt x="112" y="53"/>
                  </a:lnTo>
                  <a:lnTo>
                    <a:pt x="110" y="48"/>
                  </a:lnTo>
                  <a:lnTo>
                    <a:pt x="108" y="44"/>
                  </a:lnTo>
                  <a:lnTo>
                    <a:pt x="106" y="41"/>
                  </a:lnTo>
                  <a:lnTo>
                    <a:pt x="102" y="34"/>
                  </a:lnTo>
                  <a:lnTo>
                    <a:pt x="98" y="30"/>
                  </a:lnTo>
                  <a:lnTo>
                    <a:pt x="93" y="24"/>
                  </a:lnTo>
                  <a:lnTo>
                    <a:pt x="88" y="18"/>
                  </a:lnTo>
                  <a:lnTo>
                    <a:pt x="82" y="13"/>
                  </a:lnTo>
                  <a:lnTo>
                    <a:pt x="76" y="10"/>
                  </a:lnTo>
                  <a:lnTo>
                    <a:pt x="73" y="8"/>
                  </a:lnTo>
                  <a:lnTo>
                    <a:pt x="69" y="5"/>
                  </a:lnTo>
                  <a:lnTo>
                    <a:pt x="65" y="4"/>
                  </a:lnTo>
                  <a:lnTo>
                    <a:pt x="62" y="3"/>
                  </a:lnTo>
                  <a:lnTo>
                    <a:pt x="58" y="2"/>
                  </a:lnTo>
                  <a:lnTo>
                    <a:pt x="54" y="2"/>
                  </a:lnTo>
                  <a:lnTo>
                    <a:pt x="50" y="1"/>
                  </a:lnTo>
                  <a:lnTo>
                    <a:pt x="45" y="1"/>
                  </a:lnTo>
                  <a:lnTo>
                    <a:pt x="41" y="0"/>
                  </a:lnTo>
                  <a:lnTo>
                    <a:pt x="36" y="0"/>
                  </a:lnTo>
                  <a:lnTo>
                    <a:pt x="31" y="1"/>
                  </a:lnTo>
                  <a:lnTo>
                    <a:pt x="27" y="2"/>
                  </a:lnTo>
                  <a:lnTo>
                    <a:pt x="21" y="3"/>
                  </a:lnTo>
                  <a:lnTo>
                    <a:pt x="16" y="4"/>
                  </a:lnTo>
                  <a:lnTo>
                    <a:pt x="11" y="5"/>
                  </a:lnTo>
                  <a:lnTo>
                    <a:pt x="6" y="9"/>
                  </a:lnTo>
                  <a:lnTo>
                    <a:pt x="0" y="15"/>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3" name="Freeform 178"/>
            <p:cNvSpPr>
              <a:spLocks/>
            </p:cNvSpPr>
            <p:nvPr/>
          </p:nvSpPr>
          <p:spPr bwMode="auto">
            <a:xfrm>
              <a:off x="5180" y="2093"/>
              <a:ext cx="65" cy="71"/>
            </a:xfrm>
            <a:custGeom>
              <a:avLst/>
              <a:gdLst>
                <a:gd name="T0" fmla="*/ 0 w 131"/>
                <a:gd name="T1" fmla="*/ 1 h 142"/>
                <a:gd name="T2" fmla="*/ 0 w 131"/>
                <a:gd name="T3" fmla="*/ 1 h 142"/>
                <a:gd name="T4" fmla="*/ 0 w 131"/>
                <a:gd name="T5" fmla="*/ 1 h 142"/>
                <a:gd name="T6" fmla="*/ 0 w 131"/>
                <a:gd name="T7" fmla="*/ 1 h 142"/>
                <a:gd name="T8" fmla="*/ 0 w 131"/>
                <a:gd name="T9" fmla="*/ 1 h 142"/>
                <a:gd name="T10" fmla="*/ 0 w 131"/>
                <a:gd name="T11" fmla="*/ 1 h 142"/>
                <a:gd name="T12" fmla="*/ 0 w 131"/>
                <a:gd name="T13" fmla="*/ 1 h 142"/>
                <a:gd name="T14" fmla="*/ 0 w 131"/>
                <a:gd name="T15" fmla="*/ 1 h 142"/>
                <a:gd name="T16" fmla="*/ 0 w 131"/>
                <a:gd name="T17" fmla="*/ 1 h 142"/>
                <a:gd name="T18" fmla="*/ 0 w 131"/>
                <a:gd name="T19" fmla="*/ 1 h 142"/>
                <a:gd name="T20" fmla="*/ 0 w 131"/>
                <a:gd name="T21" fmla="*/ 1 h 142"/>
                <a:gd name="T22" fmla="*/ 0 w 131"/>
                <a:gd name="T23" fmla="*/ 1 h 142"/>
                <a:gd name="T24" fmla="*/ 0 w 131"/>
                <a:gd name="T25" fmla="*/ 1 h 142"/>
                <a:gd name="T26" fmla="*/ 0 w 131"/>
                <a:gd name="T27" fmla="*/ 1 h 142"/>
                <a:gd name="T28" fmla="*/ 0 w 131"/>
                <a:gd name="T29" fmla="*/ 1 h 142"/>
                <a:gd name="T30" fmla="*/ 0 w 131"/>
                <a:gd name="T31" fmla="*/ 1 h 142"/>
                <a:gd name="T32" fmla="*/ 0 w 131"/>
                <a:gd name="T33" fmla="*/ 1 h 142"/>
                <a:gd name="T34" fmla="*/ 0 w 131"/>
                <a:gd name="T35" fmla="*/ 1 h 142"/>
                <a:gd name="T36" fmla="*/ 0 w 131"/>
                <a:gd name="T37" fmla="*/ 1 h 142"/>
                <a:gd name="T38" fmla="*/ 0 w 131"/>
                <a:gd name="T39" fmla="*/ 1 h 142"/>
                <a:gd name="T40" fmla="*/ 0 w 131"/>
                <a:gd name="T41" fmla="*/ 1 h 142"/>
                <a:gd name="T42" fmla="*/ 0 w 131"/>
                <a:gd name="T43" fmla="*/ 1 h 142"/>
                <a:gd name="T44" fmla="*/ 0 w 131"/>
                <a:gd name="T45" fmla="*/ 1 h 142"/>
                <a:gd name="T46" fmla="*/ 0 w 131"/>
                <a:gd name="T47" fmla="*/ 1 h 142"/>
                <a:gd name="T48" fmla="*/ 0 w 131"/>
                <a:gd name="T49" fmla="*/ 1 h 142"/>
                <a:gd name="T50" fmla="*/ 0 w 131"/>
                <a:gd name="T51" fmla="*/ 1 h 142"/>
                <a:gd name="T52" fmla="*/ 0 w 131"/>
                <a:gd name="T53" fmla="*/ 1 h 142"/>
                <a:gd name="T54" fmla="*/ 0 w 131"/>
                <a:gd name="T55" fmla="*/ 1 h 142"/>
                <a:gd name="T56" fmla="*/ 0 w 131"/>
                <a:gd name="T57" fmla="*/ 1 h 142"/>
                <a:gd name="T58" fmla="*/ 0 w 131"/>
                <a:gd name="T59" fmla="*/ 1 h 142"/>
                <a:gd name="T60" fmla="*/ 0 w 131"/>
                <a:gd name="T61" fmla="*/ 1 h 142"/>
                <a:gd name="T62" fmla="*/ 0 w 131"/>
                <a:gd name="T63" fmla="*/ 1 h 142"/>
                <a:gd name="T64" fmla="*/ 0 w 131"/>
                <a:gd name="T65" fmla="*/ 1 h 142"/>
                <a:gd name="T66" fmla="*/ 0 w 131"/>
                <a:gd name="T67" fmla="*/ 1 h 142"/>
                <a:gd name="T68" fmla="*/ 0 w 131"/>
                <a:gd name="T69" fmla="*/ 1 h 142"/>
                <a:gd name="T70" fmla="*/ 0 w 131"/>
                <a:gd name="T71" fmla="*/ 1 h 142"/>
                <a:gd name="T72" fmla="*/ 0 w 131"/>
                <a:gd name="T73" fmla="*/ 1 h 142"/>
                <a:gd name="T74" fmla="*/ 0 w 131"/>
                <a:gd name="T75" fmla="*/ 1 h 142"/>
                <a:gd name="T76" fmla="*/ 0 w 131"/>
                <a:gd name="T77" fmla="*/ 1 h 142"/>
                <a:gd name="T78" fmla="*/ 0 w 131"/>
                <a:gd name="T79" fmla="*/ 0 h 142"/>
                <a:gd name="T80" fmla="*/ 0 w 131"/>
                <a:gd name="T81" fmla="*/ 0 h 142"/>
                <a:gd name="T82" fmla="*/ 0 w 131"/>
                <a:gd name="T83" fmla="*/ 0 h 142"/>
                <a:gd name="T84" fmla="*/ 0 w 131"/>
                <a:gd name="T85" fmla="*/ 1 h 142"/>
                <a:gd name="T86" fmla="*/ 0 w 131"/>
                <a:gd name="T87" fmla="*/ 1 h 142"/>
                <a:gd name="T88" fmla="*/ 0 w 131"/>
                <a:gd name="T89" fmla="*/ 1 h 1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1"/>
                <a:gd name="T136" fmla="*/ 0 h 142"/>
                <a:gd name="T137" fmla="*/ 131 w 131"/>
                <a:gd name="T138" fmla="*/ 142 h 1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1" h="142">
                  <a:moveTo>
                    <a:pt x="0" y="13"/>
                  </a:moveTo>
                  <a:lnTo>
                    <a:pt x="4" y="12"/>
                  </a:lnTo>
                  <a:lnTo>
                    <a:pt x="5" y="11"/>
                  </a:lnTo>
                  <a:lnTo>
                    <a:pt x="10" y="10"/>
                  </a:lnTo>
                  <a:lnTo>
                    <a:pt x="12" y="9"/>
                  </a:lnTo>
                  <a:lnTo>
                    <a:pt x="17" y="9"/>
                  </a:lnTo>
                  <a:lnTo>
                    <a:pt x="20" y="8"/>
                  </a:lnTo>
                  <a:lnTo>
                    <a:pt x="26" y="7"/>
                  </a:lnTo>
                  <a:lnTo>
                    <a:pt x="31" y="7"/>
                  </a:lnTo>
                  <a:lnTo>
                    <a:pt x="36" y="8"/>
                  </a:lnTo>
                  <a:lnTo>
                    <a:pt x="41" y="8"/>
                  </a:lnTo>
                  <a:lnTo>
                    <a:pt x="47" y="9"/>
                  </a:lnTo>
                  <a:lnTo>
                    <a:pt x="52" y="10"/>
                  </a:lnTo>
                  <a:lnTo>
                    <a:pt x="58" y="12"/>
                  </a:lnTo>
                  <a:lnTo>
                    <a:pt x="63" y="13"/>
                  </a:lnTo>
                  <a:lnTo>
                    <a:pt x="69" y="17"/>
                  </a:lnTo>
                  <a:lnTo>
                    <a:pt x="74" y="19"/>
                  </a:lnTo>
                  <a:lnTo>
                    <a:pt x="80" y="24"/>
                  </a:lnTo>
                  <a:lnTo>
                    <a:pt x="85" y="27"/>
                  </a:lnTo>
                  <a:lnTo>
                    <a:pt x="90" y="34"/>
                  </a:lnTo>
                  <a:lnTo>
                    <a:pt x="92" y="36"/>
                  </a:lnTo>
                  <a:lnTo>
                    <a:pt x="95" y="40"/>
                  </a:lnTo>
                  <a:lnTo>
                    <a:pt x="97" y="43"/>
                  </a:lnTo>
                  <a:lnTo>
                    <a:pt x="101" y="48"/>
                  </a:lnTo>
                  <a:lnTo>
                    <a:pt x="102" y="51"/>
                  </a:lnTo>
                  <a:lnTo>
                    <a:pt x="104" y="55"/>
                  </a:lnTo>
                  <a:lnTo>
                    <a:pt x="105" y="59"/>
                  </a:lnTo>
                  <a:lnTo>
                    <a:pt x="109" y="65"/>
                  </a:lnTo>
                  <a:lnTo>
                    <a:pt x="110" y="69"/>
                  </a:lnTo>
                  <a:lnTo>
                    <a:pt x="111" y="74"/>
                  </a:lnTo>
                  <a:lnTo>
                    <a:pt x="113" y="80"/>
                  </a:lnTo>
                  <a:lnTo>
                    <a:pt x="116" y="86"/>
                  </a:lnTo>
                  <a:lnTo>
                    <a:pt x="117" y="91"/>
                  </a:lnTo>
                  <a:lnTo>
                    <a:pt x="118" y="97"/>
                  </a:lnTo>
                  <a:lnTo>
                    <a:pt x="119" y="103"/>
                  </a:lnTo>
                  <a:lnTo>
                    <a:pt x="120" y="111"/>
                  </a:lnTo>
                  <a:lnTo>
                    <a:pt x="122" y="118"/>
                  </a:lnTo>
                  <a:lnTo>
                    <a:pt x="123" y="125"/>
                  </a:lnTo>
                  <a:lnTo>
                    <a:pt x="123" y="133"/>
                  </a:lnTo>
                  <a:lnTo>
                    <a:pt x="124" y="142"/>
                  </a:lnTo>
                  <a:lnTo>
                    <a:pt x="131" y="138"/>
                  </a:lnTo>
                  <a:lnTo>
                    <a:pt x="131" y="137"/>
                  </a:lnTo>
                  <a:lnTo>
                    <a:pt x="131" y="135"/>
                  </a:lnTo>
                  <a:lnTo>
                    <a:pt x="131" y="132"/>
                  </a:lnTo>
                  <a:lnTo>
                    <a:pt x="131" y="130"/>
                  </a:lnTo>
                  <a:lnTo>
                    <a:pt x="130" y="125"/>
                  </a:lnTo>
                  <a:lnTo>
                    <a:pt x="130" y="120"/>
                  </a:lnTo>
                  <a:lnTo>
                    <a:pt x="128" y="116"/>
                  </a:lnTo>
                  <a:lnTo>
                    <a:pt x="127" y="110"/>
                  </a:lnTo>
                  <a:lnTo>
                    <a:pt x="126" y="104"/>
                  </a:lnTo>
                  <a:lnTo>
                    <a:pt x="125" y="97"/>
                  </a:lnTo>
                  <a:lnTo>
                    <a:pt x="125" y="94"/>
                  </a:lnTo>
                  <a:lnTo>
                    <a:pt x="124" y="91"/>
                  </a:lnTo>
                  <a:lnTo>
                    <a:pt x="124" y="87"/>
                  </a:lnTo>
                  <a:lnTo>
                    <a:pt x="123" y="84"/>
                  </a:lnTo>
                  <a:lnTo>
                    <a:pt x="122" y="80"/>
                  </a:lnTo>
                  <a:lnTo>
                    <a:pt x="120" y="77"/>
                  </a:lnTo>
                  <a:lnTo>
                    <a:pt x="119" y="73"/>
                  </a:lnTo>
                  <a:lnTo>
                    <a:pt x="118" y="70"/>
                  </a:lnTo>
                  <a:lnTo>
                    <a:pt x="117" y="66"/>
                  </a:lnTo>
                  <a:lnTo>
                    <a:pt x="116" y="63"/>
                  </a:lnTo>
                  <a:lnTo>
                    <a:pt x="115" y="59"/>
                  </a:lnTo>
                  <a:lnTo>
                    <a:pt x="115" y="56"/>
                  </a:lnTo>
                  <a:lnTo>
                    <a:pt x="112" y="53"/>
                  </a:lnTo>
                  <a:lnTo>
                    <a:pt x="110" y="48"/>
                  </a:lnTo>
                  <a:lnTo>
                    <a:pt x="109" y="45"/>
                  </a:lnTo>
                  <a:lnTo>
                    <a:pt x="107" y="41"/>
                  </a:lnTo>
                  <a:lnTo>
                    <a:pt x="102" y="34"/>
                  </a:lnTo>
                  <a:lnTo>
                    <a:pt x="98" y="28"/>
                  </a:lnTo>
                  <a:lnTo>
                    <a:pt x="94" y="23"/>
                  </a:lnTo>
                  <a:lnTo>
                    <a:pt x="88" y="18"/>
                  </a:lnTo>
                  <a:lnTo>
                    <a:pt x="82" y="12"/>
                  </a:lnTo>
                  <a:lnTo>
                    <a:pt x="77" y="9"/>
                  </a:lnTo>
                  <a:lnTo>
                    <a:pt x="73" y="7"/>
                  </a:lnTo>
                  <a:lnTo>
                    <a:pt x="69" y="5"/>
                  </a:lnTo>
                  <a:lnTo>
                    <a:pt x="65" y="3"/>
                  </a:lnTo>
                  <a:lnTo>
                    <a:pt x="62" y="3"/>
                  </a:lnTo>
                  <a:lnTo>
                    <a:pt x="57" y="2"/>
                  </a:lnTo>
                  <a:lnTo>
                    <a:pt x="54" y="1"/>
                  </a:lnTo>
                  <a:lnTo>
                    <a:pt x="49" y="0"/>
                  </a:lnTo>
                  <a:lnTo>
                    <a:pt x="46" y="0"/>
                  </a:lnTo>
                  <a:lnTo>
                    <a:pt x="40" y="0"/>
                  </a:lnTo>
                  <a:lnTo>
                    <a:pt x="36" y="0"/>
                  </a:lnTo>
                  <a:lnTo>
                    <a:pt x="31" y="0"/>
                  </a:lnTo>
                  <a:lnTo>
                    <a:pt x="26" y="2"/>
                  </a:lnTo>
                  <a:lnTo>
                    <a:pt x="20" y="2"/>
                  </a:lnTo>
                  <a:lnTo>
                    <a:pt x="16" y="3"/>
                  </a:lnTo>
                  <a:lnTo>
                    <a:pt x="10" y="5"/>
                  </a:lnTo>
                  <a:lnTo>
                    <a:pt x="5" y="8"/>
                  </a:lnTo>
                  <a:lnTo>
                    <a:pt x="0" y="13"/>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4" name="Freeform 179"/>
            <p:cNvSpPr>
              <a:spLocks/>
            </p:cNvSpPr>
            <p:nvPr/>
          </p:nvSpPr>
          <p:spPr bwMode="auto">
            <a:xfrm>
              <a:off x="5189" y="2085"/>
              <a:ext cx="65" cy="72"/>
            </a:xfrm>
            <a:custGeom>
              <a:avLst/>
              <a:gdLst>
                <a:gd name="T0" fmla="*/ 1 w 130"/>
                <a:gd name="T1" fmla="*/ 1 h 142"/>
                <a:gd name="T2" fmla="*/ 1 w 130"/>
                <a:gd name="T3" fmla="*/ 1 h 142"/>
                <a:gd name="T4" fmla="*/ 1 w 130"/>
                <a:gd name="T5" fmla="*/ 1 h 142"/>
                <a:gd name="T6" fmla="*/ 1 w 130"/>
                <a:gd name="T7" fmla="*/ 1 h 142"/>
                <a:gd name="T8" fmla="*/ 1 w 130"/>
                <a:gd name="T9" fmla="*/ 1 h 142"/>
                <a:gd name="T10" fmla="*/ 1 w 130"/>
                <a:gd name="T11" fmla="*/ 1 h 142"/>
                <a:gd name="T12" fmla="*/ 1 w 130"/>
                <a:gd name="T13" fmla="*/ 1 h 142"/>
                <a:gd name="T14" fmla="*/ 1 w 130"/>
                <a:gd name="T15" fmla="*/ 1 h 142"/>
                <a:gd name="T16" fmla="*/ 1 w 130"/>
                <a:gd name="T17" fmla="*/ 1 h 142"/>
                <a:gd name="T18" fmla="*/ 1 w 130"/>
                <a:gd name="T19" fmla="*/ 1 h 142"/>
                <a:gd name="T20" fmla="*/ 1 w 130"/>
                <a:gd name="T21" fmla="*/ 1 h 142"/>
                <a:gd name="T22" fmla="*/ 1 w 130"/>
                <a:gd name="T23" fmla="*/ 1 h 142"/>
                <a:gd name="T24" fmla="*/ 1 w 130"/>
                <a:gd name="T25" fmla="*/ 1 h 142"/>
                <a:gd name="T26" fmla="*/ 1 w 130"/>
                <a:gd name="T27" fmla="*/ 1 h 142"/>
                <a:gd name="T28" fmla="*/ 1 w 130"/>
                <a:gd name="T29" fmla="*/ 1 h 142"/>
                <a:gd name="T30" fmla="*/ 1 w 130"/>
                <a:gd name="T31" fmla="*/ 1 h 142"/>
                <a:gd name="T32" fmla="*/ 1 w 130"/>
                <a:gd name="T33" fmla="*/ 1 h 142"/>
                <a:gd name="T34" fmla="*/ 1 w 130"/>
                <a:gd name="T35" fmla="*/ 1 h 142"/>
                <a:gd name="T36" fmla="*/ 1 w 130"/>
                <a:gd name="T37" fmla="*/ 1 h 142"/>
                <a:gd name="T38" fmla="*/ 1 w 130"/>
                <a:gd name="T39" fmla="*/ 1 h 142"/>
                <a:gd name="T40" fmla="*/ 1 w 130"/>
                <a:gd name="T41" fmla="*/ 1 h 142"/>
                <a:gd name="T42" fmla="*/ 1 w 130"/>
                <a:gd name="T43" fmla="*/ 1 h 142"/>
                <a:gd name="T44" fmla="*/ 1 w 130"/>
                <a:gd name="T45" fmla="*/ 1 h 142"/>
                <a:gd name="T46" fmla="*/ 1 w 130"/>
                <a:gd name="T47" fmla="*/ 1 h 142"/>
                <a:gd name="T48" fmla="*/ 1 w 130"/>
                <a:gd name="T49" fmla="*/ 1 h 142"/>
                <a:gd name="T50" fmla="*/ 1 w 130"/>
                <a:gd name="T51" fmla="*/ 1 h 142"/>
                <a:gd name="T52" fmla="*/ 1 w 130"/>
                <a:gd name="T53" fmla="*/ 1 h 142"/>
                <a:gd name="T54" fmla="*/ 1 w 130"/>
                <a:gd name="T55" fmla="*/ 1 h 142"/>
                <a:gd name="T56" fmla="*/ 1 w 130"/>
                <a:gd name="T57" fmla="*/ 1 h 142"/>
                <a:gd name="T58" fmla="*/ 1 w 130"/>
                <a:gd name="T59" fmla="*/ 1 h 142"/>
                <a:gd name="T60" fmla="*/ 1 w 130"/>
                <a:gd name="T61" fmla="*/ 1 h 142"/>
                <a:gd name="T62" fmla="*/ 1 w 130"/>
                <a:gd name="T63" fmla="*/ 1 h 142"/>
                <a:gd name="T64" fmla="*/ 1 w 130"/>
                <a:gd name="T65" fmla="*/ 1 h 142"/>
                <a:gd name="T66" fmla="*/ 1 w 130"/>
                <a:gd name="T67" fmla="*/ 1 h 142"/>
                <a:gd name="T68" fmla="*/ 1 w 130"/>
                <a:gd name="T69" fmla="*/ 1 h 142"/>
                <a:gd name="T70" fmla="*/ 1 w 130"/>
                <a:gd name="T71" fmla="*/ 1 h 142"/>
                <a:gd name="T72" fmla="*/ 1 w 130"/>
                <a:gd name="T73" fmla="*/ 1 h 142"/>
                <a:gd name="T74" fmla="*/ 1 w 130"/>
                <a:gd name="T75" fmla="*/ 1 h 142"/>
                <a:gd name="T76" fmla="*/ 1 w 130"/>
                <a:gd name="T77" fmla="*/ 1 h 142"/>
                <a:gd name="T78" fmla="*/ 1 w 130"/>
                <a:gd name="T79" fmla="*/ 0 h 142"/>
                <a:gd name="T80" fmla="*/ 1 w 130"/>
                <a:gd name="T81" fmla="*/ 0 h 142"/>
                <a:gd name="T82" fmla="*/ 1 w 130"/>
                <a:gd name="T83" fmla="*/ 0 h 142"/>
                <a:gd name="T84" fmla="*/ 1 w 130"/>
                <a:gd name="T85" fmla="*/ 1 h 142"/>
                <a:gd name="T86" fmla="*/ 1 w 130"/>
                <a:gd name="T87" fmla="*/ 1 h 142"/>
                <a:gd name="T88" fmla="*/ 0 w 130"/>
                <a:gd name="T89" fmla="*/ 1 h 1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
                <a:gd name="T136" fmla="*/ 0 h 142"/>
                <a:gd name="T137" fmla="*/ 130 w 130"/>
                <a:gd name="T138" fmla="*/ 142 h 1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 h="142">
                  <a:moveTo>
                    <a:pt x="0" y="14"/>
                  </a:moveTo>
                  <a:lnTo>
                    <a:pt x="5" y="12"/>
                  </a:lnTo>
                  <a:lnTo>
                    <a:pt x="7" y="11"/>
                  </a:lnTo>
                  <a:lnTo>
                    <a:pt x="10" y="10"/>
                  </a:lnTo>
                  <a:lnTo>
                    <a:pt x="14" y="9"/>
                  </a:lnTo>
                  <a:lnTo>
                    <a:pt x="18" y="9"/>
                  </a:lnTo>
                  <a:lnTo>
                    <a:pt x="22" y="8"/>
                  </a:lnTo>
                  <a:lnTo>
                    <a:pt x="26" y="7"/>
                  </a:lnTo>
                  <a:lnTo>
                    <a:pt x="30" y="7"/>
                  </a:lnTo>
                  <a:lnTo>
                    <a:pt x="36" y="7"/>
                  </a:lnTo>
                  <a:lnTo>
                    <a:pt x="41" y="7"/>
                  </a:lnTo>
                  <a:lnTo>
                    <a:pt x="47" y="8"/>
                  </a:lnTo>
                  <a:lnTo>
                    <a:pt x="53" y="9"/>
                  </a:lnTo>
                  <a:lnTo>
                    <a:pt x="59" y="11"/>
                  </a:lnTo>
                  <a:lnTo>
                    <a:pt x="63" y="14"/>
                  </a:lnTo>
                  <a:lnTo>
                    <a:pt x="69" y="16"/>
                  </a:lnTo>
                  <a:lnTo>
                    <a:pt x="75" y="19"/>
                  </a:lnTo>
                  <a:lnTo>
                    <a:pt x="80" y="23"/>
                  </a:lnTo>
                  <a:lnTo>
                    <a:pt x="85" y="27"/>
                  </a:lnTo>
                  <a:lnTo>
                    <a:pt x="91" y="33"/>
                  </a:lnTo>
                  <a:lnTo>
                    <a:pt x="92" y="35"/>
                  </a:lnTo>
                  <a:lnTo>
                    <a:pt x="95" y="40"/>
                  </a:lnTo>
                  <a:lnTo>
                    <a:pt x="98" y="43"/>
                  </a:lnTo>
                  <a:lnTo>
                    <a:pt x="100" y="47"/>
                  </a:lnTo>
                  <a:lnTo>
                    <a:pt x="102" y="50"/>
                  </a:lnTo>
                  <a:lnTo>
                    <a:pt x="105" y="55"/>
                  </a:lnTo>
                  <a:lnTo>
                    <a:pt x="106" y="60"/>
                  </a:lnTo>
                  <a:lnTo>
                    <a:pt x="108" y="64"/>
                  </a:lnTo>
                  <a:lnTo>
                    <a:pt x="109" y="69"/>
                  </a:lnTo>
                  <a:lnTo>
                    <a:pt x="112" y="73"/>
                  </a:lnTo>
                  <a:lnTo>
                    <a:pt x="114" y="79"/>
                  </a:lnTo>
                  <a:lnTo>
                    <a:pt x="115" y="85"/>
                  </a:lnTo>
                  <a:lnTo>
                    <a:pt x="117" y="91"/>
                  </a:lnTo>
                  <a:lnTo>
                    <a:pt x="118" y="98"/>
                  </a:lnTo>
                  <a:lnTo>
                    <a:pt x="120" y="103"/>
                  </a:lnTo>
                  <a:lnTo>
                    <a:pt x="121" y="111"/>
                  </a:lnTo>
                  <a:lnTo>
                    <a:pt x="121" y="118"/>
                  </a:lnTo>
                  <a:lnTo>
                    <a:pt x="122" y="125"/>
                  </a:lnTo>
                  <a:lnTo>
                    <a:pt x="123" y="133"/>
                  </a:lnTo>
                  <a:lnTo>
                    <a:pt x="124" y="142"/>
                  </a:lnTo>
                  <a:lnTo>
                    <a:pt x="130" y="137"/>
                  </a:lnTo>
                  <a:lnTo>
                    <a:pt x="130" y="135"/>
                  </a:lnTo>
                  <a:lnTo>
                    <a:pt x="130" y="134"/>
                  </a:lnTo>
                  <a:lnTo>
                    <a:pt x="130" y="132"/>
                  </a:lnTo>
                  <a:lnTo>
                    <a:pt x="130" y="129"/>
                  </a:lnTo>
                  <a:lnTo>
                    <a:pt x="129" y="124"/>
                  </a:lnTo>
                  <a:lnTo>
                    <a:pt x="129" y="119"/>
                  </a:lnTo>
                  <a:lnTo>
                    <a:pt x="128" y="115"/>
                  </a:lnTo>
                  <a:lnTo>
                    <a:pt x="128" y="110"/>
                  </a:lnTo>
                  <a:lnTo>
                    <a:pt x="127" y="103"/>
                  </a:lnTo>
                  <a:lnTo>
                    <a:pt x="125" y="98"/>
                  </a:lnTo>
                  <a:lnTo>
                    <a:pt x="124" y="93"/>
                  </a:lnTo>
                  <a:lnTo>
                    <a:pt x="124" y="91"/>
                  </a:lnTo>
                  <a:lnTo>
                    <a:pt x="123" y="87"/>
                  </a:lnTo>
                  <a:lnTo>
                    <a:pt x="122" y="84"/>
                  </a:lnTo>
                  <a:lnTo>
                    <a:pt x="121" y="80"/>
                  </a:lnTo>
                  <a:lnTo>
                    <a:pt x="121" y="76"/>
                  </a:lnTo>
                  <a:lnTo>
                    <a:pt x="120" y="72"/>
                  </a:lnTo>
                  <a:lnTo>
                    <a:pt x="118" y="69"/>
                  </a:lnTo>
                  <a:lnTo>
                    <a:pt x="117" y="65"/>
                  </a:lnTo>
                  <a:lnTo>
                    <a:pt x="116" y="62"/>
                  </a:lnTo>
                  <a:lnTo>
                    <a:pt x="114" y="58"/>
                  </a:lnTo>
                  <a:lnTo>
                    <a:pt x="114" y="55"/>
                  </a:lnTo>
                  <a:lnTo>
                    <a:pt x="112" y="51"/>
                  </a:lnTo>
                  <a:lnTo>
                    <a:pt x="109" y="48"/>
                  </a:lnTo>
                  <a:lnTo>
                    <a:pt x="108" y="43"/>
                  </a:lnTo>
                  <a:lnTo>
                    <a:pt x="106" y="41"/>
                  </a:lnTo>
                  <a:lnTo>
                    <a:pt x="101" y="34"/>
                  </a:lnTo>
                  <a:lnTo>
                    <a:pt x="98" y="28"/>
                  </a:lnTo>
                  <a:lnTo>
                    <a:pt x="93" y="23"/>
                  </a:lnTo>
                  <a:lnTo>
                    <a:pt x="87" y="18"/>
                  </a:lnTo>
                  <a:lnTo>
                    <a:pt x="82" y="12"/>
                  </a:lnTo>
                  <a:lnTo>
                    <a:pt x="76" y="9"/>
                  </a:lnTo>
                  <a:lnTo>
                    <a:pt x="72" y="7"/>
                  </a:lnTo>
                  <a:lnTo>
                    <a:pt x="69" y="5"/>
                  </a:lnTo>
                  <a:lnTo>
                    <a:pt x="64" y="3"/>
                  </a:lnTo>
                  <a:lnTo>
                    <a:pt x="62" y="3"/>
                  </a:lnTo>
                  <a:lnTo>
                    <a:pt x="57" y="1"/>
                  </a:lnTo>
                  <a:lnTo>
                    <a:pt x="54" y="1"/>
                  </a:lnTo>
                  <a:lnTo>
                    <a:pt x="49" y="0"/>
                  </a:lnTo>
                  <a:lnTo>
                    <a:pt x="45" y="0"/>
                  </a:lnTo>
                  <a:lnTo>
                    <a:pt x="40" y="0"/>
                  </a:lnTo>
                  <a:lnTo>
                    <a:pt x="36" y="0"/>
                  </a:lnTo>
                  <a:lnTo>
                    <a:pt x="31" y="0"/>
                  </a:lnTo>
                  <a:lnTo>
                    <a:pt x="26" y="1"/>
                  </a:lnTo>
                  <a:lnTo>
                    <a:pt x="21" y="2"/>
                  </a:lnTo>
                  <a:lnTo>
                    <a:pt x="16" y="3"/>
                  </a:lnTo>
                  <a:lnTo>
                    <a:pt x="10" y="5"/>
                  </a:lnTo>
                  <a:lnTo>
                    <a:pt x="6" y="8"/>
                  </a:lnTo>
                  <a:lnTo>
                    <a:pt x="0" y="14"/>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5" name="Freeform 180"/>
            <p:cNvSpPr>
              <a:spLocks/>
            </p:cNvSpPr>
            <p:nvPr/>
          </p:nvSpPr>
          <p:spPr bwMode="auto">
            <a:xfrm>
              <a:off x="5131" y="2049"/>
              <a:ext cx="191" cy="155"/>
            </a:xfrm>
            <a:custGeom>
              <a:avLst/>
              <a:gdLst>
                <a:gd name="T0" fmla="*/ 1 w 382"/>
                <a:gd name="T1" fmla="*/ 0 h 311"/>
                <a:gd name="T2" fmla="*/ 1 w 382"/>
                <a:gd name="T3" fmla="*/ 0 h 311"/>
                <a:gd name="T4" fmla="*/ 1 w 382"/>
                <a:gd name="T5" fmla="*/ 0 h 311"/>
                <a:gd name="T6" fmla="*/ 1 w 382"/>
                <a:gd name="T7" fmla="*/ 0 h 311"/>
                <a:gd name="T8" fmla="*/ 1 w 382"/>
                <a:gd name="T9" fmla="*/ 0 h 311"/>
                <a:gd name="T10" fmla="*/ 1 w 382"/>
                <a:gd name="T11" fmla="*/ 0 h 311"/>
                <a:gd name="T12" fmla="*/ 1 w 382"/>
                <a:gd name="T13" fmla="*/ 0 h 311"/>
                <a:gd name="T14" fmla="*/ 1 w 382"/>
                <a:gd name="T15" fmla="*/ 0 h 311"/>
                <a:gd name="T16" fmla="*/ 1 w 382"/>
                <a:gd name="T17" fmla="*/ 0 h 311"/>
                <a:gd name="T18" fmla="*/ 1 w 382"/>
                <a:gd name="T19" fmla="*/ 0 h 311"/>
                <a:gd name="T20" fmla="*/ 1 w 382"/>
                <a:gd name="T21" fmla="*/ 0 h 311"/>
                <a:gd name="T22" fmla="*/ 1 w 382"/>
                <a:gd name="T23" fmla="*/ 0 h 311"/>
                <a:gd name="T24" fmla="*/ 1 w 382"/>
                <a:gd name="T25" fmla="*/ 0 h 311"/>
                <a:gd name="T26" fmla="*/ 1 w 382"/>
                <a:gd name="T27" fmla="*/ 0 h 311"/>
                <a:gd name="T28" fmla="*/ 1 w 382"/>
                <a:gd name="T29" fmla="*/ 0 h 311"/>
                <a:gd name="T30" fmla="*/ 1 w 382"/>
                <a:gd name="T31" fmla="*/ 0 h 311"/>
                <a:gd name="T32" fmla="*/ 1 w 382"/>
                <a:gd name="T33" fmla="*/ 0 h 311"/>
                <a:gd name="T34" fmla="*/ 1 w 382"/>
                <a:gd name="T35" fmla="*/ 0 h 311"/>
                <a:gd name="T36" fmla="*/ 1 w 382"/>
                <a:gd name="T37" fmla="*/ 0 h 311"/>
                <a:gd name="T38" fmla="*/ 1 w 382"/>
                <a:gd name="T39" fmla="*/ 0 h 311"/>
                <a:gd name="T40" fmla="*/ 1 w 382"/>
                <a:gd name="T41" fmla="*/ 0 h 311"/>
                <a:gd name="T42" fmla="*/ 1 w 382"/>
                <a:gd name="T43" fmla="*/ 0 h 311"/>
                <a:gd name="T44" fmla="*/ 1 w 382"/>
                <a:gd name="T45" fmla="*/ 0 h 311"/>
                <a:gd name="T46" fmla="*/ 1 w 382"/>
                <a:gd name="T47" fmla="*/ 0 h 311"/>
                <a:gd name="T48" fmla="*/ 1 w 382"/>
                <a:gd name="T49" fmla="*/ 0 h 311"/>
                <a:gd name="T50" fmla="*/ 1 w 382"/>
                <a:gd name="T51" fmla="*/ 0 h 311"/>
                <a:gd name="T52" fmla="*/ 1 w 382"/>
                <a:gd name="T53" fmla="*/ 0 h 311"/>
                <a:gd name="T54" fmla="*/ 1 w 382"/>
                <a:gd name="T55" fmla="*/ 0 h 311"/>
                <a:gd name="T56" fmla="*/ 1 w 382"/>
                <a:gd name="T57" fmla="*/ 0 h 311"/>
                <a:gd name="T58" fmla="*/ 1 w 382"/>
                <a:gd name="T59" fmla="*/ 0 h 311"/>
                <a:gd name="T60" fmla="*/ 1 w 382"/>
                <a:gd name="T61" fmla="*/ 0 h 311"/>
                <a:gd name="T62" fmla="*/ 1 w 382"/>
                <a:gd name="T63" fmla="*/ 0 h 311"/>
                <a:gd name="T64" fmla="*/ 1 w 382"/>
                <a:gd name="T65" fmla="*/ 0 h 311"/>
                <a:gd name="T66" fmla="*/ 1 w 382"/>
                <a:gd name="T67" fmla="*/ 0 h 311"/>
                <a:gd name="T68" fmla="*/ 1 w 382"/>
                <a:gd name="T69" fmla="*/ 0 h 311"/>
                <a:gd name="T70" fmla="*/ 1 w 382"/>
                <a:gd name="T71" fmla="*/ 0 h 311"/>
                <a:gd name="T72" fmla="*/ 1 w 382"/>
                <a:gd name="T73" fmla="*/ 0 h 311"/>
                <a:gd name="T74" fmla="*/ 1 w 382"/>
                <a:gd name="T75" fmla="*/ 0 h 311"/>
                <a:gd name="T76" fmla="*/ 1 w 382"/>
                <a:gd name="T77" fmla="*/ 0 h 311"/>
                <a:gd name="T78" fmla="*/ 1 w 382"/>
                <a:gd name="T79" fmla="*/ 0 h 311"/>
                <a:gd name="T80" fmla="*/ 1 w 382"/>
                <a:gd name="T81" fmla="*/ 0 h 311"/>
                <a:gd name="T82" fmla="*/ 1 w 382"/>
                <a:gd name="T83" fmla="*/ 0 h 311"/>
                <a:gd name="T84" fmla="*/ 1 w 382"/>
                <a:gd name="T85" fmla="*/ 0 h 311"/>
                <a:gd name="T86" fmla="*/ 1 w 382"/>
                <a:gd name="T87" fmla="*/ 0 h 311"/>
                <a:gd name="T88" fmla="*/ 1 w 382"/>
                <a:gd name="T89" fmla="*/ 0 h 311"/>
                <a:gd name="T90" fmla="*/ 1 w 382"/>
                <a:gd name="T91" fmla="*/ 0 h 311"/>
                <a:gd name="T92" fmla="*/ 1 w 382"/>
                <a:gd name="T93" fmla="*/ 0 h 311"/>
                <a:gd name="T94" fmla="*/ 1 w 382"/>
                <a:gd name="T95" fmla="*/ 0 h 311"/>
                <a:gd name="T96" fmla="*/ 1 w 382"/>
                <a:gd name="T97" fmla="*/ 0 h 311"/>
                <a:gd name="T98" fmla="*/ 1 w 382"/>
                <a:gd name="T99" fmla="*/ 0 h 311"/>
                <a:gd name="T100" fmla="*/ 1 w 382"/>
                <a:gd name="T101" fmla="*/ 0 h 311"/>
                <a:gd name="T102" fmla="*/ 1 w 382"/>
                <a:gd name="T103" fmla="*/ 0 h 311"/>
                <a:gd name="T104" fmla="*/ 1 w 382"/>
                <a:gd name="T105" fmla="*/ 0 h 311"/>
                <a:gd name="T106" fmla="*/ 0 w 382"/>
                <a:gd name="T107" fmla="*/ 0 h 3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2"/>
                <a:gd name="T163" fmla="*/ 0 h 311"/>
                <a:gd name="T164" fmla="*/ 382 w 382"/>
                <a:gd name="T165" fmla="*/ 311 h 31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2" h="311">
                  <a:moveTo>
                    <a:pt x="0" y="194"/>
                  </a:moveTo>
                  <a:lnTo>
                    <a:pt x="1" y="191"/>
                  </a:lnTo>
                  <a:lnTo>
                    <a:pt x="3" y="188"/>
                  </a:lnTo>
                  <a:lnTo>
                    <a:pt x="4" y="184"/>
                  </a:lnTo>
                  <a:lnTo>
                    <a:pt x="8" y="181"/>
                  </a:lnTo>
                  <a:lnTo>
                    <a:pt x="10" y="177"/>
                  </a:lnTo>
                  <a:lnTo>
                    <a:pt x="14" y="174"/>
                  </a:lnTo>
                  <a:lnTo>
                    <a:pt x="17" y="168"/>
                  </a:lnTo>
                  <a:lnTo>
                    <a:pt x="22" y="162"/>
                  </a:lnTo>
                  <a:lnTo>
                    <a:pt x="25" y="157"/>
                  </a:lnTo>
                  <a:lnTo>
                    <a:pt x="31" y="151"/>
                  </a:lnTo>
                  <a:lnTo>
                    <a:pt x="37" y="144"/>
                  </a:lnTo>
                  <a:lnTo>
                    <a:pt x="43" y="138"/>
                  </a:lnTo>
                  <a:lnTo>
                    <a:pt x="46" y="135"/>
                  </a:lnTo>
                  <a:lnTo>
                    <a:pt x="50" y="131"/>
                  </a:lnTo>
                  <a:lnTo>
                    <a:pt x="54" y="128"/>
                  </a:lnTo>
                  <a:lnTo>
                    <a:pt x="57" y="126"/>
                  </a:lnTo>
                  <a:lnTo>
                    <a:pt x="61" y="121"/>
                  </a:lnTo>
                  <a:lnTo>
                    <a:pt x="65" y="118"/>
                  </a:lnTo>
                  <a:lnTo>
                    <a:pt x="69" y="114"/>
                  </a:lnTo>
                  <a:lnTo>
                    <a:pt x="73" y="111"/>
                  </a:lnTo>
                  <a:lnTo>
                    <a:pt x="77" y="107"/>
                  </a:lnTo>
                  <a:lnTo>
                    <a:pt x="81" y="103"/>
                  </a:lnTo>
                  <a:lnTo>
                    <a:pt x="86" y="99"/>
                  </a:lnTo>
                  <a:lnTo>
                    <a:pt x="91" y="96"/>
                  </a:lnTo>
                  <a:lnTo>
                    <a:pt x="95" y="92"/>
                  </a:lnTo>
                  <a:lnTo>
                    <a:pt x="101" y="89"/>
                  </a:lnTo>
                  <a:lnTo>
                    <a:pt x="106" y="85"/>
                  </a:lnTo>
                  <a:lnTo>
                    <a:pt x="111" y="81"/>
                  </a:lnTo>
                  <a:lnTo>
                    <a:pt x="116" y="77"/>
                  </a:lnTo>
                  <a:lnTo>
                    <a:pt x="122" y="74"/>
                  </a:lnTo>
                  <a:lnTo>
                    <a:pt x="127" y="70"/>
                  </a:lnTo>
                  <a:lnTo>
                    <a:pt x="134" y="67"/>
                  </a:lnTo>
                  <a:lnTo>
                    <a:pt x="139" y="63"/>
                  </a:lnTo>
                  <a:lnTo>
                    <a:pt x="145" y="60"/>
                  </a:lnTo>
                  <a:lnTo>
                    <a:pt x="152" y="57"/>
                  </a:lnTo>
                  <a:lnTo>
                    <a:pt x="159" y="53"/>
                  </a:lnTo>
                  <a:lnTo>
                    <a:pt x="164" y="50"/>
                  </a:lnTo>
                  <a:lnTo>
                    <a:pt x="171" y="46"/>
                  </a:lnTo>
                  <a:lnTo>
                    <a:pt x="177" y="44"/>
                  </a:lnTo>
                  <a:lnTo>
                    <a:pt x="185" y="42"/>
                  </a:lnTo>
                  <a:lnTo>
                    <a:pt x="192" y="37"/>
                  </a:lnTo>
                  <a:lnTo>
                    <a:pt x="199" y="35"/>
                  </a:lnTo>
                  <a:lnTo>
                    <a:pt x="206" y="31"/>
                  </a:lnTo>
                  <a:lnTo>
                    <a:pt x="214" y="29"/>
                  </a:lnTo>
                  <a:lnTo>
                    <a:pt x="221" y="27"/>
                  </a:lnTo>
                  <a:lnTo>
                    <a:pt x="229" y="24"/>
                  </a:lnTo>
                  <a:lnTo>
                    <a:pt x="237" y="22"/>
                  </a:lnTo>
                  <a:lnTo>
                    <a:pt x="245" y="20"/>
                  </a:lnTo>
                  <a:lnTo>
                    <a:pt x="382" y="0"/>
                  </a:lnTo>
                  <a:lnTo>
                    <a:pt x="381" y="2"/>
                  </a:lnTo>
                  <a:lnTo>
                    <a:pt x="379" y="6"/>
                  </a:lnTo>
                  <a:lnTo>
                    <a:pt x="378" y="11"/>
                  </a:lnTo>
                  <a:lnTo>
                    <a:pt x="377" y="12"/>
                  </a:lnTo>
                  <a:lnTo>
                    <a:pt x="376" y="15"/>
                  </a:lnTo>
                  <a:lnTo>
                    <a:pt x="375" y="20"/>
                  </a:lnTo>
                  <a:lnTo>
                    <a:pt x="373" y="23"/>
                  </a:lnTo>
                  <a:lnTo>
                    <a:pt x="371" y="26"/>
                  </a:lnTo>
                  <a:lnTo>
                    <a:pt x="370" y="30"/>
                  </a:lnTo>
                  <a:lnTo>
                    <a:pt x="368" y="35"/>
                  </a:lnTo>
                  <a:lnTo>
                    <a:pt x="367" y="39"/>
                  </a:lnTo>
                  <a:lnTo>
                    <a:pt x="365" y="43"/>
                  </a:lnTo>
                  <a:lnTo>
                    <a:pt x="362" y="49"/>
                  </a:lnTo>
                  <a:lnTo>
                    <a:pt x="359" y="53"/>
                  </a:lnTo>
                  <a:lnTo>
                    <a:pt x="358" y="59"/>
                  </a:lnTo>
                  <a:lnTo>
                    <a:pt x="354" y="63"/>
                  </a:lnTo>
                  <a:lnTo>
                    <a:pt x="352" y="69"/>
                  </a:lnTo>
                  <a:lnTo>
                    <a:pt x="348" y="75"/>
                  </a:lnTo>
                  <a:lnTo>
                    <a:pt x="346" y="81"/>
                  </a:lnTo>
                  <a:lnTo>
                    <a:pt x="343" y="87"/>
                  </a:lnTo>
                  <a:lnTo>
                    <a:pt x="339" y="92"/>
                  </a:lnTo>
                  <a:lnTo>
                    <a:pt x="336" y="99"/>
                  </a:lnTo>
                  <a:lnTo>
                    <a:pt x="332" y="105"/>
                  </a:lnTo>
                  <a:lnTo>
                    <a:pt x="329" y="112"/>
                  </a:lnTo>
                  <a:lnTo>
                    <a:pt x="325" y="119"/>
                  </a:lnTo>
                  <a:lnTo>
                    <a:pt x="321" y="124"/>
                  </a:lnTo>
                  <a:lnTo>
                    <a:pt x="317" y="131"/>
                  </a:lnTo>
                  <a:lnTo>
                    <a:pt x="313" y="137"/>
                  </a:lnTo>
                  <a:lnTo>
                    <a:pt x="307" y="144"/>
                  </a:lnTo>
                  <a:lnTo>
                    <a:pt x="302" y="150"/>
                  </a:lnTo>
                  <a:lnTo>
                    <a:pt x="298" y="157"/>
                  </a:lnTo>
                  <a:lnTo>
                    <a:pt x="293" y="164"/>
                  </a:lnTo>
                  <a:lnTo>
                    <a:pt x="287" y="171"/>
                  </a:lnTo>
                  <a:lnTo>
                    <a:pt x="282" y="177"/>
                  </a:lnTo>
                  <a:lnTo>
                    <a:pt x="277" y="184"/>
                  </a:lnTo>
                  <a:lnTo>
                    <a:pt x="271" y="190"/>
                  </a:lnTo>
                  <a:lnTo>
                    <a:pt x="266" y="197"/>
                  </a:lnTo>
                  <a:lnTo>
                    <a:pt x="259" y="203"/>
                  </a:lnTo>
                  <a:lnTo>
                    <a:pt x="253" y="210"/>
                  </a:lnTo>
                  <a:lnTo>
                    <a:pt x="246" y="215"/>
                  </a:lnTo>
                  <a:lnTo>
                    <a:pt x="240" y="222"/>
                  </a:lnTo>
                  <a:lnTo>
                    <a:pt x="234" y="228"/>
                  </a:lnTo>
                  <a:lnTo>
                    <a:pt x="228" y="235"/>
                  </a:lnTo>
                  <a:lnTo>
                    <a:pt x="221" y="241"/>
                  </a:lnTo>
                  <a:lnTo>
                    <a:pt x="213" y="246"/>
                  </a:lnTo>
                  <a:lnTo>
                    <a:pt x="206" y="252"/>
                  </a:lnTo>
                  <a:lnTo>
                    <a:pt x="198" y="257"/>
                  </a:lnTo>
                  <a:lnTo>
                    <a:pt x="190" y="263"/>
                  </a:lnTo>
                  <a:lnTo>
                    <a:pt x="182" y="268"/>
                  </a:lnTo>
                  <a:lnTo>
                    <a:pt x="173" y="273"/>
                  </a:lnTo>
                  <a:lnTo>
                    <a:pt x="165" y="278"/>
                  </a:lnTo>
                  <a:lnTo>
                    <a:pt x="157" y="282"/>
                  </a:lnTo>
                  <a:lnTo>
                    <a:pt x="148" y="287"/>
                  </a:lnTo>
                  <a:lnTo>
                    <a:pt x="139" y="291"/>
                  </a:lnTo>
                  <a:lnTo>
                    <a:pt x="130" y="296"/>
                  </a:lnTo>
                  <a:lnTo>
                    <a:pt x="121" y="299"/>
                  </a:lnTo>
                  <a:lnTo>
                    <a:pt x="111" y="303"/>
                  </a:lnTo>
                  <a:lnTo>
                    <a:pt x="102" y="307"/>
                  </a:lnTo>
                  <a:lnTo>
                    <a:pt x="93" y="311"/>
                  </a:lnTo>
                  <a:lnTo>
                    <a:pt x="88" y="311"/>
                  </a:lnTo>
                  <a:lnTo>
                    <a:pt x="87" y="311"/>
                  </a:lnTo>
                  <a:lnTo>
                    <a:pt x="86" y="311"/>
                  </a:lnTo>
                  <a:lnTo>
                    <a:pt x="87" y="311"/>
                  </a:lnTo>
                  <a:lnTo>
                    <a:pt x="89" y="309"/>
                  </a:lnTo>
                  <a:lnTo>
                    <a:pt x="94" y="305"/>
                  </a:lnTo>
                  <a:lnTo>
                    <a:pt x="100" y="303"/>
                  </a:lnTo>
                  <a:lnTo>
                    <a:pt x="104" y="299"/>
                  </a:lnTo>
                  <a:lnTo>
                    <a:pt x="108" y="297"/>
                  </a:lnTo>
                  <a:lnTo>
                    <a:pt x="110" y="297"/>
                  </a:lnTo>
                  <a:lnTo>
                    <a:pt x="110" y="296"/>
                  </a:lnTo>
                  <a:lnTo>
                    <a:pt x="112" y="295"/>
                  </a:lnTo>
                  <a:lnTo>
                    <a:pt x="116" y="294"/>
                  </a:lnTo>
                  <a:lnTo>
                    <a:pt x="121" y="291"/>
                  </a:lnTo>
                  <a:lnTo>
                    <a:pt x="125" y="289"/>
                  </a:lnTo>
                  <a:lnTo>
                    <a:pt x="132" y="286"/>
                  </a:lnTo>
                  <a:lnTo>
                    <a:pt x="137" y="283"/>
                  </a:lnTo>
                  <a:lnTo>
                    <a:pt x="140" y="281"/>
                  </a:lnTo>
                  <a:lnTo>
                    <a:pt x="144" y="280"/>
                  </a:lnTo>
                  <a:lnTo>
                    <a:pt x="149" y="278"/>
                  </a:lnTo>
                  <a:lnTo>
                    <a:pt x="153" y="274"/>
                  </a:lnTo>
                  <a:lnTo>
                    <a:pt x="157" y="272"/>
                  </a:lnTo>
                  <a:lnTo>
                    <a:pt x="162" y="268"/>
                  </a:lnTo>
                  <a:lnTo>
                    <a:pt x="167" y="266"/>
                  </a:lnTo>
                  <a:lnTo>
                    <a:pt x="172" y="263"/>
                  </a:lnTo>
                  <a:lnTo>
                    <a:pt x="177" y="260"/>
                  </a:lnTo>
                  <a:lnTo>
                    <a:pt x="182" y="257"/>
                  </a:lnTo>
                  <a:lnTo>
                    <a:pt x="187" y="253"/>
                  </a:lnTo>
                  <a:lnTo>
                    <a:pt x="193" y="249"/>
                  </a:lnTo>
                  <a:lnTo>
                    <a:pt x="199" y="245"/>
                  </a:lnTo>
                  <a:lnTo>
                    <a:pt x="203" y="242"/>
                  </a:lnTo>
                  <a:lnTo>
                    <a:pt x="209" y="238"/>
                  </a:lnTo>
                  <a:lnTo>
                    <a:pt x="215" y="234"/>
                  </a:lnTo>
                  <a:lnTo>
                    <a:pt x="221" y="230"/>
                  </a:lnTo>
                  <a:lnTo>
                    <a:pt x="226" y="226"/>
                  </a:lnTo>
                  <a:lnTo>
                    <a:pt x="232" y="221"/>
                  </a:lnTo>
                  <a:lnTo>
                    <a:pt x="237" y="217"/>
                  </a:lnTo>
                  <a:lnTo>
                    <a:pt x="241" y="212"/>
                  </a:lnTo>
                  <a:lnTo>
                    <a:pt x="246" y="206"/>
                  </a:lnTo>
                  <a:lnTo>
                    <a:pt x="252" y="203"/>
                  </a:lnTo>
                  <a:lnTo>
                    <a:pt x="256" y="197"/>
                  </a:lnTo>
                  <a:lnTo>
                    <a:pt x="261" y="192"/>
                  </a:lnTo>
                  <a:lnTo>
                    <a:pt x="266" y="187"/>
                  </a:lnTo>
                  <a:lnTo>
                    <a:pt x="270" y="182"/>
                  </a:lnTo>
                  <a:lnTo>
                    <a:pt x="275" y="176"/>
                  </a:lnTo>
                  <a:lnTo>
                    <a:pt x="279" y="171"/>
                  </a:lnTo>
                  <a:lnTo>
                    <a:pt x="284" y="165"/>
                  </a:lnTo>
                  <a:lnTo>
                    <a:pt x="289" y="160"/>
                  </a:lnTo>
                  <a:lnTo>
                    <a:pt x="292" y="153"/>
                  </a:lnTo>
                  <a:lnTo>
                    <a:pt x="298" y="147"/>
                  </a:lnTo>
                  <a:lnTo>
                    <a:pt x="301" y="142"/>
                  </a:lnTo>
                  <a:lnTo>
                    <a:pt x="306" y="136"/>
                  </a:lnTo>
                  <a:lnTo>
                    <a:pt x="308" y="133"/>
                  </a:lnTo>
                  <a:lnTo>
                    <a:pt x="309" y="129"/>
                  </a:lnTo>
                  <a:lnTo>
                    <a:pt x="312" y="126"/>
                  </a:lnTo>
                  <a:lnTo>
                    <a:pt x="314" y="122"/>
                  </a:lnTo>
                  <a:lnTo>
                    <a:pt x="317" y="115"/>
                  </a:lnTo>
                  <a:lnTo>
                    <a:pt x="322" y="108"/>
                  </a:lnTo>
                  <a:lnTo>
                    <a:pt x="323" y="105"/>
                  </a:lnTo>
                  <a:lnTo>
                    <a:pt x="325" y="101"/>
                  </a:lnTo>
                  <a:lnTo>
                    <a:pt x="328" y="98"/>
                  </a:lnTo>
                  <a:lnTo>
                    <a:pt x="329" y="95"/>
                  </a:lnTo>
                  <a:lnTo>
                    <a:pt x="331" y="91"/>
                  </a:lnTo>
                  <a:lnTo>
                    <a:pt x="333" y="88"/>
                  </a:lnTo>
                  <a:lnTo>
                    <a:pt x="335" y="84"/>
                  </a:lnTo>
                  <a:lnTo>
                    <a:pt x="337" y="81"/>
                  </a:lnTo>
                  <a:lnTo>
                    <a:pt x="338" y="76"/>
                  </a:lnTo>
                  <a:lnTo>
                    <a:pt x="340" y="73"/>
                  </a:lnTo>
                  <a:lnTo>
                    <a:pt x="342" y="69"/>
                  </a:lnTo>
                  <a:lnTo>
                    <a:pt x="344" y="65"/>
                  </a:lnTo>
                  <a:lnTo>
                    <a:pt x="345" y="60"/>
                  </a:lnTo>
                  <a:lnTo>
                    <a:pt x="347" y="57"/>
                  </a:lnTo>
                  <a:lnTo>
                    <a:pt x="350" y="53"/>
                  </a:lnTo>
                  <a:lnTo>
                    <a:pt x="351" y="50"/>
                  </a:lnTo>
                  <a:lnTo>
                    <a:pt x="352" y="45"/>
                  </a:lnTo>
                  <a:lnTo>
                    <a:pt x="354" y="42"/>
                  </a:lnTo>
                  <a:lnTo>
                    <a:pt x="355" y="37"/>
                  </a:lnTo>
                  <a:lnTo>
                    <a:pt x="358" y="32"/>
                  </a:lnTo>
                  <a:lnTo>
                    <a:pt x="359" y="29"/>
                  </a:lnTo>
                  <a:lnTo>
                    <a:pt x="360" y="24"/>
                  </a:lnTo>
                  <a:lnTo>
                    <a:pt x="362" y="21"/>
                  </a:lnTo>
                  <a:lnTo>
                    <a:pt x="365" y="16"/>
                  </a:lnTo>
                  <a:lnTo>
                    <a:pt x="362" y="16"/>
                  </a:lnTo>
                  <a:lnTo>
                    <a:pt x="358" y="16"/>
                  </a:lnTo>
                  <a:lnTo>
                    <a:pt x="353" y="15"/>
                  </a:lnTo>
                  <a:lnTo>
                    <a:pt x="350" y="15"/>
                  </a:lnTo>
                  <a:lnTo>
                    <a:pt x="345" y="15"/>
                  </a:lnTo>
                  <a:lnTo>
                    <a:pt x="340" y="16"/>
                  </a:lnTo>
                  <a:lnTo>
                    <a:pt x="333" y="16"/>
                  </a:lnTo>
                  <a:lnTo>
                    <a:pt x="328" y="16"/>
                  </a:lnTo>
                  <a:lnTo>
                    <a:pt x="323" y="16"/>
                  </a:lnTo>
                  <a:lnTo>
                    <a:pt x="321" y="16"/>
                  </a:lnTo>
                  <a:lnTo>
                    <a:pt x="316" y="16"/>
                  </a:lnTo>
                  <a:lnTo>
                    <a:pt x="314" y="16"/>
                  </a:lnTo>
                  <a:lnTo>
                    <a:pt x="309" y="16"/>
                  </a:lnTo>
                  <a:lnTo>
                    <a:pt x="306" y="17"/>
                  </a:lnTo>
                  <a:lnTo>
                    <a:pt x="301" y="17"/>
                  </a:lnTo>
                  <a:lnTo>
                    <a:pt x="298" y="19"/>
                  </a:lnTo>
                  <a:lnTo>
                    <a:pt x="293" y="19"/>
                  </a:lnTo>
                  <a:lnTo>
                    <a:pt x="289" y="20"/>
                  </a:lnTo>
                  <a:lnTo>
                    <a:pt x="284" y="20"/>
                  </a:lnTo>
                  <a:lnTo>
                    <a:pt x="281" y="21"/>
                  </a:lnTo>
                  <a:lnTo>
                    <a:pt x="275" y="21"/>
                  </a:lnTo>
                  <a:lnTo>
                    <a:pt x="270" y="22"/>
                  </a:lnTo>
                  <a:lnTo>
                    <a:pt x="266" y="23"/>
                  </a:lnTo>
                  <a:lnTo>
                    <a:pt x="261" y="24"/>
                  </a:lnTo>
                  <a:lnTo>
                    <a:pt x="256" y="24"/>
                  </a:lnTo>
                  <a:lnTo>
                    <a:pt x="251" y="26"/>
                  </a:lnTo>
                  <a:lnTo>
                    <a:pt x="246" y="27"/>
                  </a:lnTo>
                  <a:lnTo>
                    <a:pt x="241" y="29"/>
                  </a:lnTo>
                  <a:lnTo>
                    <a:pt x="236" y="29"/>
                  </a:lnTo>
                  <a:lnTo>
                    <a:pt x="231" y="30"/>
                  </a:lnTo>
                  <a:lnTo>
                    <a:pt x="225" y="31"/>
                  </a:lnTo>
                  <a:lnTo>
                    <a:pt x="221" y="34"/>
                  </a:lnTo>
                  <a:lnTo>
                    <a:pt x="216" y="36"/>
                  </a:lnTo>
                  <a:lnTo>
                    <a:pt x="210" y="37"/>
                  </a:lnTo>
                  <a:lnTo>
                    <a:pt x="206" y="39"/>
                  </a:lnTo>
                  <a:lnTo>
                    <a:pt x="201" y="42"/>
                  </a:lnTo>
                  <a:lnTo>
                    <a:pt x="195" y="43"/>
                  </a:lnTo>
                  <a:lnTo>
                    <a:pt x="190" y="45"/>
                  </a:lnTo>
                  <a:lnTo>
                    <a:pt x="185" y="46"/>
                  </a:lnTo>
                  <a:lnTo>
                    <a:pt x="180" y="50"/>
                  </a:lnTo>
                  <a:lnTo>
                    <a:pt x="175" y="51"/>
                  </a:lnTo>
                  <a:lnTo>
                    <a:pt x="170" y="54"/>
                  </a:lnTo>
                  <a:lnTo>
                    <a:pt x="164" y="57"/>
                  </a:lnTo>
                  <a:lnTo>
                    <a:pt x="160" y="60"/>
                  </a:lnTo>
                  <a:lnTo>
                    <a:pt x="154" y="62"/>
                  </a:lnTo>
                  <a:lnTo>
                    <a:pt x="149" y="66"/>
                  </a:lnTo>
                  <a:lnTo>
                    <a:pt x="144" y="68"/>
                  </a:lnTo>
                  <a:lnTo>
                    <a:pt x="139" y="72"/>
                  </a:lnTo>
                  <a:lnTo>
                    <a:pt x="134" y="75"/>
                  </a:lnTo>
                  <a:lnTo>
                    <a:pt x="130" y="78"/>
                  </a:lnTo>
                  <a:lnTo>
                    <a:pt x="124" y="82"/>
                  </a:lnTo>
                  <a:lnTo>
                    <a:pt x="121" y="87"/>
                  </a:lnTo>
                  <a:lnTo>
                    <a:pt x="118" y="87"/>
                  </a:lnTo>
                  <a:lnTo>
                    <a:pt x="116" y="90"/>
                  </a:lnTo>
                  <a:lnTo>
                    <a:pt x="110" y="93"/>
                  </a:lnTo>
                  <a:lnTo>
                    <a:pt x="104" y="98"/>
                  </a:lnTo>
                  <a:lnTo>
                    <a:pt x="100" y="100"/>
                  </a:lnTo>
                  <a:lnTo>
                    <a:pt x="96" y="103"/>
                  </a:lnTo>
                  <a:lnTo>
                    <a:pt x="92" y="106"/>
                  </a:lnTo>
                  <a:lnTo>
                    <a:pt x="88" y="111"/>
                  </a:lnTo>
                  <a:lnTo>
                    <a:pt x="84" y="114"/>
                  </a:lnTo>
                  <a:lnTo>
                    <a:pt x="79" y="118"/>
                  </a:lnTo>
                  <a:lnTo>
                    <a:pt x="75" y="121"/>
                  </a:lnTo>
                  <a:lnTo>
                    <a:pt x="71" y="126"/>
                  </a:lnTo>
                  <a:lnTo>
                    <a:pt x="65" y="129"/>
                  </a:lnTo>
                  <a:lnTo>
                    <a:pt x="61" y="134"/>
                  </a:lnTo>
                  <a:lnTo>
                    <a:pt x="55" y="137"/>
                  </a:lnTo>
                  <a:lnTo>
                    <a:pt x="51" y="142"/>
                  </a:lnTo>
                  <a:lnTo>
                    <a:pt x="47" y="146"/>
                  </a:lnTo>
                  <a:lnTo>
                    <a:pt x="42" y="150"/>
                  </a:lnTo>
                  <a:lnTo>
                    <a:pt x="39" y="154"/>
                  </a:lnTo>
                  <a:lnTo>
                    <a:pt x="34" y="158"/>
                  </a:lnTo>
                  <a:lnTo>
                    <a:pt x="31" y="161"/>
                  </a:lnTo>
                  <a:lnTo>
                    <a:pt x="27" y="165"/>
                  </a:lnTo>
                  <a:lnTo>
                    <a:pt x="24" y="169"/>
                  </a:lnTo>
                  <a:lnTo>
                    <a:pt x="23" y="173"/>
                  </a:lnTo>
                  <a:lnTo>
                    <a:pt x="18" y="179"/>
                  </a:lnTo>
                  <a:lnTo>
                    <a:pt x="16" y="185"/>
                  </a:lnTo>
                  <a:lnTo>
                    <a:pt x="0" y="194"/>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6" name="Freeform 181"/>
            <p:cNvSpPr>
              <a:spLocks/>
            </p:cNvSpPr>
            <p:nvPr/>
          </p:nvSpPr>
          <p:spPr bwMode="auto">
            <a:xfrm>
              <a:off x="5198" y="2078"/>
              <a:ext cx="65" cy="71"/>
            </a:xfrm>
            <a:custGeom>
              <a:avLst/>
              <a:gdLst>
                <a:gd name="T0" fmla="*/ 1 w 130"/>
                <a:gd name="T1" fmla="*/ 1 h 141"/>
                <a:gd name="T2" fmla="*/ 1 w 130"/>
                <a:gd name="T3" fmla="*/ 1 h 141"/>
                <a:gd name="T4" fmla="*/ 1 w 130"/>
                <a:gd name="T5" fmla="*/ 1 h 141"/>
                <a:gd name="T6" fmla="*/ 1 w 130"/>
                <a:gd name="T7" fmla="*/ 1 h 141"/>
                <a:gd name="T8" fmla="*/ 1 w 130"/>
                <a:gd name="T9" fmla="*/ 1 h 141"/>
                <a:gd name="T10" fmla="*/ 1 w 130"/>
                <a:gd name="T11" fmla="*/ 1 h 141"/>
                <a:gd name="T12" fmla="*/ 1 w 130"/>
                <a:gd name="T13" fmla="*/ 1 h 141"/>
                <a:gd name="T14" fmla="*/ 1 w 130"/>
                <a:gd name="T15" fmla="*/ 1 h 141"/>
                <a:gd name="T16" fmla="*/ 1 w 130"/>
                <a:gd name="T17" fmla="*/ 1 h 141"/>
                <a:gd name="T18" fmla="*/ 1 w 130"/>
                <a:gd name="T19" fmla="*/ 1 h 141"/>
                <a:gd name="T20" fmla="*/ 1 w 130"/>
                <a:gd name="T21" fmla="*/ 1 h 141"/>
                <a:gd name="T22" fmla="*/ 1 w 130"/>
                <a:gd name="T23" fmla="*/ 1 h 141"/>
                <a:gd name="T24" fmla="*/ 1 w 130"/>
                <a:gd name="T25" fmla="*/ 1 h 141"/>
                <a:gd name="T26" fmla="*/ 1 w 130"/>
                <a:gd name="T27" fmla="*/ 1 h 141"/>
                <a:gd name="T28" fmla="*/ 1 w 130"/>
                <a:gd name="T29" fmla="*/ 1 h 141"/>
                <a:gd name="T30" fmla="*/ 1 w 130"/>
                <a:gd name="T31" fmla="*/ 1 h 141"/>
                <a:gd name="T32" fmla="*/ 1 w 130"/>
                <a:gd name="T33" fmla="*/ 1 h 141"/>
                <a:gd name="T34" fmla="*/ 1 w 130"/>
                <a:gd name="T35" fmla="*/ 1 h 141"/>
                <a:gd name="T36" fmla="*/ 1 w 130"/>
                <a:gd name="T37" fmla="*/ 1 h 141"/>
                <a:gd name="T38" fmla="*/ 1 w 130"/>
                <a:gd name="T39" fmla="*/ 1 h 141"/>
                <a:gd name="T40" fmla="*/ 1 w 130"/>
                <a:gd name="T41" fmla="*/ 1 h 141"/>
                <a:gd name="T42" fmla="*/ 1 w 130"/>
                <a:gd name="T43" fmla="*/ 1 h 141"/>
                <a:gd name="T44" fmla="*/ 1 w 130"/>
                <a:gd name="T45" fmla="*/ 1 h 141"/>
                <a:gd name="T46" fmla="*/ 1 w 130"/>
                <a:gd name="T47" fmla="*/ 1 h 141"/>
                <a:gd name="T48" fmla="*/ 1 w 130"/>
                <a:gd name="T49" fmla="*/ 1 h 141"/>
                <a:gd name="T50" fmla="*/ 1 w 130"/>
                <a:gd name="T51" fmla="*/ 1 h 141"/>
                <a:gd name="T52" fmla="*/ 1 w 130"/>
                <a:gd name="T53" fmla="*/ 1 h 141"/>
                <a:gd name="T54" fmla="*/ 1 w 130"/>
                <a:gd name="T55" fmla="*/ 1 h 141"/>
                <a:gd name="T56" fmla="*/ 1 w 130"/>
                <a:gd name="T57" fmla="*/ 1 h 141"/>
                <a:gd name="T58" fmla="*/ 1 w 130"/>
                <a:gd name="T59" fmla="*/ 1 h 141"/>
                <a:gd name="T60" fmla="*/ 1 w 130"/>
                <a:gd name="T61" fmla="*/ 1 h 141"/>
                <a:gd name="T62" fmla="*/ 1 w 130"/>
                <a:gd name="T63" fmla="*/ 1 h 141"/>
                <a:gd name="T64" fmla="*/ 1 w 130"/>
                <a:gd name="T65" fmla="*/ 1 h 141"/>
                <a:gd name="T66" fmla="*/ 1 w 130"/>
                <a:gd name="T67" fmla="*/ 1 h 141"/>
                <a:gd name="T68" fmla="*/ 1 w 130"/>
                <a:gd name="T69" fmla="*/ 1 h 141"/>
                <a:gd name="T70" fmla="*/ 1 w 130"/>
                <a:gd name="T71" fmla="*/ 1 h 141"/>
                <a:gd name="T72" fmla="*/ 1 w 130"/>
                <a:gd name="T73" fmla="*/ 1 h 141"/>
                <a:gd name="T74" fmla="*/ 1 w 130"/>
                <a:gd name="T75" fmla="*/ 1 h 141"/>
                <a:gd name="T76" fmla="*/ 1 w 130"/>
                <a:gd name="T77" fmla="*/ 1 h 141"/>
                <a:gd name="T78" fmla="*/ 1 w 130"/>
                <a:gd name="T79" fmla="*/ 0 h 141"/>
                <a:gd name="T80" fmla="*/ 1 w 130"/>
                <a:gd name="T81" fmla="*/ 0 h 141"/>
                <a:gd name="T82" fmla="*/ 1 w 130"/>
                <a:gd name="T83" fmla="*/ 0 h 141"/>
                <a:gd name="T84" fmla="*/ 1 w 130"/>
                <a:gd name="T85" fmla="*/ 1 h 141"/>
                <a:gd name="T86" fmla="*/ 1 w 130"/>
                <a:gd name="T87" fmla="*/ 1 h 141"/>
                <a:gd name="T88" fmla="*/ 0 w 130"/>
                <a:gd name="T89" fmla="*/ 1 h 1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
                <a:gd name="T136" fmla="*/ 0 h 141"/>
                <a:gd name="T137" fmla="*/ 130 w 130"/>
                <a:gd name="T138" fmla="*/ 141 h 1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 h="141">
                  <a:moveTo>
                    <a:pt x="0" y="15"/>
                  </a:moveTo>
                  <a:lnTo>
                    <a:pt x="5" y="12"/>
                  </a:lnTo>
                  <a:lnTo>
                    <a:pt x="6" y="11"/>
                  </a:lnTo>
                  <a:lnTo>
                    <a:pt x="11" y="11"/>
                  </a:lnTo>
                  <a:lnTo>
                    <a:pt x="13" y="9"/>
                  </a:lnTo>
                  <a:lnTo>
                    <a:pt x="17" y="9"/>
                  </a:lnTo>
                  <a:lnTo>
                    <a:pt x="22" y="8"/>
                  </a:lnTo>
                  <a:lnTo>
                    <a:pt x="27" y="8"/>
                  </a:lnTo>
                  <a:lnTo>
                    <a:pt x="31" y="8"/>
                  </a:lnTo>
                  <a:lnTo>
                    <a:pt x="37" y="8"/>
                  </a:lnTo>
                  <a:lnTo>
                    <a:pt x="42" y="8"/>
                  </a:lnTo>
                  <a:lnTo>
                    <a:pt x="47" y="9"/>
                  </a:lnTo>
                  <a:lnTo>
                    <a:pt x="53" y="10"/>
                  </a:lnTo>
                  <a:lnTo>
                    <a:pt x="59" y="12"/>
                  </a:lnTo>
                  <a:lnTo>
                    <a:pt x="63" y="14"/>
                  </a:lnTo>
                  <a:lnTo>
                    <a:pt x="69" y="16"/>
                  </a:lnTo>
                  <a:lnTo>
                    <a:pt x="75" y="19"/>
                  </a:lnTo>
                  <a:lnTo>
                    <a:pt x="81" y="23"/>
                  </a:lnTo>
                  <a:lnTo>
                    <a:pt x="85" y="27"/>
                  </a:lnTo>
                  <a:lnTo>
                    <a:pt x="91" y="33"/>
                  </a:lnTo>
                  <a:lnTo>
                    <a:pt x="92" y="35"/>
                  </a:lnTo>
                  <a:lnTo>
                    <a:pt x="96" y="40"/>
                  </a:lnTo>
                  <a:lnTo>
                    <a:pt x="98" y="43"/>
                  </a:lnTo>
                  <a:lnTo>
                    <a:pt x="101" y="47"/>
                  </a:lnTo>
                  <a:lnTo>
                    <a:pt x="103" y="50"/>
                  </a:lnTo>
                  <a:lnTo>
                    <a:pt x="105" y="55"/>
                  </a:lnTo>
                  <a:lnTo>
                    <a:pt x="107" y="58"/>
                  </a:lnTo>
                  <a:lnTo>
                    <a:pt x="110" y="64"/>
                  </a:lnTo>
                  <a:lnTo>
                    <a:pt x="111" y="69"/>
                  </a:lnTo>
                  <a:lnTo>
                    <a:pt x="112" y="73"/>
                  </a:lnTo>
                  <a:lnTo>
                    <a:pt x="114" y="79"/>
                  </a:lnTo>
                  <a:lnTo>
                    <a:pt x="116" y="85"/>
                  </a:lnTo>
                  <a:lnTo>
                    <a:pt x="118" y="91"/>
                  </a:lnTo>
                  <a:lnTo>
                    <a:pt x="119" y="96"/>
                  </a:lnTo>
                  <a:lnTo>
                    <a:pt x="120" y="103"/>
                  </a:lnTo>
                  <a:lnTo>
                    <a:pt x="121" y="110"/>
                  </a:lnTo>
                  <a:lnTo>
                    <a:pt x="122" y="117"/>
                  </a:lnTo>
                  <a:lnTo>
                    <a:pt x="123" y="125"/>
                  </a:lnTo>
                  <a:lnTo>
                    <a:pt x="123" y="133"/>
                  </a:lnTo>
                  <a:lnTo>
                    <a:pt x="124" y="141"/>
                  </a:lnTo>
                  <a:lnTo>
                    <a:pt x="130" y="137"/>
                  </a:lnTo>
                  <a:lnTo>
                    <a:pt x="130" y="136"/>
                  </a:lnTo>
                  <a:lnTo>
                    <a:pt x="130" y="134"/>
                  </a:lnTo>
                  <a:lnTo>
                    <a:pt x="130" y="132"/>
                  </a:lnTo>
                  <a:lnTo>
                    <a:pt x="130" y="129"/>
                  </a:lnTo>
                  <a:lnTo>
                    <a:pt x="129" y="124"/>
                  </a:lnTo>
                  <a:lnTo>
                    <a:pt x="129" y="119"/>
                  </a:lnTo>
                  <a:lnTo>
                    <a:pt x="128" y="115"/>
                  </a:lnTo>
                  <a:lnTo>
                    <a:pt x="128" y="110"/>
                  </a:lnTo>
                  <a:lnTo>
                    <a:pt x="127" y="103"/>
                  </a:lnTo>
                  <a:lnTo>
                    <a:pt x="126" y="98"/>
                  </a:lnTo>
                  <a:lnTo>
                    <a:pt x="124" y="93"/>
                  </a:lnTo>
                  <a:lnTo>
                    <a:pt x="123" y="91"/>
                  </a:lnTo>
                  <a:lnTo>
                    <a:pt x="123" y="86"/>
                  </a:lnTo>
                  <a:lnTo>
                    <a:pt x="122" y="84"/>
                  </a:lnTo>
                  <a:lnTo>
                    <a:pt x="121" y="79"/>
                  </a:lnTo>
                  <a:lnTo>
                    <a:pt x="120" y="76"/>
                  </a:lnTo>
                  <a:lnTo>
                    <a:pt x="119" y="72"/>
                  </a:lnTo>
                  <a:lnTo>
                    <a:pt x="119" y="69"/>
                  </a:lnTo>
                  <a:lnTo>
                    <a:pt x="116" y="65"/>
                  </a:lnTo>
                  <a:lnTo>
                    <a:pt x="116" y="62"/>
                  </a:lnTo>
                  <a:lnTo>
                    <a:pt x="114" y="58"/>
                  </a:lnTo>
                  <a:lnTo>
                    <a:pt x="113" y="55"/>
                  </a:lnTo>
                  <a:lnTo>
                    <a:pt x="112" y="52"/>
                  </a:lnTo>
                  <a:lnTo>
                    <a:pt x="110" y="48"/>
                  </a:lnTo>
                  <a:lnTo>
                    <a:pt x="108" y="43"/>
                  </a:lnTo>
                  <a:lnTo>
                    <a:pt x="106" y="41"/>
                  </a:lnTo>
                  <a:lnTo>
                    <a:pt x="101" y="34"/>
                  </a:lnTo>
                  <a:lnTo>
                    <a:pt x="98" y="29"/>
                  </a:lnTo>
                  <a:lnTo>
                    <a:pt x="92" y="23"/>
                  </a:lnTo>
                  <a:lnTo>
                    <a:pt x="88" y="18"/>
                  </a:lnTo>
                  <a:lnTo>
                    <a:pt x="82" y="12"/>
                  </a:lnTo>
                  <a:lnTo>
                    <a:pt x="76" y="9"/>
                  </a:lnTo>
                  <a:lnTo>
                    <a:pt x="73" y="7"/>
                  </a:lnTo>
                  <a:lnTo>
                    <a:pt x="68" y="5"/>
                  </a:lnTo>
                  <a:lnTo>
                    <a:pt x="65" y="3"/>
                  </a:lnTo>
                  <a:lnTo>
                    <a:pt x="61" y="2"/>
                  </a:lnTo>
                  <a:lnTo>
                    <a:pt x="57" y="1"/>
                  </a:lnTo>
                  <a:lnTo>
                    <a:pt x="53" y="1"/>
                  </a:lnTo>
                  <a:lnTo>
                    <a:pt x="49" y="0"/>
                  </a:lnTo>
                  <a:lnTo>
                    <a:pt x="45" y="0"/>
                  </a:lnTo>
                  <a:lnTo>
                    <a:pt x="40" y="0"/>
                  </a:lnTo>
                  <a:lnTo>
                    <a:pt x="36" y="0"/>
                  </a:lnTo>
                  <a:lnTo>
                    <a:pt x="31" y="0"/>
                  </a:lnTo>
                  <a:lnTo>
                    <a:pt x="27" y="1"/>
                  </a:lnTo>
                  <a:lnTo>
                    <a:pt x="21" y="2"/>
                  </a:lnTo>
                  <a:lnTo>
                    <a:pt x="16" y="3"/>
                  </a:lnTo>
                  <a:lnTo>
                    <a:pt x="11" y="5"/>
                  </a:lnTo>
                  <a:lnTo>
                    <a:pt x="5" y="8"/>
                  </a:lnTo>
                  <a:lnTo>
                    <a:pt x="0" y="15"/>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7" name="Freeform 182"/>
            <p:cNvSpPr>
              <a:spLocks/>
            </p:cNvSpPr>
            <p:nvPr/>
          </p:nvSpPr>
          <p:spPr bwMode="auto">
            <a:xfrm>
              <a:off x="5271" y="2007"/>
              <a:ext cx="58" cy="53"/>
            </a:xfrm>
            <a:custGeom>
              <a:avLst/>
              <a:gdLst>
                <a:gd name="T0" fmla="*/ 0 w 117"/>
                <a:gd name="T1" fmla="*/ 1 h 106"/>
                <a:gd name="T2" fmla="*/ 0 w 117"/>
                <a:gd name="T3" fmla="*/ 1 h 106"/>
                <a:gd name="T4" fmla="*/ 0 w 117"/>
                <a:gd name="T5" fmla="*/ 1 h 106"/>
                <a:gd name="T6" fmla="*/ 0 w 117"/>
                <a:gd name="T7" fmla="*/ 1 h 106"/>
                <a:gd name="T8" fmla="*/ 0 w 117"/>
                <a:gd name="T9" fmla="*/ 1 h 106"/>
                <a:gd name="T10" fmla="*/ 0 w 117"/>
                <a:gd name="T11" fmla="*/ 1 h 106"/>
                <a:gd name="T12" fmla="*/ 0 w 117"/>
                <a:gd name="T13" fmla="*/ 1 h 106"/>
                <a:gd name="T14" fmla="*/ 0 w 117"/>
                <a:gd name="T15" fmla="*/ 1 h 106"/>
                <a:gd name="T16" fmla="*/ 0 w 117"/>
                <a:gd name="T17" fmla="*/ 1 h 106"/>
                <a:gd name="T18" fmla="*/ 0 w 117"/>
                <a:gd name="T19" fmla="*/ 1 h 106"/>
                <a:gd name="T20" fmla="*/ 0 w 117"/>
                <a:gd name="T21" fmla="*/ 1 h 106"/>
                <a:gd name="T22" fmla="*/ 0 w 117"/>
                <a:gd name="T23" fmla="*/ 1 h 106"/>
                <a:gd name="T24" fmla="*/ 0 w 117"/>
                <a:gd name="T25" fmla="*/ 1 h 106"/>
                <a:gd name="T26" fmla="*/ 0 w 117"/>
                <a:gd name="T27" fmla="*/ 1 h 106"/>
                <a:gd name="T28" fmla="*/ 0 w 117"/>
                <a:gd name="T29" fmla="*/ 1 h 106"/>
                <a:gd name="T30" fmla="*/ 0 w 117"/>
                <a:gd name="T31" fmla="*/ 1 h 106"/>
                <a:gd name="T32" fmla="*/ 0 w 117"/>
                <a:gd name="T33" fmla="*/ 1 h 106"/>
                <a:gd name="T34" fmla="*/ 0 w 117"/>
                <a:gd name="T35" fmla="*/ 1 h 106"/>
                <a:gd name="T36" fmla="*/ 0 w 117"/>
                <a:gd name="T37" fmla="*/ 1 h 106"/>
                <a:gd name="T38" fmla="*/ 0 w 117"/>
                <a:gd name="T39" fmla="*/ 1 h 106"/>
                <a:gd name="T40" fmla="*/ 0 w 117"/>
                <a:gd name="T41" fmla="*/ 1 h 106"/>
                <a:gd name="T42" fmla="*/ 0 w 117"/>
                <a:gd name="T43" fmla="*/ 1 h 106"/>
                <a:gd name="T44" fmla="*/ 0 w 117"/>
                <a:gd name="T45" fmla="*/ 1 h 106"/>
                <a:gd name="T46" fmla="*/ 0 w 117"/>
                <a:gd name="T47" fmla="*/ 1 h 106"/>
                <a:gd name="T48" fmla="*/ 0 w 117"/>
                <a:gd name="T49" fmla="*/ 1 h 106"/>
                <a:gd name="T50" fmla="*/ 0 w 117"/>
                <a:gd name="T51" fmla="*/ 1 h 106"/>
                <a:gd name="T52" fmla="*/ 0 w 117"/>
                <a:gd name="T53" fmla="*/ 1 h 106"/>
                <a:gd name="T54" fmla="*/ 0 w 117"/>
                <a:gd name="T55" fmla="*/ 1 h 106"/>
                <a:gd name="T56" fmla="*/ 0 w 117"/>
                <a:gd name="T57" fmla="*/ 1 h 106"/>
                <a:gd name="T58" fmla="*/ 0 w 117"/>
                <a:gd name="T59" fmla="*/ 1 h 106"/>
                <a:gd name="T60" fmla="*/ 0 w 117"/>
                <a:gd name="T61" fmla="*/ 1 h 106"/>
                <a:gd name="T62" fmla="*/ 0 w 117"/>
                <a:gd name="T63" fmla="*/ 0 h 106"/>
                <a:gd name="T64" fmla="*/ 0 w 117"/>
                <a:gd name="T65" fmla="*/ 0 h 106"/>
                <a:gd name="T66" fmla="*/ 0 w 117"/>
                <a:gd name="T67" fmla="*/ 0 h 106"/>
                <a:gd name="T68" fmla="*/ 0 w 117"/>
                <a:gd name="T69" fmla="*/ 0 h 106"/>
                <a:gd name="T70" fmla="*/ 0 w 117"/>
                <a:gd name="T71" fmla="*/ 0 h 106"/>
                <a:gd name="T72" fmla="*/ 0 w 117"/>
                <a:gd name="T73" fmla="*/ 0 h 106"/>
                <a:gd name="T74" fmla="*/ 0 w 117"/>
                <a:gd name="T75" fmla="*/ 0 h 106"/>
                <a:gd name="T76" fmla="*/ 0 w 117"/>
                <a:gd name="T77" fmla="*/ 0 h 106"/>
                <a:gd name="T78" fmla="*/ 0 w 117"/>
                <a:gd name="T79" fmla="*/ 0 h 106"/>
                <a:gd name="T80" fmla="*/ 0 w 117"/>
                <a:gd name="T81" fmla="*/ 1 h 106"/>
                <a:gd name="T82" fmla="*/ 0 w 117"/>
                <a:gd name="T83" fmla="*/ 1 h 106"/>
                <a:gd name="T84" fmla="*/ 0 w 117"/>
                <a:gd name="T85" fmla="*/ 1 h 106"/>
                <a:gd name="T86" fmla="*/ 0 w 117"/>
                <a:gd name="T87" fmla="*/ 1 h 106"/>
                <a:gd name="T88" fmla="*/ 0 w 117"/>
                <a:gd name="T89" fmla="*/ 1 h 106"/>
                <a:gd name="T90" fmla="*/ 0 w 117"/>
                <a:gd name="T91" fmla="*/ 1 h 106"/>
                <a:gd name="T92" fmla="*/ 0 w 117"/>
                <a:gd name="T93" fmla="*/ 1 h 106"/>
                <a:gd name="T94" fmla="*/ 0 w 117"/>
                <a:gd name="T95" fmla="*/ 1 h 1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7"/>
                <a:gd name="T145" fmla="*/ 0 h 106"/>
                <a:gd name="T146" fmla="*/ 117 w 117"/>
                <a:gd name="T147" fmla="*/ 106 h 10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7" h="106">
                  <a:moveTo>
                    <a:pt x="0" y="106"/>
                  </a:moveTo>
                  <a:lnTo>
                    <a:pt x="0" y="105"/>
                  </a:lnTo>
                  <a:lnTo>
                    <a:pt x="0" y="101"/>
                  </a:lnTo>
                  <a:lnTo>
                    <a:pt x="0" y="97"/>
                  </a:lnTo>
                  <a:lnTo>
                    <a:pt x="3" y="91"/>
                  </a:lnTo>
                  <a:lnTo>
                    <a:pt x="3" y="88"/>
                  </a:lnTo>
                  <a:lnTo>
                    <a:pt x="4" y="84"/>
                  </a:lnTo>
                  <a:lnTo>
                    <a:pt x="5" y="80"/>
                  </a:lnTo>
                  <a:lnTo>
                    <a:pt x="6" y="76"/>
                  </a:lnTo>
                  <a:lnTo>
                    <a:pt x="6" y="72"/>
                  </a:lnTo>
                  <a:lnTo>
                    <a:pt x="7" y="68"/>
                  </a:lnTo>
                  <a:lnTo>
                    <a:pt x="8" y="63"/>
                  </a:lnTo>
                  <a:lnTo>
                    <a:pt x="10" y="60"/>
                  </a:lnTo>
                  <a:lnTo>
                    <a:pt x="11" y="54"/>
                  </a:lnTo>
                  <a:lnTo>
                    <a:pt x="12" y="51"/>
                  </a:lnTo>
                  <a:lnTo>
                    <a:pt x="13" y="45"/>
                  </a:lnTo>
                  <a:lnTo>
                    <a:pt x="15" y="42"/>
                  </a:lnTo>
                  <a:lnTo>
                    <a:pt x="16" y="37"/>
                  </a:lnTo>
                  <a:lnTo>
                    <a:pt x="18" y="32"/>
                  </a:lnTo>
                  <a:lnTo>
                    <a:pt x="19" y="29"/>
                  </a:lnTo>
                  <a:lnTo>
                    <a:pt x="21" y="26"/>
                  </a:lnTo>
                  <a:lnTo>
                    <a:pt x="22" y="22"/>
                  </a:lnTo>
                  <a:lnTo>
                    <a:pt x="23" y="19"/>
                  </a:lnTo>
                  <a:lnTo>
                    <a:pt x="26" y="15"/>
                  </a:lnTo>
                  <a:lnTo>
                    <a:pt x="27" y="14"/>
                  </a:lnTo>
                  <a:lnTo>
                    <a:pt x="30" y="9"/>
                  </a:lnTo>
                  <a:lnTo>
                    <a:pt x="35" y="7"/>
                  </a:lnTo>
                  <a:lnTo>
                    <a:pt x="37" y="5"/>
                  </a:lnTo>
                  <a:lnTo>
                    <a:pt x="43" y="2"/>
                  </a:lnTo>
                  <a:lnTo>
                    <a:pt x="48" y="1"/>
                  </a:lnTo>
                  <a:lnTo>
                    <a:pt x="54" y="1"/>
                  </a:lnTo>
                  <a:lnTo>
                    <a:pt x="61" y="0"/>
                  </a:lnTo>
                  <a:lnTo>
                    <a:pt x="68" y="0"/>
                  </a:lnTo>
                  <a:lnTo>
                    <a:pt x="71" y="0"/>
                  </a:lnTo>
                  <a:lnTo>
                    <a:pt x="75" y="0"/>
                  </a:lnTo>
                  <a:lnTo>
                    <a:pt x="79" y="0"/>
                  </a:lnTo>
                  <a:lnTo>
                    <a:pt x="82" y="0"/>
                  </a:lnTo>
                  <a:lnTo>
                    <a:pt x="88" y="0"/>
                  </a:lnTo>
                  <a:lnTo>
                    <a:pt x="96" y="0"/>
                  </a:lnTo>
                  <a:lnTo>
                    <a:pt x="100" y="0"/>
                  </a:lnTo>
                  <a:lnTo>
                    <a:pt x="106" y="1"/>
                  </a:lnTo>
                  <a:lnTo>
                    <a:pt x="111" y="1"/>
                  </a:lnTo>
                  <a:lnTo>
                    <a:pt x="114" y="1"/>
                  </a:lnTo>
                  <a:lnTo>
                    <a:pt x="115" y="1"/>
                  </a:lnTo>
                  <a:lnTo>
                    <a:pt x="117" y="1"/>
                  </a:lnTo>
                  <a:lnTo>
                    <a:pt x="97" y="88"/>
                  </a:lnTo>
                  <a:lnTo>
                    <a:pt x="0" y="106"/>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8" name="Freeform 183"/>
            <p:cNvSpPr>
              <a:spLocks/>
            </p:cNvSpPr>
            <p:nvPr/>
          </p:nvSpPr>
          <p:spPr bwMode="auto">
            <a:xfrm>
              <a:off x="5273" y="2011"/>
              <a:ext cx="53" cy="47"/>
            </a:xfrm>
            <a:custGeom>
              <a:avLst/>
              <a:gdLst>
                <a:gd name="T0" fmla="*/ 0 w 106"/>
                <a:gd name="T1" fmla="*/ 1 h 94"/>
                <a:gd name="T2" fmla="*/ 0 w 106"/>
                <a:gd name="T3" fmla="*/ 1 h 94"/>
                <a:gd name="T4" fmla="*/ 0 w 106"/>
                <a:gd name="T5" fmla="*/ 1 h 94"/>
                <a:gd name="T6" fmla="*/ 1 w 106"/>
                <a:gd name="T7" fmla="*/ 1 h 94"/>
                <a:gd name="T8" fmla="*/ 1 w 106"/>
                <a:gd name="T9" fmla="*/ 1 h 94"/>
                <a:gd name="T10" fmla="*/ 1 w 106"/>
                <a:gd name="T11" fmla="*/ 1 h 94"/>
                <a:gd name="T12" fmla="*/ 1 w 106"/>
                <a:gd name="T13" fmla="*/ 1 h 94"/>
                <a:gd name="T14" fmla="*/ 1 w 106"/>
                <a:gd name="T15" fmla="*/ 1 h 94"/>
                <a:gd name="T16" fmla="*/ 1 w 106"/>
                <a:gd name="T17" fmla="*/ 1 h 94"/>
                <a:gd name="T18" fmla="*/ 1 w 106"/>
                <a:gd name="T19" fmla="*/ 1 h 94"/>
                <a:gd name="T20" fmla="*/ 1 w 106"/>
                <a:gd name="T21" fmla="*/ 1 h 94"/>
                <a:gd name="T22" fmla="*/ 1 w 106"/>
                <a:gd name="T23" fmla="*/ 1 h 94"/>
                <a:gd name="T24" fmla="*/ 1 w 106"/>
                <a:gd name="T25" fmla="*/ 1 h 94"/>
                <a:gd name="T26" fmla="*/ 1 w 106"/>
                <a:gd name="T27" fmla="*/ 1 h 94"/>
                <a:gd name="T28" fmla="*/ 1 w 106"/>
                <a:gd name="T29" fmla="*/ 1 h 94"/>
                <a:gd name="T30" fmla="*/ 1 w 106"/>
                <a:gd name="T31" fmla="*/ 1 h 94"/>
                <a:gd name="T32" fmla="*/ 1 w 106"/>
                <a:gd name="T33" fmla="*/ 1 h 94"/>
                <a:gd name="T34" fmla="*/ 1 w 106"/>
                <a:gd name="T35" fmla="*/ 1 h 94"/>
                <a:gd name="T36" fmla="*/ 1 w 106"/>
                <a:gd name="T37" fmla="*/ 1 h 94"/>
                <a:gd name="T38" fmla="*/ 1 w 106"/>
                <a:gd name="T39" fmla="*/ 1 h 94"/>
                <a:gd name="T40" fmla="*/ 1 w 106"/>
                <a:gd name="T41" fmla="*/ 1 h 94"/>
                <a:gd name="T42" fmla="*/ 1 w 106"/>
                <a:gd name="T43" fmla="*/ 1 h 94"/>
                <a:gd name="T44" fmla="*/ 1 w 106"/>
                <a:gd name="T45" fmla="*/ 1 h 94"/>
                <a:gd name="T46" fmla="*/ 1 w 106"/>
                <a:gd name="T47" fmla="*/ 1 h 94"/>
                <a:gd name="T48" fmla="*/ 1 w 106"/>
                <a:gd name="T49" fmla="*/ 1 h 94"/>
                <a:gd name="T50" fmla="*/ 1 w 106"/>
                <a:gd name="T51" fmla="*/ 1 h 94"/>
                <a:gd name="T52" fmla="*/ 1 w 106"/>
                <a:gd name="T53" fmla="*/ 1 h 94"/>
                <a:gd name="T54" fmla="*/ 1 w 106"/>
                <a:gd name="T55" fmla="*/ 0 h 94"/>
                <a:gd name="T56" fmla="*/ 1 w 106"/>
                <a:gd name="T57" fmla="*/ 0 h 94"/>
                <a:gd name="T58" fmla="*/ 1 w 106"/>
                <a:gd name="T59" fmla="*/ 0 h 94"/>
                <a:gd name="T60" fmla="*/ 1 w 106"/>
                <a:gd name="T61" fmla="*/ 0 h 94"/>
                <a:gd name="T62" fmla="*/ 1 w 106"/>
                <a:gd name="T63" fmla="*/ 0 h 94"/>
                <a:gd name="T64" fmla="*/ 1 w 106"/>
                <a:gd name="T65" fmla="*/ 0 h 94"/>
                <a:gd name="T66" fmla="*/ 1 w 106"/>
                <a:gd name="T67" fmla="*/ 0 h 94"/>
                <a:gd name="T68" fmla="*/ 1 w 106"/>
                <a:gd name="T69" fmla="*/ 0 h 94"/>
                <a:gd name="T70" fmla="*/ 1 w 106"/>
                <a:gd name="T71" fmla="*/ 0 h 94"/>
                <a:gd name="T72" fmla="*/ 1 w 106"/>
                <a:gd name="T73" fmla="*/ 0 h 94"/>
                <a:gd name="T74" fmla="*/ 1 w 106"/>
                <a:gd name="T75" fmla="*/ 0 h 94"/>
                <a:gd name="T76" fmla="*/ 1 w 106"/>
                <a:gd name="T77" fmla="*/ 0 h 94"/>
                <a:gd name="T78" fmla="*/ 1 w 106"/>
                <a:gd name="T79" fmla="*/ 0 h 94"/>
                <a:gd name="T80" fmla="*/ 1 w 106"/>
                <a:gd name="T81" fmla="*/ 1 h 94"/>
                <a:gd name="T82" fmla="*/ 1 w 106"/>
                <a:gd name="T83" fmla="*/ 1 h 94"/>
                <a:gd name="T84" fmla="*/ 0 w 106"/>
                <a:gd name="T85" fmla="*/ 1 h 94"/>
                <a:gd name="T86" fmla="*/ 0 w 106"/>
                <a:gd name="T87" fmla="*/ 1 h 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6"/>
                <a:gd name="T133" fmla="*/ 0 h 94"/>
                <a:gd name="T134" fmla="*/ 106 w 106"/>
                <a:gd name="T135" fmla="*/ 94 h 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6" h="94">
                  <a:moveTo>
                    <a:pt x="0" y="94"/>
                  </a:moveTo>
                  <a:lnTo>
                    <a:pt x="0" y="93"/>
                  </a:lnTo>
                  <a:lnTo>
                    <a:pt x="0" y="91"/>
                  </a:lnTo>
                  <a:lnTo>
                    <a:pt x="1" y="86"/>
                  </a:lnTo>
                  <a:lnTo>
                    <a:pt x="2" y="81"/>
                  </a:lnTo>
                  <a:lnTo>
                    <a:pt x="2" y="78"/>
                  </a:lnTo>
                  <a:lnTo>
                    <a:pt x="3" y="75"/>
                  </a:lnTo>
                  <a:lnTo>
                    <a:pt x="3" y="71"/>
                  </a:lnTo>
                  <a:lnTo>
                    <a:pt x="5" y="68"/>
                  </a:lnTo>
                  <a:lnTo>
                    <a:pt x="6" y="65"/>
                  </a:lnTo>
                  <a:lnTo>
                    <a:pt x="7" y="60"/>
                  </a:lnTo>
                  <a:lnTo>
                    <a:pt x="8" y="56"/>
                  </a:lnTo>
                  <a:lnTo>
                    <a:pt x="9" y="53"/>
                  </a:lnTo>
                  <a:lnTo>
                    <a:pt x="10" y="48"/>
                  </a:lnTo>
                  <a:lnTo>
                    <a:pt x="11" y="44"/>
                  </a:lnTo>
                  <a:lnTo>
                    <a:pt x="11" y="40"/>
                  </a:lnTo>
                  <a:lnTo>
                    <a:pt x="14" y="37"/>
                  </a:lnTo>
                  <a:lnTo>
                    <a:pt x="15" y="32"/>
                  </a:lnTo>
                  <a:lnTo>
                    <a:pt x="16" y="29"/>
                  </a:lnTo>
                  <a:lnTo>
                    <a:pt x="17" y="25"/>
                  </a:lnTo>
                  <a:lnTo>
                    <a:pt x="20" y="22"/>
                  </a:lnTo>
                  <a:lnTo>
                    <a:pt x="22" y="15"/>
                  </a:lnTo>
                  <a:lnTo>
                    <a:pt x="25" y="10"/>
                  </a:lnTo>
                  <a:lnTo>
                    <a:pt x="28" y="7"/>
                  </a:lnTo>
                  <a:lnTo>
                    <a:pt x="31" y="5"/>
                  </a:lnTo>
                  <a:lnTo>
                    <a:pt x="34" y="2"/>
                  </a:lnTo>
                  <a:lnTo>
                    <a:pt x="39" y="1"/>
                  </a:lnTo>
                  <a:lnTo>
                    <a:pt x="44" y="0"/>
                  </a:lnTo>
                  <a:lnTo>
                    <a:pt x="49" y="0"/>
                  </a:lnTo>
                  <a:lnTo>
                    <a:pt x="55" y="0"/>
                  </a:lnTo>
                  <a:lnTo>
                    <a:pt x="61" y="0"/>
                  </a:lnTo>
                  <a:lnTo>
                    <a:pt x="68" y="0"/>
                  </a:lnTo>
                  <a:lnTo>
                    <a:pt x="75" y="0"/>
                  </a:lnTo>
                  <a:lnTo>
                    <a:pt x="81" y="0"/>
                  </a:lnTo>
                  <a:lnTo>
                    <a:pt x="86" y="0"/>
                  </a:lnTo>
                  <a:lnTo>
                    <a:pt x="91" y="0"/>
                  </a:lnTo>
                  <a:lnTo>
                    <a:pt x="95" y="0"/>
                  </a:lnTo>
                  <a:lnTo>
                    <a:pt x="100" y="0"/>
                  </a:lnTo>
                  <a:lnTo>
                    <a:pt x="102" y="0"/>
                  </a:lnTo>
                  <a:lnTo>
                    <a:pt x="105" y="0"/>
                  </a:lnTo>
                  <a:lnTo>
                    <a:pt x="106" y="1"/>
                  </a:lnTo>
                  <a:lnTo>
                    <a:pt x="87" y="78"/>
                  </a:lnTo>
                  <a:lnTo>
                    <a:pt x="0" y="94"/>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9" name="Freeform 184"/>
            <p:cNvSpPr>
              <a:spLocks/>
            </p:cNvSpPr>
            <p:nvPr/>
          </p:nvSpPr>
          <p:spPr bwMode="auto">
            <a:xfrm>
              <a:off x="5275" y="2013"/>
              <a:ext cx="47" cy="42"/>
            </a:xfrm>
            <a:custGeom>
              <a:avLst/>
              <a:gdLst>
                <a:gd name="T0" fmla="*/ 0 w 94"/>
                <a:gd name="T1" fmla="*/ 1 h 84"/>
                <a:gd name="T2" fmla="*/ 0 w 94"/>
                <a:gd name="T3" fmla="*/ 1 h 84"/>
                <a:gd name="T4" fmla="*/ 0 w 94"/>
                <a:gd name="T5" fmla="*/ 1 h 84"/>
                <a:gd name="T6" fmla="*/ 1 w 94"/>
                <a:gd name="T7" fmla="*/ 1 h 84"/>
                <a:gd name="T8" fmla="*/ 1 w 94"/>
                <a:gd name="T9" fmla="*/ 1 h 84"/>
                <a:gd name="T10" fmla="*/ 1 w 94"/>
                <a:gd name="T11" fmla="*/ 1 h 84"/>
                <a:gd name="T12" fmla="*/ 1 w 94"/>
                <a:gd name="T13" fmla="*/ 1 h 84"/>
                <a:gd name="T14" fmla="*/ 1 w 94"/>
                <a:gd name="T15" fmla="*/ 1 h 84"/>
                <a:gd name="T16" fmla="*/ 1 w 94"/>
                <a:gd name="T17" fmla="*/ 1 h 84"/>
                <a:gd name="T18" fmla="*/ 1 w 94"/>
                <a:gd name="T19" fmla="*/ 1 h 84"/>
                <a:gd name="T20" fmla="*/ 1 w 94"/>
                <a:gd name="T21" fmla="*/ 1 h 84"/>
                <a:gd name="T22" fmla="*/ 1 w 94"/>
                <a:gd name="T23" fmla="*/ 1 h 84"/>
                <a:gd name="T24" fmla="*/ 1 w 94"/>
                <a:gd name="T25" fmla="*/ 1 h 84"/>
                <a:gd name="T26" fmla="*/ 1 w 94"/>
                <a:gd name="T27" fmla="*/ 1 h 84"/>
                <a:gd name="T28" fmla="*/ 1 w 94"/>
                <a:gd name="T29" fmla="*/ 1 h 84"/>
                <a:gd name="T30" fmla="*/ 1 w 94"/>
                <a:gd name="T31" fmla="*/ 1 h 84"/>
                <a:gd name="T32" fmla="*/ 1 w 94"/>
                <a:gd name="T33" fmla="*/ 1 h 84"/>
                <a:gd name="T34" fmla="*/ 1 w 94"/>
                <a:gd name="T35" fmla="*/ 1 h 84"/>
                <a:gd name="T36" fmla="*/ 1 w 94"/>
                <a:gd name="T37" fmla="*/ 1 h 84"/>
                <a:gd name="T38" fmla="*/ 1 w 94"/>
                <a:gd name="T39" fmla="*/ 1 h 84"/>
                <a:gd name="T40" fmla="*/ 1 w 94"/>
                <a:gd name="T41" fmla="*/ 1 h 84"/>
                <a:gd name="T42" fmla="*/ 1 w 94"/>
                <a:gd name="T43" fmla="*/ 0 h 84"/>
                <a:gd name="T44" fmla="*/ 1 w 94"/>
                <a:gd name="T45" fmla="*/ 0 h 84"/>
                <a:gd name="T46" fmla="*/ 1 w 94"/>
                <a:gd name="T47" fmla="*/ 0 h 84"/>
                <a:gd name="T48" fmla="*/ 1 w 94"/>
                <a:gd name="T49" fmla="*/ 0 h 84"/>
                <a:gd name="T50" fmla="*/ 1 w 94"/>
                <a:gd name="T51" fmla="*/ 0 h 84"/>
                <a:gd name="T52" fmla="*/ 1 w 94"/>
                <a:gd name="T53" fmla="*/ 0 h 84"/>
                <a:gd name="T54" fmla="*/ 1 w 94"/>
                <a:gd name="T55" fmla="*/ 0 h 84"/>
                <a:gd name="T56" fmla="*/ 1 w 94"/>
                <a:gd name="T57" fmla="*/ 0 h 84"/>
                <a:gd name="T58" fmla="*/ 1 w 94"/>
                <a:gd name="T59" fmla="*/ 0 h 84"/>
                <a:gd name="T60" fmla="*/ 1 w 94"/>
                <a:gd name="T61" fmla="*/ 0 h 84"/>
                <a:gd name="T62" fmla="*/ 1 w 94"/>
                <a:gd name="T63" fmla="*/ 0 h 84"/>
                <a:gd name="T64" fmla="*/ 1 w 94"/>
                <a:gd name="T65" fmla="*/ 0 h 84"/>
                <a:gd name="T66" fmla="*/ 1 w 94"/>
                <a:gd name="T67" fmla="*/ 0 h 84"/>
                <a:gd name="T68" fmla="*/ 1 w 94"/>
                <a:gd name="T69" fmla="*/ 1 h 84"/>
                <a:gd name="T70" fmla="*/ 1 w 94"/>
                <a:gd name="T71" fmla="*/ 1 h 84"/>
                <a:gd name="T72" fmla="*/ 0 w 94"/>
                <a:gd name="T73" fmla="*/ 1 h 84"/>
                <a:gd name="T74" fmla="*/ 0 w 94"/>
                <a:gd name="T75" fmla="*/ 1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4"/>
                <a:gd name="T115" fmla="*/ 0 h 84"/>
                <a:gd name="T116" fmla="*/ 94 w 94"/>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4" h="84">
                  <a:moveTo>
                    <a:pt x="0" y="84"/>
                  </a:moveTo>
                  <a:lnTo>
                    <a:pt x="0" y="83"/>
                  </a:lnTo>
                  <a:lnTo>
                    <a:pt x="0" y="80"/>
                  </a:lnTo>
                  <a:lnTo>
                    <a:pt x="1" y="76"/>
                  </a:lnTo>
                  <a:lnTo>
                    <a:pt x="2" y="72"/>
                  </a:lnTo>
                  <a:lnTo>
                    <a:pt x="3" y="65"/>
                  </a:lnTo>
                  <a:lnTo>
                    <a:pt x="4" y="60"/>
                  </a:lnTo>
                  <a:lnTo>
                    <a:pt x="6" y="53"/>
                  </a:lnTo>
                  <a:lnTo>
                    <a:pt x="9" y="47"/>
                  </a:lnTo>
                  <a:lnTo>
                    <a:pt x="9" y="42"/>
                  </a:lnTo>
                  <a:lnTo>
                    <a:pt x="10" y="39"/>
                  </a:lnTo>
                  <a:lnTo>
                    <a:pt x="11" y="35"/>
                  </a:lnTo>
                  <a:lnTo>
                    <a:pt x="12" y="32"/>
                  </a:lnTo>
                  <a:lnTo>
                    <a:pt x="13" y="25"/>
                  </a:lnTo>
                  <a:lnTo>
                    <a:pt x="17" y="19"/>
                  </a:lnTo>
                  <a:lnTo>
                    <a:pt x="19" y="14"/>
                  </a:lnTo>
                  <a:lnTo>
                    <a:pt x="21" y="10"/>
                  </a:lnTo>
                  <a:lnTo>
                    <a:pt x="25" y="5"/>
                  </a:lnTo>
                  <a:lnTo>
                    <a:pt x="27" y="4"/>
                  </a:lnTo>
                  <a:lnTo>
                    <a:pt x="31" y="3"/>
                  </a:lnTo>
                  <a:lnTo>
                    <a:pt x="34" y="2"/>
                  </a:lnTo>
                  <a:lnTo>
                    <a:pt x="38" y="0"/>
                  </a:lnTo>
                  <a:lnTo>
                    <a:pt x="43" y="0"/>
                  </a:lnTo>
                  <a:lnTo>
                    <a:pt x="48" y="0"/>
                  </a:lnTo>
                  <a:lnTo>
                    <a:pt x="54" y="0"/>
                  </a:lnTo>
                  <a:lnTo>
                    <a:pt x="59" y="0"/>
                  </a:lnTo>
                  <a:lnTo>
                    <a:pt x="66" y="0"/>
                  </a:lnTo>
                  <a:lnTo>
                    <a:pt x="71" y="0"/>
                  </a:lnTo>
                  <a:lnTo>
                    <a:pt x="76" y="0"/>
                  </a:lnTo>
                  <a:lnTo>
                    <a:pt x="80" y="0"/>
                  </a:lnTo>
                  <a:lnTo>
                    <a:pt x="85" y="0"/>
                  </a:lnTo>
                  <a:lnTo>
                    <a:pt x="88" y="0"/>
                  </a:lnTo>
                  <a:lnTo>
                    <a:pt x="90" y="0"/>
                  </a:lnTo>
                  <a:lnTo>
                    <a:pt x="92" y="0"/>
                  </a:lnTo>
                  <a:lnTo>
                    <a:pt x="94" y="1"/>
                  </a:lnTo>
                  <a:lnTo>
                    <a:pt x="77" y="69"/>
                  </a:lnTo>
                  <a:lnTo>
                    <a:pt x="0" y="84"/>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0" name="Freeform 185"/>
            <p:cNvSpPr>
              <a:spLocks/>
            </p:cNvSpPr>
            <p:nvPr/>
          </p:nvSpPr>
          <p:spPr bwMode="auto">
            <a:xfrm>
              <a:off x="5279" y="2015"/>
              <a:ext cx="41" cy="37"/>
            </a:xfrm>
            <a:custGeom>
              <a:avLst/>
              <a:gdLst>
                <a:gd name="T0" fmla="*/ 0 w 83"/>
                <a:gd name="T1" fmla="*/ 0 h 75"/>
                <a:gd name="T2" fmla="*/ 0 w 83"/>
                <a:gd name="T3" fmla="*/ 0 h 75"/>
                <a:gd name="T4" fmla="*/ 0 w 83"/>
                <a:gd name="T5" fmla="*/ 0 h 75"/>
                <a:gd name="T6" fmla="*/ 0 w 83"/>
                <a:gd name="T7" fmla="*/ 0 h 75"/>
                <a:gd name="T8" fmla="*/ 0 w 83"/>
                <a:gd name="T9" fmla="*/ 0 h 75"/>
                <a:gd name="T10" fmla="*/ 0 w 83"/>
                <a:gd name="T11" fmla="*/ 0 h 75"/>
                <a:gd name="T12" fmla="*/ 0 w 83"/>
                <a:gd name="T13" fmla="*/ 0 h 75"/>
                <a:gd name="T14" fmla="*/ 0 w 83"/>
                <a:gd name="T15" fmla="*/ 0 h 75"/>
                <a:gd name="T16" fmla="*/ 0 w 83"/>
                <a:gd name="T17" fmla="*/ 0 h 75"/>
                <a:gd name="T18" fmla="*/ 0 w 83"/>
                <a:gd name="T19" fmla="*/ 0 h 75"/>
                <a:gd name="T20" fmla="*/ 0 w 83"/>
                <a:gd name="T21" fmla="*/ 0 h 75"/>
                <a:gd name="T22" fmla="*/ 0 w 83"/>
                <a:gd name="T23" fmla="*/ 0 h 75"/>
                <a:gd name="T24" fmla="*/ 0 w 83"/>
                <a:gd name="T25" fmla="*/ 0 h 75"/>
                <a:gd name="T26" fmla="*/ 0 w 83"/>
                <a:gd name="T27" fmla="*/ 0 h 75"/>
                <a:gd name="T28" fmla="*/ 0 w 83"/>
                <a:gd name="T29" fmla="*/ 0 h 75"/>
                <a:gd name="T30" fmla="*/ 0 w 83"/>
                <a:gd name="T31" fmla="*/ 0 h 75"/>
                <a:gd name="T32" fmla="*/ 0 w 83"/>
                <a:gd name="T33" fmla="*/ 0 h 75"/>
                <a:gd name="T34" fmla="*/ 0 w 83"/>
                <a:gd name="T35" fmla="*/ 0 h 75"/>
                <a:gd name="T36" fmla="*/ 0 w 83"/>
                <a:gd name="T37" fmla="*/ 0 h 75"/>
                <a:gd name="T38" fmla="*/ 0 w 83"/>
                <a:gd name="T39" fmla="*/ 0 h 75"/>
                <a:gd name="T40" fmla="*/ 0 w 83"/>
                <a:gd name="T41" fmla="*/ 0 h 75"/>
                <a:gd name="T42" fmla="*/ 0 w 83"/>
                <a:gd name="T43" fmla="*/ 0 h 75"/>
                <a:gd name="T44" fmla="*/ 0 w 83"/>
                <a:gd name="T45" fmla="*/ 0 h 75"/>
                <a:gd name="T46" fmla="*/ 0 w 83"/>
                <a:gd name="T47" fmla="*/ 0 h 75"/>
                <a:gd name="T48" fmla="*/ 0 w 83"/>
                <a:gd name="T49" fmla="*/ 0 h 75"/>
                <a:gd name="T50" fmla="*/ 0 w 83"/>
                <a:gd name="T51" fmla="*/ 0 h 75"/>
                <a:gd name="T52" fmla="*/ 0 w 83"/>
                <a:gd name="T53" fmla="*/ 0 h 75"/>
                <a:gd name="T54" fmla="*/ 0 w 83"/>
                <a:gd name="T55" fmla="*/ 0 h 75"/>
                <a:gd name="T56" fmla="*/ 0 w 83"/>
                <a:gd name="T57" fmla="*/ 0 h 75"/>
                <a:gd name="T58" fmla="*/ 0 w 83"/>
                <a:gd name="T59" fmla="*/ 0 h 75"/>
                <a:gd name="T60" fmla="*/ 0 w 83"/>
                <a:gd name="T61" fmla="*/ 0 h 75"/>
                <a:gd name="T62" fmla="*/ 0 w 83"/>
                <a:gd name="T63" fmla="*/ 0 h 75"/>
                <a:gd name="T64" fmla="*/ 0 w 83"/>
                <a:gd name="T65" fmla="*/ 0 h 75"/>
                <a:gd name="T66" fmla="*/ 0 w 83"/>
                <a:gd name="T67" fmla="*/ 0 h 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3"/>
                <a:gd name="T103" fmla="*/ 0 h 75"/>
                <a:gd name="T104" fmla="*/ 83 w 83"/>
                <a:gd name="T105" fmla="*/ 75 h 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3" h="75">
                  <a:moveTo>
                    <a:pt x="0" y="75"/>
                  </a:moveTo>
                  <a:lnTo>
                    <a:pt x="0" y="74"/>
                  </a:lnTo>
                  <a:lnTo>
                    <a:pt x="0" y="71"/>
                  </a:lnTo>
                  <a:lnTo>
                    <a:pt x="2" y="68"/>
                  </a:lnTo>
                  <a:lnTo>
                    <a:pt x="3" y="65"/>
                  </a:lnTo>
                  <a:lnTo>
                    <a:pt x="3" y="59"/>
                  </a:lnTo>
                  <a:lnTo>
                    <a:pt x="4" y="54"/>
                  </a:lnTo>
                  <a:lnTo>
                    <a:pt x="6" y="48"/>
                  </a:lnTo>
                  <a:lnTo>
                    <a:pt x="7" y="43"/>
                  </a:lnTo>
                  <a:lnTo>
                    <a:pt x="10" y="36"/>
                  </a:lnTo>
                  <a:lnTo>
                    <a:pt x="11" y="30"/>
                  </a:lnTo>
                  <a:lnTo>
                    <a:pt x="13" y="23"/>
                  </a:lnTo>
                  <a:lnTo>
                    <a:pt x="15" y="19"/>
                  </a:lnTo>
                  <a:lnTo>
                    <a:pt x="18" y="13"/>
                  </a:lnTo>
                  <a:lnTo>
                    <a:pt x="20" y="9"/>
                  </a:lnTo>
                  <a:lnTo>
                    <a:pt x="22" y="6"/>
                  </a:lnTo>
                  <a:lnTo>
                    <a:pt x="26" y="5"/>
                  </a:lnTo>
                  <a:lnTo>
                    <a:pt x="27" y="2"/>
                  </a:lnTo>
                  <a:lnTo>
                    <a:pt x="32" y="2"/>
                  </a:lnTo>
                  <a:lnTo>
                    <a:pt x="35" y="1"/>
                  </a:lnTo>
                  <a:lnTo>
                    <a:pt x="40" y="1"/>
                  </a:lnTo>
                  <a:lnTo>
                    <a:pt x="43" y="0"/>
                  </a:lnTo>
                  <a:lnTo>
                    <a:pt x="49" y="0"/>
                  </a:lnTo>
                  <a:lnTo>
                    <a:pt x="53" y="0"/>
                  </a:lnTo>
                  <a:lnTo>
                    <a:pt x="59" y="0"/>
                  </a:lnTo>
                  <a:lnTo>
                    <a:pt x="64" y="0"/>
                  </a:lnTo>
                  <a:lnTo>
                    <a:pt x="68" y="0"/>
                  </a:lnTo>
                  <a:lnTo>
                    <a:pt x="72" y="0"/>
                  </a:lnTo>
                  <a:lnTo>
                    <a:pt x="76" y="0"/>
                  </a:lnTo>
                  <a:lnTo>
                    <a:pt x="81" y="0"/>
                  </a:lnTo>
                  <a:lnTo>
                    <a:pt x="83" y="1"/>
                  </a:lnTo>
                  <a:lnTo>
                    <a:pt x="70" y="62"/>
                  </a:lnTo>
                  <a:lnTo>
                    <a:pt x="0" y="75"/>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1" name="Freeform 186"/>
            <p:cNvSpPr>
              <a:spLocks/>
            </p:cNvSpPr>
            <p:nvPr/>
          </p:nvSpPr>
          <p:spPr bwMode="auto">
            <a:xfrm>
              <a:off x="5282" y="2017"/>
              <a:ext cx="36" cy="33"/>
            </a:xfrm>
            <a:custGeom>
              <a:avLst/>
              <a:gdLst>
                <a:gd name="T0" fmla="*/ 0 w 73"/>
                <a:gd name="T1" fmla="*/ 1 h 65"/>
                <a:gd name="T2" fmla="*/ 0 w 73"/>
                <a:gd name="T3" fmla="*/ 1 h 65"/>
                <a:gd name="T4" fmla="*/ 0 w 73"/>
                <a:gd name="T5" fmla="*/ 1 h 65"/>
                <a:gd name="T6" fmla="*/ 0 w 73"/>
                <a:gd name="T7" fmla="*/ 1 h 65"/>
                <a:gd name="T8" fmla="*/ 0 w 73"/>
                <a:gd name="T9" fmla="*/ 1 h 65"/>
                <a:gd name="T10" fmla="*/ 0 w 73"/>
                <a:gd name="T11" fmla="*/ 1 h 65"/>
                <a:gd name="T12" fmla="*/ 0 w 73"/>
                <a:gd name="T13" fmla="*/ 1 h 65"/>
                <a:gd name="T14" fmla="*/ 0 w 73"/>
                <a:gd name="T15" fmla="*/ 1 h 65"/>
                <a:gd name="T16" fmla="*/ 0 w 73"/>
                <a:gd name="T17" fmla="*/ 1 h 65"/>
                <a:gd name="T18" fmla="*/ 0 w 73"/>
                <a:gd name="T19" fmla="*/ 1 h 65"/>
                <a:gd name="T20" fmla="*/ 0 w 73"/>
                <a:gd name="T21" fmla="*/ 1 h 65"/>
                <a:gd name="T22" fmla="*/ 0 w 73"/>
                <a:gd name="T23" fmla="*/ 1 h 65"/>
                <a:gd name="T24" fmla="*/ 0 w 73"/>
                <a:gd name="T25" fmla="*/ 1 h 65"/>
                <a:gd name="T26" fmla="*/ 0 w 73"/>
                <a:gd name="T27" fmla="*/ 1 h 65"/>
                <a:gd name="T28" fmla="*/ 0 w 73"/>
                <a:gd name="T29" fmla="*/ 1 h 65"/>
                <a:gd name="T30" fmla="*/ 0 w 73"/>
                <a:gd name="T31" fmla="*/ 1 h 65"/>
                <a:gd name="T32" fmla="*/ 0 w 73"/>
                <a:gd name="T33" fmla="*/ 1 h 65"/>
                <a:gd name="T34" fmla="*/ 0 w 73"/>
                <a:gd name="T35" fmla="*/ 1 h 65"/>
                <a:gd name="T36" fmla="*/ 0 w 73"/>
                <a:gd name="T37" fmla="*/ 1 h 65"/>
                <a:gd name="T38" fmla="*/ 0 w 73"/>
                <a:gd name="T39" fmla="*/ 1 h 65"/>
                <a:gd name="T40" fmla="*/ 0 w 73"/>
                <a:gd name="T41" fmla="*/ 1 h 65"/>
                <a:gd name="T42" fmla="*/ 0 w 73"/>
                <a:gd name="T43" fmla="*/ 0 h 65"/>
                <a:gd name="T44" fmla="*/ 0 w 73"/>
                <a:gd name="T45" fmla="*/ 0 h 65"/>
                <a:gd name="T46" fmla="*/ 0 w 73"/>
                <a:gd name="T47" fmla="*/ 0 h 65"/>
                <a:gd name="T48" fmla="*/ 0 w 73"/>
                <a:gd name="T49" fmla="*/ 0 h 65"/>
                <a:gd name="T50" fmla="*/ 0 w 73"/>
                <a:gd name="T51" fmla="*/ 0 h 65"/>
                <a:gd name="T52" fmla="*/ 0 w 73"/>
                <a:gd name="T53" fmla="*/ 0 h 65"/>
                <a:gd name="T54" fmla="*/ 0 w 73"/>
                <a:gd name="T55" fmla="*/ 0 h 65"/>
                <a:gd name="T56" fmla="*/ 0 w 73"/>
                <a:gd name="T57" fmla="*/ 1 h 65"/>
                <a:gd name="T58" fmla="*/ 0 w 73"/>
                <a:gd name="T59" fmla="*/ 1 h 65"/>
                <a:gd name="T60" fmla="*/ 0 w 73"/>
                <a:gd name="T61" fmla="*/ 1 h 65"/>
                <a:gd name="T62" fmla="*/ 0 w 73"/>
                <a:gd name="T63" fmla="*/ 1 h 65"/>
                <a:gd name="T64" fmla="*/ 0 w 73"/>
                <a:gd name="T65" fmla="*/ 1 h 65"/>
                <a:gd name="T66" fmla="*/ 0 w 73"/>
                <a:gd name="T67" fmla="*/ 1 h 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3"/>
                <a:gd name="T103" fmla="*/ 0 h 65"/>
                <a:gd name="T104" fmla="*/ 73 w 73"/>
                <a:gd name="T105" fmla="*/ 65 h 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3" h="65">
                  <a:moveTo>
                    <a:pt x="0" y="65"/>
                  </a:moveTo>
                  <a:lnTo>
                    <a:pt x="0" y="64"/>
                  </a:lnTo>
                  <a:lnTo>
                    <a:pt x="0" y="63"/>
                  </a:lnTo>
                  <a:lnTo>
                    <a:pt x="0" y="60"/>
                  </a:lnTo>
                  <a:lnTo>
                    <a:pt x="2" y="56"/>
                  </a:lnTo>
                  <a:lnTo>
                    <a:pt x="3" y="52"/>
                  </a:lnTo>
                  <a:lnTo>
                    <a:pt x="4" y="47"/>
                  </a:lnTo>
                  <a:lnTo>
                    <a:pt x="5" y="42"/>
                  </a:lnTo>
                  <a:lnTo>
                    <a:pt x="6" y="37"/>
                  </a:lnTo>
                  <a:lnTo>
                    <a:pt x="7" y="31"/>
                  </a:lnTo>
                  <a:lnTo>
                    <a:pt x="8" y="25"/>
                  </a:lnTo>
                  <a:lnTo>
                    <a:pt x="11" y="19"/>
                  </a:lnTo>
                  <a:lnTo>
                    <a:pt x="13" y="16"/>
                  </a:lnTo>
                  <a:lnTo>
                    <a:pt x="14" y="11"/>
                  </a:lnTo>
                  <a:lnTo>
                    <a:pt x="18" y="8"/>
                  </a:lnTo>
                  <a:lnTo>
                    <a:pt x="19" y="6"/>
                  </a:lnTo>
                  <a:lnTo>
                    <a:pt x="21" y="4"/>
                  </a:lnTo>
                  <a:lnTo>
                    <a:pt x="23" y="2"/>
                  </a:lnTo>
                  <a:lnTo>
                    <a:pt x="27" y="2"/>
                  </a:lnTo>
                  <a:lnTo>
                    <a:pt x="29" y="1"/>
                  </a:lnTo>
                  <a:lnTo>
                    <a:pt x="34" y="1"/>
                  </a:lnTo>
                  <a:lnTo>
                    <a:pt x="38" y="0"/>
                  </a:lnTo>
                  <a:lnTo>
                    <a:pt x="42" y="0"/>
                  </a:lnTo>
                  <a:lnTo>
                    <a:pt x="46" y="0"/>
                  </a:lnTo>
                  <a:lnTo>
                    <a:pt x="51" y="0"/>
                  </a:lnTo>
                  <a:lnTo>
                    <a:pt x="54" y="0"/>
                  </a:lnTo>
                  <a:lnTo>
                    <a:pt x="58" y="0"/>
                  </a:lnTo>
                  <a:lnTo>
                    <a:pt x="61" y="0"/>
                  </a:lnTo>
                  <a:lnTo>
                    <a:pt x="65" y="1"/>
                  </a:lnTo>
                  <a:lnTo>
                    <a:pt x="71" y="1"/>
                  </a:lnTo>
                  <a:lnTo>
                    <a:pt x="73" y="1"/>
                  </a:lnTo>
                  <a:lnTo>
                    <a:pt x="60" y="54"/>
                  </a:lnTo>
                  <a:lnTo>
                    <a:pt x="0" y="65"/>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2" name="Freeform 187"/>
            <p:cNvSpPr>
              <a:spLocks/>
            </p:cNvSpPr>
            <p:nvPr/>
          </p:nvSpPr>
          <p:spPr bwMode="auto">
            <a:xfrm>
              <a:off x="5287" y="2020"/>
              <a:ext cx="29" cy="26"/>
            </a:xfrm>
            <a:custGeom>
              <a:avLst/>
              <a:gdLst>
                <a:gd name="T0" fmla="*/ 0 w 57"/>
                <a:gd name="T1" fmla="*/ 1 h 52"/>
                <a:gd name="T2" fmla="*/ 0 w 57"/>
                <a:gd name="T3" fmla="*/ 1 h 52"/>
                <a:gd name="T4" fmla="*/ 1 w 57"/>
                <a:gd name="T5" fmla="*/ 1 h 52"/>
                <a:gd name="T6" fmla="*/ 1 w 57"/>
                <a:gd name="T7" fmla="*/ 1 h 52"/>
                <a:gd name="T8" fmla="*/ 1 w 57"/>
                <a:gd name="T9" fmla="*/ 1 h 52"/>
                <a:gd name="T10" fmla="*/ 1 w 57"/>
                <a:gd name="T11" fmla="*/ 1 h 52"/>
                <a:gd name="T12" fmla="*/ 1 w 57"/>
                <a:gd name="T13" fmla="*/ 1 h 52"/>
                <a:gd name="T14" fmla="*/ 1 w 57"/>
                <a:gd name="T15" fmla="*/ 1 h 52"/>
                <a:gd name="T16" fmla="*/ 1 w 57"/>
                <a:gd name="T17" fmla="*/ 1 h 52"/>
                <a:gd name="T18" fmla="*/ 1 w 57"/>
                <a:gd name="T19" fmla="*/ 1 h 52"/>
                <a:gd name="T20" fmla="*/ 1 w 57"/>
                <a:gd name="T21" fmla="*/ 1 h 52"/>
                <a:gd name="T22" fmla="*/ 1 w 57"/>
                <a:gd name="T23" fmla="*/ 1 h 52"/>
                <a:gd name="T24" fmla="*/ 1 w 57"/>
                <a:gd name="T25" fmla="*/ 1 h 52"/>
                <a:gd name="T26" fmla="*/ 1 w 57"/>
                <a:gd name="T27" fmla="*/ 1 h 52"/>
                <a:gd name="T28" fmla="*/ 1 w 57"/>
                <a:gd name="T29" fmla="*/ 1 h 52"/>
                <a:gd name="T30" fmla="*/ 1 w 57"/>
                <a:gd name="T31" fmla="*/ 1 h 52"/>
                <a:gd name="T32" fmla="*/ 1 w 57"/>
                <a:gd name="T33" fmla="*/ 1 h 52"/>
                <a:gd name="T34" fmla="*/ 1 w 57"/>
                <a:gd name="T35" fmla="*/ 0 h 52"/>
                <a:gd name="T36" fmla="*/ 1 w 57"/>
                <a:gd name="T37" fmla="*/ 0 h 52"/>
                <a:gd name="T38" fmla="*/ 1 w 57"/>
                <a:gd name="T39" fmla="*/ 0 h 52"/>
                <a:gd name="T40" fmla="*/ 1 w 57"/>
                <a:gd name="T41" fmla="*/ 0 h 52"/>
                <a:gd name="T42" fmla="*/ 1 w 57"/>
                <a:gd name="T43" fmla="*/ 0 h 52"/>
                <a:gd name="T44" fmla="*/ 1 w 57"/>
                <a:gd name="T45" fmla="*/ 1 h 52"/>
                <a:gd name="T46" fmla="*/ 1 w 57"/>
                <a:gd name="T47" fmla="*/ 1 h 52"/>
                <a:gd name="T48" fmla="*/ 1 w 57"/>
                <a:gd name="T49" fmla="*/ 1 h 52"/>
                <a:gd name="T50" fmla="*/ 1 w 57"/>
                <a:gd name="T51" fmla="*/ 1 h 52"/>
                <a:gd name="T52" fmla="*/ 0 w 57"/>
                <a:gd name="T53" fmla="*/ 1 h 52"/>
                <a:gd name="T54" fmla="*/ 0 w 57"/>
                <a:gd name="T55" fmla="*/ 1 h 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7"/>
                <a:gd name="T85" fmla="*/ 0 h 52"/>
                <a:gd name="T86" fmla="*/ 57 w 57"/>
                <a:gd name="T87" fmla="*/ 52 h 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7" h="52">
                  <a:moveTo>
                    <a:pt x="0" y="52"/>
                  </a:moveTo>
                  <a:lnTo>
                    <a:pt x="0" y="49"/>
                  </a:lnTo>
                  <a:lnTo>
                    <a:pt x="1" y="44"/>
                  </a:lnTo>
                  <a:lnTo>
                    <a:pt x="1" y="41"/>
                  </a:lnTo>
                  <a:lnTo>
                    <a:pt x="2" y="37"/>
                  </a:lnTo>
                  <a:lnTo>
                    <a:pt x="3" y="33"/>
                  </a:lnTo>
                  <a:lnTo>
                    <a:pt x="4" y="29"/>
                  </a:lnTo>
                  <a:lnTo>
                    <a:pt x="5" y="25"/>
                  </a:lnTo>
                  <a:lnTo>
                    <a:pt x="6" y="20"/>
                  </a:lnTo>
                  <a:lnTo>
                    <a:pt x="8" y="17"/>
                  </a:lnTo>
                  <a:lnTo>
                    <a:pt x="10" y="12"/>
                  </a:lnTo>
                  <a:lnTo>
                    <a:pt x="11" y="9"/>
                  </a:lnTo>
                  <a:lnTo>
                    <a:pt x="12" y="6"/>
                  </a:lnTo>
                  <a:lnTo>
                    <a:pt x="15" y="4"/>
                  </a:lnTo>
                  <a:lnTo>
                    <a:pt x="16" y="3"/>
                  </a:lnTo>
                  <a:lnTo>
                    <a:pt x="19" y="2"/>
                  </a:lnTo>
                  <a:lnTo>
                    <a:pt x="25" y="1"/>
                  </a:lnTo>
                  <a:lnTo>
                    <a:pt x="28" y="0"/>
                  </a:lnTo>
                  <a:lnTo>
                    <a:pt x="32" y="0"/>
                  </a:lnTo>
                  <a:lnTo>
                    <a:pt x="35" y="0"/>
                  </a:lnTo>
                  <a:lnTo>
                    <a:pt x="39" y="0"/>
                  </a:lnTo>
                  <a:lnTo>
                    <a:pt x="46" y="0"/>
                  </a:lnTo>
                  <a:lnTo>
                    <a:pt x="51" y="1"/>
                  </a:lnTo>
                  <a:lnTo>
                    <a:pt x="55" y="1"/>
                  </a:lnTo>
                  <a:lnTo>
                    <a:pt x="57" y="2"/>
                  </a:lnTo>
                  <a:lnTo>
                    <a:pt x="46" y="43"/>
                  </a:lnTo>
                  <a:lnTo>
                    <a:pt x="0" y="52"/>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3" name="Freeform 188"/>
            <p:cNvSpPr>
              <a:spLocks/>
            </p:cNvSpPr>
            <p:nvPr/>
          </p:nvSpPr>
          <p:spPr bwMode="auto">
            <a:xfrm>
              <a:off x="5290" y="2023"/>
              <a:ext cx="22" cy="20"/>
            </a:xfrm>
            <a:custGeom>
              <a:avLst/>
              <a:gdLst>
                <a:gd name="T0" fmla="*/ 0 w 44"/>
                <a:gd name="T1" fmla="*/ 1 h 40"/>
                <a:gd name="T2" fmla="*/ 0 w 44"/>
                <a:gd name="T3" fmla="*/ 1 h 40"/>
                <a:gd name="T4" fmla="*/ 1 w 44"/>
                <a:gd name="T5" fmla="*/ 1 h 40"/>
                <a:gd name="T6" fmla="*/ 1 w 44"/>
                <a:gd name="T7" fmla="*/ 1 h 40"/>
                <a:gd name="T8" fmla="*/ 1 w 44"/>
                <a:gd name="T9" fmla="*/ 1 h 40"/>
                <a:gd name="T10" fmla="*/ 1 w 44"/>
                <a:gd name="T11" fmla="*/ 1 h 40"/>
                <a:gd name="T12" fmla="*/ 1 w 44"/>
                <a:gd name="T13" fmla="*/ 1 h 40"/>
                <a:gd name="T14" fmla="*/ 1 w 44"/>
                <a:gd name="T15" fmla="*/ 1 h 40"/>
                <a:gd name="T16" fmla="*/ 1 w 44"/>
                <a:gd name="T17" fmla="*/ 1 h 40"/>
                <a:gd name="T18" fmla="*/ 1 w 44"/>
                <a:gd name="T19" fmla="*/ 1 h 40"/>
                <a:gd name="T20" fmla="*/ 1 w 44"/>
                <a:gd name="T21" fmla="*/ 0 h 40"/>
                <a:gd name="T22" fmla="*/ 1 w 44"/>
                <a:gd name="T23" fmla="*/ 0 h 40"/>
                <a:gd name="T24" fmla="*/ 1 w 44"/>
                <a:gd name="T25" fmla="*/ 0 h 40"/>
                <a:gd name="T26" fmla="*/ 1 w 44"/>
                <a:gd name="T27" fmla="*/ 0 h 40"/>
                <a:gd name="T28" fmla="*/ 1 w 44"/>
                <a:gd name="T29" fmla="*/ 0 h 40"/>
                <a:gd name="T30" fmla="*/ 1 w 44"/>
                <a:gd name="T31" fmla="*/ 0 h 40"/>
                <a:gd name="T32" fmla="*/ 1 w 44"/>
                <a:gd name="T33" fmla="*/ 0 h 40"/>
                <a:gd name="T34" fmla="*/ 1 w 44"/>
                <a:gd name="T35" fmla="*/ 1 h 40"/>
                <a:gd name="T36" fmla="*/ 0 w 44"/>
                <a:gd name="T37" fmla="*/ 1 h 40"/>
                <a:gd name="T38" fmla="*/ 0 w 44"/>
                <a:gd name="T39" fmla="*/ 1 h 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
                <a:gd name="T61" fmla="*/ 0 h 40"/>
                <a:gd name="T62" fmla="*/ 44 w 44"/>
                <a:gd name="T63" fmla="*/ 40 h 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 h="40">
                  <a:moveTo>
                    <a:pt x="0" y="40"/>
                  </a:moveTo>
                  <a:lnTo>
                    <a:pt x="0" y="38"/>
                  </a:lnTo>
                  <a:lnTo>
                    <a:pt x="1" y="34"/>
                  </a:lnTo>
                  <a:lnTo>
                    <a:pt x="3" y="28"/>
                  </a:lnTo>
                  <a:lnTo>
                    <a:pt x="4" y="22"/>
                  </a:lnTo>
                  <a:lnTo>
                    <a:pt x="6" y="15"/>
                  </a:lnTo>
                  <a:lnTo>
                    <a:pt x="8" y="10"/>
                  </a:lnTo>
                  <a:lnTo>
                    <a:pt x="11" y="5"/>
                  </a:lnTo>
                  <a:lnTo>
                    <a:pt x="13" y="4"/>
                  </a:lnTo>
                  <a:lnTo>
                    <a:pt x="15" y="2"/>
                  </a:lnTo>
                  <a:lnTo>
                    <a:pt x="20" y="0"/>
                  </a:lnTo>
                  <a:lnTo>
                    <a:pt x="26" y="0"/>
                  </a:lnTo>
                  <a:lnTo>
                    <a:pt x="31" y="0"/>
                  </a:lnTo>
                  <a:lnTo>
                    <a:pt x="35" y="0"/>
                  </a:lnTo>
                  <a:lnTo>
                    <a:pt x="39" y="0"/>
                  </a:lnTo>
                  <a:lnTo>
                    <a:pt x="43" y="0"/>
                  </a:lnTo>
                  <a:lnTo>
                    <a:pt x="44" y="0"/>
                  </a:lnTo>
                  <a:lnTo>
                    <a:pt x="36" y="34"/>
                  </a:lnTo>
                  <a:lnTo>
                    <a:pt x="0" y="4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4" name="Freeform 189"/>
            <p:cNvSpPr>
              <a:spLocks/>
            </p:cNvSpPr>
            <p:nvPr/>
          </p:nvSpPr>
          <p:spPr bwMode="auto">
            <a:xfrm>
              <a:off x="5293" y="2026"/>
              <a:ext cx="16" cy="14"/>
            </a:xfrm>
            <a:custGeom>
              <a:avLst/>
              <a:gdLst>
                <a:gd name="T0" fmla="*/ 0 w 33"/>
                <a:gd name="T1" fmla="*/ 0 h 29"/>
                <a:gd name="T2" fmla="*/ 0 w 33"/>
                <a:gd name="T3" fmla="*/ 0 h 29"/>
                <a:gd name="T4" fmla="*/ 0 w 33"/>
                <a:gd name="T5" fmla="*/ 0 h 29"/>
                <a:gd name="T6" fmla="*/ 0 w 33"/>
                <a:gd name="T7" fmla="*/ 0 h 29"/>
                <a:gd name="T8" fmla="*/ 0 w 33"/>
                <a:gd name="T9" fmla="*/ 0 h 29"/>
                <a:gd name="T10" fmla="*/ 0 w 33"/>
                <a:gd name="T11" fmla="*/ 0 h 29"/>
                <a:gd name="T12" fmla="*/ 0 w 33"/>
                <a:gd name="T13" fmla="*/ 0 h 29"/>
                <a:gd name="T14" fmla="*/ 0 w 33"/>
                <a:gd name="T15" fmla="*/ 0 h 29"/>
                <a:gd name="T16" fmla="*/ 0 w 33"/>
                <a:gd name="T17" fmla="*/ 0 h 29"/>
                <a:gd name="T18" fmla="*/ 0 w 33"/>
                <a:gd name="T19" fmla="*/ 0 h 29"/>
                <a:gd name="T20" fmla="*/ 0 w 33"/>
                <a:gd name="T21" fmla="*/ 0 h 29"/>
                <a:gd name="T22" fmla="*/ 0 w 33"/>
                <a:gd name="T23" fmla="*/ 0 h 29"/>
                <a:gd name="T24" fmla="*/ 0 w 33"/>
                <a:gd name="T25" fmla="*/ 0 h 29"/>
                <a:gd name="T26" fmla="*/ 0 w 33"/>
                <a:gd name="T27" fmla="*/ 0 h 29"/>
                <a:gd name="T28" fmla="*/ 0 w 33"/>
                <a:gd name="T29" fmla="*/ 0 h 29"/>
                <a:gd name="T30" fmla="*/ 0 w 33"/>
                <a:gd name="T31" fmla="*/ 0 h 29"/>
                <a:gd name="T32" fmla="*/ 0 w 33"/>
                <a:gd name="T33" fmla="*/ 0 h 29"/>
                <a:gd name="T34" fmla="*/ 0 w 33"/>
                <a:gd name="T35" fmla="*/ 0 h 29"/>
                <a:gd name="T36" fmla="*/ 0 w 33"/>
                <a:gd name="T37" fmla="*/ 0 h 29"/>
                <a:gd name="T38" fmla="*/ 0 w 33"/>
                <a:gd name="T39" fmla="*/ 0 h 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
                <a:gd name="T61" fmla="*/ 0 h 29"/>
                <a:gd name="T62" fmla="*/ 33 w 33"/>
                <a:gd name="T63" fmla="*/ 29 h 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 h="29">
                  <a:moveTo>
                    <a:pt x="0" y="29"/>
                  </a:moveTo>
                  <a:lnTo>
                    <a:pt x="0" y="28"/>
                  </a:lnTo>
                  <a:lnTo>
                    <a:pt x="1" y="24"/>
                  </a:lnTo>
                  <a:lnTo>
                    <a:pt x="2" y="21"/>
                  </a:lnTo>
                  <a:lnTo>
                    <a:pt x="4" y="16"/>
                  </a:lnTo>
                  <a:lnTo>
                    <a:pt x="5" y="10"/>
                  </a:lnTo>
                  <a:lnTo>
                    <a:pt x="7" y="7"/>
                  </a:lnTo>
                  <a:lnTo>
                    <a:pt x="8" y="2"/>
                  </a:lnTo>
                  <a:lnTo>
                    <a:pt x="10" y="1"/>
                  </a:lnTo>
                  <a:lnTo>
                    <a:pt x="13" y="0"/>
                  </a:lnTo>
                  <a:lnTo>
                    <a:pt x="16" y="0"/>
                  </a:lnTo>
                  <a:lnTo>
                    <a:pt x="20" y="0"/>
                  </a:lnTo>
                  <a:lnTo>
                    <a:pt x="24" y="0"/>
                  </a:lnTo>
                  <a:lnTo>
                    <a:pt x="27" y="0"/>
                  </a:lnTo>
                  <a:lnTo>
                    <a:pt x="30" y="0"/>
                  </a:lnTo>
                  <a:lnTo>
                    <a:pt x="32" y="0"/>
                  </a:lnTo>
                  <a:lnTo>
                    <a:pt x="33" y="0"/>
                  </a:lnTo>
                  <a:lnTo>
                    <a:pt x="28" y="23"/>
                  </a:lnTo>
                  <a:lnTo>
                    <a:pt x="0" y="29"/>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5" name="Freeform 190"/>
            <p:cNvSpPr>
              <a:spLocks/>
            </p:cNvSpPr>
            <p:nvPr/>
          </p:nvSpPr>
          <p:spPr bwMode="auto">
            <a:xfrm>
              <a:off x="5297" y="2027"/>
              <a:ext cx="10" cy="9"/>
            </a:xfrm>
            <a:custGeom>
              <a:avLst/>
              <a:gdLst>
                <a:gd name="T0" fmla="*/ 0 w 21"/>
                <a:gd name="T1" fmla="*/ 0 h 20"/>
                <a:gd name="T2" fmla="*/ 0 w 21"/>
                <a:gd name="T3" fmla="*/ 0 h 20"/>
                <a:gd name="T4" fmla="*/ 0 w 21"/>
                <a:gd name="T5" fmla="*/ 0 h 20"/>
                <a:gd name="T6" fmla="*/ 0 w 21"/>
                <a:gd name="T7" fmla="*/ 0 h 20"/>
                <a:gd name="T8" fmla="*/ 0 w 21"/>
                <a:gd name="T9" fmla="*/ 0 h 20"/>
                <a:gd name="T10" fmla="*/ 0 w 21"/>
                <a:gd name="T11" fmla="*/ 0 h 20"/>
                <a:gd name="T12" fmla="*/ 0 w 21"/>
                <a:gd name="T13" fmla="*/ 0 h 20"/>
                <a:gd name="T14" fmla="*/ 0 w 21"/>
                <a:gd name="T15" fmla="*/ 0 h 20"/>
                <a:gd name="T16" fmla="*/ 0 w 21"/>
                <a:gd name="T17" fmla="*/ 0 h 20"/>
                <a:gd name="T18" fmla="*/ 0 w 21"/>
                <a:gd name="T19" fmla="*/ 0 h 20"/>
                <a:gd name="T20" fmla="*/ 0 w 21"/>
                <a:gd name="T21" fmla="*/ 0 h 20"/>
                <a:gd name="T22" fmla="*/ 0 w 21"/>
                <a:gd name="T23" fmla="*/ 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0"/>
                <a:gd name="T38" fmla="*/ 21 w 21"/>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0">
                  <a:moveTo>
                    <a:pt x="0" y="20"/>
                  </a:moveTo>
                  <a:lnTo>
                    <a:pt x="0" y="18"/>
                  </a:lnTo>
                  <a:lnTo>
                    <a:pt x="1" y="12"/>
                  </a:lnTo>
                  <a:lnTo>
                    <a:pt x="4" y="6"/>
                  </a:lnTo>
                  <a:lnTo>
                    <a:pt x="6" y="3"/>
                  </a:lnTo>
                  <a:lnTo>
                    <a:pt x="9" y="0"/>
                  </a:lnTo>
                  <a:lnTo>
                    <a:pt x="14" y="0"/>
                  </a:lnTo>
                  <a:lnTo>
                    <a:pt x="19" y="0"/>
                  </a:lnTo>
                  <a:lnTo>
                    <a:pt x="21" y="1"/>
                  </a:lnTo>
                  <a:lnTo>
                    <a:pt x="17" y="16"/>
                  </a:lnTo>
                  <a:lnTo>
                    <a:pt x="0" y="2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6" name="Freeform 191"/>
            <p:cNvSpPr>
              <a:spLocks/>
            </p:cNvSpPr>
            <p:nvPr/>
          </p:nvSpPr>
          <p:spPr bwMode="auto">
            <a:xfrm>
              <a:off x="5262" y="2058"/>
              <a:ext cx="227" cy="85"/>
            </a:xfrm>
            <a:custGeom>
              <a:avLst/>
              <a:gdLst>
                <a:gd name="T0" fmla="*/ 0 w 455"/>
                <a:gd name="T1" fmla="*/ 1 h 169"/>
                <a:gd name="T2" fmla="*/ 0 w 455"/>
                <a:gd name="T3" fmla="*/ 1 h 169"/>
                <a:gd name="T4" fmla="*/ 0 w 455"/>
                <a:gd name="T5" fmla="*/ 1 h 169"/>
                <a:gd name="T6" fmla="*/ 0 w 455"/>
                <a:gd name="T7" fmla="*/ 1 h 169"/>
                <a:gd name="T8" fmla="*/ 0 w 455"/>
                <a:gd name="T9" fmla="*/ 1 h 169"/>
                <a:gd name="T10" fmla="*/ 0 w 455"/>
                <a:gd name="T11" fmla="*/ 1 h 169"/>
                <a:gd name="T12" fmla="*/ 0 w 455"/>
                <a:gd name="T13" fmla="*/ 1 h 169"/>
                <a:gd name="T14" fmla="*/ 0 w 455"/>
                <a:gd name="T15" fmla="*/ 1 h 169"/>
                <a:gd name="T16" fmla="*/ 0 w 455"/>
                <a:gd name="T17" fmla="*/ 1 h 169"/>
                <a:gd name="T18" fmla="*/ 0 w 455"/>
                <a:gd name="T19" fmla="*/ 1 h 169"/>
                <a:gd name="T20" fmla="*/ 0 w 455"/>
                <a:gd name="T21" fmla="*/ 0 h 169"/>
                <a:gd name="T22" fmla="*/ 0 w 455"/>
                <a:gd name="T23" fmla="*/ 0 h 169"/>
                <a:gd name="T24" fmla="*/ 0 w 455"/>
                <a:gd name="T25" fmla="*/ 0 h 169"/>
                <a:gd name="T26" fmla="*/ 0 w 455"/>
                <a:gd name="T27" fmla="*/ 1 h 169"/>
                <a:gd name="T28" fmla="*/ 0 w 455"/>
                <a:gd name="T29" fmla="*/ 1 h 169"/>
                <a:gd name="T30" fmla="*/ 0 w 455"/>
                <a:gd name="T31" fmla="*/ 1 h 169"/>
                <a:gd name="T32" fmla="*/ 0 w 455"/>
                <a:gd name="T33" fmla="*/ 1 h 169"/>
                <a:gd name="T34" fmla="*/ 0 w 455"/>
                <a:gd name="T35" fmla="*/ 1 h 169"/>
                <a:gd name="T36" fmla="*/ 0 w 455"/>
                <a:gd name="T37" fmla="*/ 1 h 169"/>
                <a:gd name="T38" fmla="*/ 0 w 455"/>
                <a:gd name="T39" fmla="*/ 1 h 169"/>
                <a:gd name="T40" fmla="*/ 0 w 455"/>
                <a:gd name="T41" fmla="*/ 1 h 169"/>
                <a:gd name="T42" fmla="*/ 0 w 455"/>
                <a:gd name="T43" fmla="*/ 1 h 169"/>
                <a:gd name="T44" fmla="*/ 0 w 455"/>
                <a:gd name="T45" fmla="*/ 1 h 169"/>
                <a:gd name="T46" fmla="*/ 0 w 455"/>
                <a:gd name="T47" fmla="*/ 1 h 169"/>
                <a:gd name="T48" fmla="*/ 0 w 455"/>
                <a:gd name="T49" fmla="*/ 1 h 169"/>
                <a:gd name="T50" fmla="*/ 0 w 455"/>
                <a:gd name="T51" fmla="*/ 1 h 169"/>
                <a:gd name="T52" fmla="*/ 0 w 455"/>
                <a:gd name="T53" fmla="*/ 1 h 169"/>
                <a:gd name="T54" fmla="*/ 0 w 455"/>
                <a:gd name="T55" fmla="*/ 1 h 169"/>
                <a:gd name="T56" fmla="*/ 0 w 455"/>
                <a:gd name="T57" fmla="*/ 1 h 169"/>
                <a:gd name="T58" fmla="*/ 0 w 455"/>
                <a:gd name="T59" fmla="*/ 1 h 169"/>
                <a:gd name="T60" fmla="*/ 0 w 455"/>
                <a:gd name="T61" fmla="*/ 1 h 169"/>
                <a:gd name="T62" fmla="*/ 0 w 455"/>
                <a:gd name="T63" fmla="*/ 1 h 169"/>
                <a:gd name="T64" fmla="*/ 0 w 455"/>
                <a:gd name="T65" fmla="*/ 1 h 169"/>
                <a:gd name="T66" fmla="*/ 0 w 455"/>
                <a:gd name="T67" fmla="*/ 1 h 169"/>
                <a:gd name="T68" fmla="*/ 0 w 455"/>
                <a:gd name="T69" fmla="*/ 1 h 169"/>
                <a:gd name="T70" fmla="*/ 0 w 455"/>
                <a:gd name="T71" fmla="*/ 1 h 169"/>
                <a:gd name="T72" fmla="*/ 0 w 455"/>
                <a:gd name="T73" fmla="*/ 1 h 169"/>
                <a:gd name="T74" fmla="*/ 0 w 455"/>
                <a:gd name="T75" fmla="*/ 1 h 169"/>
                <a:gd name="T76" fmla="*/ 0 w 455"/>
                <a:gd name="T77" fmla="*/ 1 h 169"/>
                <a:gd name="T78" fmla="*/ 0 w 455"/>
                <a:gd name="T79" fmla="*/ 1 h 169"/>
                <a:gd name="T80" fmla="*/ 0 w 455"/>
                <a:gd name="T81" fmla="*/ 1 h 169"/>
                <a:gd name="T82" fmla="*/ 0 w 455"/>
                <a:gd name="T83" fmla="*/ 1 h 169"/>
                <a:gd name="T84" fmla="*/ 0 w 455"/>
                <a:gd name="T85" fmla="*/ 1 h 169"/>
                <a:gd name="T86" fmla="*/ 0 w 455"/>
                <a:gd name="T87" fmla="*/ 1 h 169"/>
                <a:gd name="T88" fmla="*/ 0 w 455"/>
                <a:gd name="T89" fmla="*/ 1 h 169"/>
                <a:gd name="T90" fmla="*/ 0 w 455"/>
                <a:gd name="T91" fmla="*/ 1 h 169"/>
                <a:gd name="T92" fmla="*/ 0 w 455"/>
                <a:gd name="T93" fmla="*/ 1 h 169"/>
                <a:gd name="T94" fmla="*/ 0 w 455"/>
                <a:gd name="T95" fmla="*/ 1 h 169"/>
                <a:gd name="T96" fmla="*/ 0 w 455"/>
                <a:gd name="T97" fmla="*/ 1 h 169"/>
                <a:gd name="T98" fmla="*/ 0 w 455"/>
                <a:gd name="T99" fmla="*/ 1 h 169"/>
                <a:gd name="T100" fmla="*/ 0 w 455"/>
                <a:gd name="T101" fmla="*/ 1 h 169"/>
                <a:gd name="T102" fmla="*/ 0 w 455"/>
                <a:gd name="T103" fmla="*/ 1 h 169"/>
                <a:gd name="T104" fmla="*/ 0 w 455"/>
                <a:gd name="T105" fmla="*/ 1 h 169"/>
                <a:gd name="T106" fmla="*/ 0 w 455"/>
                <a:gd name="T107" fmla="*/ 1 h 169"/>
                <a:gd name="T108" fmla="*/ 0 w 455"/>
                <a:gd name="T109" fmla="*/ 1 h 169"/>
                <a:gd name="T110" fmla="*/ 0 w 455"/>
                <a:gd name="T111" fmla="*/ 1 h 169"/>
                <a:gd name="T112" fmla="*/ 0 w 455"/>
                <a:gd name="T113" fmla="*/ 1 h 1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5"/>
                <a:gd name="T172" fmla="*/ 0 h 169"/>
                <a:gd name="T173" fmla="*/ 455 w 455"/>
                <a:gd name="T174" fmla="*/ 169 h 16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5" h="169">
                  <a:moveTo>
                    <a:pt x="65" y="33"/>
                  </a:moveTo>
                  <a:lnTo>
                    <a:pt x="66" y="33"/>
                  </a:lnTo>
                  <a:lnTo>
                    <a:pt x="68" y="32"/>
                  </a:lnTo>
                  <a:lnTo>
                    <a:pt x="69" y="32"/>
                  </a:lnTo>
                  <a:lnTo>
                    <a:pt x="73" y="32"/>
                  </a:lnTo>
                  <a:lnTo>
                    <a:pt x="75" y="31"/>
                  </a:lnTo>
                  <a:lnTo>
                    <a:pt x="80" y="31"/>
                  </a:lnTo>
                  <a:lnTo>
                    <a:pt x="82" y="30"/>
                  </a:lnTo>
                  <a:lnTo>
                    <a:pt x="86" y="30"/>
                  </a:lnTo>
                  <a:lnTo>
                    <a:pt x="90" y="28"/>
                  </a:lnTo>
                  <a:lnTo>
                    <a:pt x="96" y="27"/>
                  </a:lnTo>
                  <a:lnTo>
                    <a:pt x="101" y="26"/>
                  </a:lnTo>
                  <a:lnTo>
                    <a:pt x="107" y="26"/>
                  </a:lnTo>
                  <a:lnTo>
                    <a:pt x="113" y="25"/>
                  </a:lnTo>
                  <a:lnTo>
                    <a:pt x="119" y="25"/>
                  </a:lnTo>
                  <a:lnTo>
                    <a:pt x="124" y="24"/>
                  </a:lnTo>
                  <a:lnTo>
                    <a:pt x="131" y="23"/>
                  </a:lnTo>
                  <a:lnTo>
                    <a:pt x="137" y="20"/>
                  </a:lnTo>
                  <a:lnTo>
                    <a:pt x="145" y="20"/>
                  </a:lnTo>
                  <a:lnTo>
                    <a:pt x="152" y="19"/>
                  </a:lnTo>
                  <a:lnTo>
                    <a:pt x="159" y="18"/>
                  </a:lnTo>
                  <a:lnTo>
                    <a:pt x="167" y="17"/>
                  </a:lnTo>
                  <a:lnTo>
                    <a:pt x="175" y="17"/>
                  </a:lnTo>
                  <a:lnTo>
                    <a:pt x="182" y="15"/>
                  </a:lnTo>
                  <a:lnTo>
                    <a:pt x="190" y="13"/>
                  </a:lnTo>
                  <a:lnTo>
                    <a:pt x="198" y="12"/>
                  </a:lnTo>
                  <a:lnTo>
                    <a:pt x="207" y="12"/>
                  </a:lnTo>
                  <a:lnTo>
                    <a:pt x="215" y="11"/>
                  </a:lnTo>
                  <a:lnTo>
                    <a:pt x="223" y="10"/>
                  </a:lnTo>
                  <a:lnTo>
                    <a:pt x="231" y="9"/>
                  </a:lnTo>
                  <a:lnTo>
                    <a:pt x="242" y="9"/>
                  </a:lnTo>
                  <a:lnTo>
                    <a:pt x="250" y="8"/>
                  </a:lnTo>
                  <a:lnTo>
                    <a:pt x="258" y="7"/>
                  </a:lnTo>
                  <a:lnTo>
                    <a:pt x="266" y="5"/>
                  </a:lnTo>
                  <a:lnTo>
                    <a:pt x="275" y="5"/>
                  </a:lnTo>
                  <a:lnTo>
                    <a:pt x="283" y="4"/>
                  </a:lnTo>
                  <a:lnTo>
                    <a:pt x="292" y="3"/>
                  </a:lnTo>
                  <a:lnTo>
                    <a:pt x="300" y="2"/>
                  </a:lnTo>
                  <a:lnTo>
                    <a:pt x="310" y="2"/>
                  </a:lnTo>
                  <a:lnTo>
                    <a:pt x="317" y="2"/>
                  </a:lnTo>
                  <a:lnTo>
                    <a:pt x="326" y="1"/>
                  </a:lnTo>
                  <a:lnTo>
                    <a:pt x="334" y="1"/>
                  </a:lnTo>
                  <a:lnTo>
                    <a:pt x="342" y="1"/>
                  </a:lnTo>
                  <a:lnTo>
                    <a:pt x="350" y="0"/>
                  </a:lnTo>
                  <a:lnTo>
                    <a:pt x="357" y="0"/>
                  </a:lnTo>
                  <a:lnTo>
                    <a:pt x="365" y="0"/>
                  </a:lnTo>
                  <a:lnTo>
                    <a:pt x="373" y="0"/>
                  </a:lnTo>
                  <a:lnTo>
                    <a:pt x="380" y="0"/>
                  </a:lnTo>
                  <a:lnTo>
                    <a:pt x="387" y="0"/>
                  </a:lnTo>
                  <a:lnTo>
                    <a:pt x="393" y="0"/>
                  </a:lnTo>
                  <a:lnTo>
                    <a:pt x="399" y="0"/>
                  </a:lnTo>
                  <a:lnTo>
                    <a:pt x="405" y="0"/>
                  </a:lnTo>
                  <a:lnTo>
                    <a:pt x="412" y="1"/>
                  </a:lnTo>
                  <a:lnTo>
                    <a:pt x="418" y="1"/>
                  </a:lnTo>
                  <a:lnTo>
                    <a:pt x="424" y="2"/>
                  </a:lnTo>
                  <a:lnTo>
                    <a:pt x="428" y="3"/>
                  </a:lnTo>
                  <a:lnTo>
                    <a:pt x="433" y="4"/>
                  </a:lnTo>
                  <a:lnTo>
                    <a:pt x="437" y="4"/>
                  </a:lnTo>
                  <a:lnTo>
                    <a:pt x="442" y="7"/>
                  </a:lnTo>
                  <a:lnTo>
                    <a:pt x="444" y="7"/>
                  </a:lnTo>
                  <a:lnTo>
                    <a:pt x="449" y="9"/>
                  </a:lnTo>
                  <a:lnTo>
                    <a:pt x="451" y="11"/>
                  </a:lnTo>
                  <a:lnTo>
                    <a:pt x="455" y="12"/>
                  </a:lnTo>
                  <a:lnTo>
                    <a:pt x="454" y="13"/>
                  </a:lnTo>
                  <a:lnTo>
                    <a:pt x="454" y="17"/>
                  </a:lnTo>
                  <a:lnTo>
                    <a:pt x="451" y="18"/>
                  </a:lnTo>
                  <a:lnTo>
                    <a:pt x="450" y="20"/>
                  </a:lnTo>
                  <a:lnTo>
                    <a:pt x="448" y="24"/>
                  </a:lnTo>
                  <a:lnTo>
                    <a:pt x="447" y="27"/>
                  </a:lnTo>
                  <a:lnTo>
                    <a:pt x="442" y="32"/>
                  </a:lnTo>
                  <a:lnTo>
                    <a:pt x="437" y="35"/>
                  </a:lnTo>
                  <a:lnTo>
                    <a:pt x="433" y="40"/>
                  </a:lnTo>
                  <a:lnTo>
                    <a:pt x="428" y="44"/>
                  </a:lnTo>
                  <a:lnTo>
                    <a:pt x="424" y="47"/>
                  </a:lnTo>
                  <a:lnTo>
                    <a:pt x="421" y="50"/>
                  </a:lnTo>
                  <a:lnTo>
                    <a:pt x="418" y="51"/>
                  </a:lnTo>
                  <a:lnTo>
                    <a:pt x="413" y="55"/>
                  </a:lnTo>
                  <a:lnTo>
                    <a:pt x="409" y="57"/>
                  </a:lnTo>
                  <a:lnTo>
                    <a:pt x="404" y="61"/>
                  </a:lnTo>
                  <a:lnTo>
                    <a:pt x="399" y="63"/>
                  </a:lnTo>
                  <a:lnTo>
                    <a:pt x="395" y="66"/>
                  </a:lnTo>
                  <a:lnTo>
                    <a:pt x="388" y="69"/>
                  </a:lnTo>
                  <a:lnTo>
                    <a:pt x="383" y="72"/>
                  </a:lnTo>
                  <a:lnTo>
                    <a:pt x="376" y="74"/>
                  </a:lnTo>
                  <a:lnTo>
                    <a:pt x="370" y="78"/>
                  </a:lnTo>
                  <a:lnTo>
                    <a:pt x="363" y="81"/>
                  </a:lnTo>
                  <a:lnTo>
                    <a:pt x="356" y="84"/>
                  </a:lnTo>
                  <a:lnTo>
                    <a:pt x="348" y="87"/>
                  </a:lnTo>
                  <a:lnTo>
                    <a:pt x="340" y="92"/>
                  </a:lnTo>
                  <a:lnTo>
                    <a:pt x="330" y="94"/>
                  </a:lnTo>
                  <a:lnTo>
                    <a:pt x="321" y="97"/>
                  </a:lnTo>
                  <a:lnTo>
                    <a:pt x="312" y="101"/>
                  </a:lnTo>
                  <a:lnTo>
                    <a:pt x="303" y="104"/>
                  </a:lnTo>
                  <a:lnTo>
                    <a:pt x="292" y="108"/>
                  </a:lnTo>
                  <a:lnTo>
                    <a:pt x="281" y="110"/>
                  </a:lnTo>
                  <a:lnTo>
                    <a:pt x="271" y="114"/>
                  </a:lnTo>
                  <a:lnTo>
                    <a:pt x="259" y="117"/>
                  </a:lnTo>
                  <a:lnTo>
                    <a:pt x="246" y="120"/>
                  </a:lnTo>
                  <a:lnTo>
                    <a:pt x="234" y="124"/>
                  </a:lnTo>
                  <a:lnTo>
                    <a:pt x="220" y="127"/>
                  </a:lnTo>
                  <a:lnTo>
                    <a:pt x="207" y="130"/>
                  </a:lnTo>
                  <a:lnTo>
                    <a:pt x="192" y="133"/>
                  </a:lnTo>
                  <a:lnTo>
                    <a:pt x="177" y="137"/>
                  </a:lnTo>
                  <a:lnTo>
                    <a:pt x="161" y="139"/>
                  </a:lnTo>
                  <a:lnTo>
                    <a:pt x="146" y="143"/>
                  </a:lnTo>
                  <a:lnTo>
                    <a:pt x="130" y="146"/>
                  </a:lnTo>
                  <a:lnTo>
                    <a:pt x="113" y="149"/>
                  </a:lnTo>
                  <a:lnTo>
                    <a:pt x="96" y="153"/>
                  </a:lnTo>
                  <a:lnTo>
                    <a:pt x="78" y="156"/>
                  </a:lnTo>
                  <a:lnTo>
                    <a:pt x="59" y="158"/>
                  </a:lnTo>
                  <a:lnTo>
                    <a:pt x="39" y="162"/>
                  </a:lnTo>
                  <a:lnTo>
                    <a:pt x="20" y="165"/>
                  </a:lnTo>
                  <a:lnTo>
                    <a:pt x="0" y="169"/>
                  </a:lnTo>
                  <a:lnTo>
                    <a:pt x="8" y="156"/>
                  </a:lnTo>
                  <a:lnTo>
                    <a:pt x="8" y="155"/>
                  </a:lnTo>
                  <a:lnTo>
                    <a:pt x="12" y="155"/>
                  </a:lnTo>
                  <a:lnTo>
                    <a:pt x="13" y="155"/>
                  </a:lnTo>
                  <a:lnTo>
                    <a:pt x="16" y="154"/>
                  </a:lnTo>
                  <a:lnTo>
                    <a:pt x="19" y="153"/>
                  </a:lnTo>
                  <a:lnTo>
                    <a:pt x="23" y="153"/>
                  </a:lnTo>
                  <a:lnTo>
                    <a:pt x="27" y="152"/>
                  </a:lnTo>
                  <a:lnTo>
                    <a:pt x="31" y="152"/>
                  </a:lnTo>
                  <a:lnTo>
                    <a:pt x="36" y="150"/>
                  </a:lnTo>
                  <a:lnTo>
                    <a:pt x="40" y="150"/>
                  </a:lnTo>
                  <a:lnTo>
                    <a:pt x="46" y="149"/>
                  </a:lnTo>
                  <a:lnTo>
                    <a:pt x="52" y="149"/>
                  </a:lnTo>
                  <a:lnTo>
                    <a:pt x="58" y="148"/>
                  </a:lnTo>
                  <a:lnTo>
                    <a:pt x="65" y="147"/>
                  </a:lnTo>
                  <a:lnTo>
                    <a:pt x="70" y="146"/>
                  </a:lnTo>
                  <a:lnTo>
                    <a:pt x="77" y="145"/>
                  </a:lnTo>
                  <a:lnTo>
                    <a:pt x="85" y="143"/>
                  </a:lnTo>
                  <a:lnTo>
                    <a:pt x="92" y="142"/>
                  </a:lnTo>
                  <a:lnTo>
                    <a:pt x="100" y="141"/>
                  </a:lnTo>
                  <a:lnTo>
                    <a:pt x="108" y="140"/>
                  </a:lnTo>
                  <a:lnTo>
                    <a:pt x="116" y="139"/>
                  </a:lnTo>
                  <a:lnTo>
                    <a:pt x="124" y="138"/>
                  </a:lnTo>
                  <a:lnTo>
                    <a:pt x="132" y="135"/>
                  </a:lnTo>
                  <a:lnTo>
                    <a:pt x="142" y="134"/>
                  </a:lnTo>
                  <a:lnTo>
                    <a:pt x="150" y="132"/>
                  </a:lnTo>
                  <a:lnTo>
                    <a:pt x="159" y="131"/>
                  </a:lnTo>
                  <a:lnTo>
                    <a:pt x="168" y="128"/>
                  </a:lnTo>
                  <a:lnTo>
                    <a:pt x="177" y="127"/>
                  </a:lnTo>
                  <a:lnTo>
                    <a:pt x="187" y="125"/>
                  </a:lnTo>
                  <a:lnTo>
                    <a:pt x="196" y="123"/>
                  </a:lnTo>
                  <a:lnTo>
                    <a:pt x="205" y="120"/>
                  </a:lnTo>
                  <a:lnTo>
                    <a:pt x="214" y="118"/>
                  </a:lnTo>
                  <a:lnTo>
                    <a:pt x="223" y="116"/>
                  </a:lnTo>
                  <a:lnTo>
                    <a:pt x="234" y="114"/>
                  </a:lnTo>
                  <a:lnTo>
                    <a:pt x="243" y="110"/>
                  </a:lnTo>
                  <a:lnTo>
                    <a:pt x="252" y="109"/>
                  </a:lnTo>
                  <a:lnTo>
                    <a:pt x="261" y="105"/>
                  </a:lnTo>
                  <a:lnTo>
                    <a:pt x="271" y="103"/>
                  </a:lnTo>
                  <a:lnTo>
                    <a:pt x="280" y="101"/>
                  </a:lnTo>
                  <a:lnTo>
                    <a:pt x="288" y="97"/>
                  </a:lnTo>
                  <a:lnTo>
                    <a:pt x="297" y="94"/>
                  </a:lnTo>
                  <a:lnTo>
                    <a:pt x="306" y="92"/>
                  </a:lnTo>
                  <a:lnTo>
                    <a:pt x="315" y="88"/>
                  </a:lnTo>
                  <a:lnTo>
                    <a:pt x="324" y="86"/>
                  </a:lnTo>
                  <a:lnTo>
                    <a:pt x="333" y="81"/>
                  </a:lnTo>
                  <a:lnTo>
                    <a:pt x="342" y="79"/>
                  </a:lnTo>
                  <a:lnTo>
                    <a:pt x="349" y="76"/>
                  </a:lnTo>
                  <a:lnTo>
                    <a:pt x="357" y="72"/>
                  </a:lnTo>
                  <a:lnTo>
                    <a:pt x="365" y="68"/>
                  </a:lnTo>
                  <a:lnTo>
                    <a:pt x="373" y="64"/>
                  </a:lnTo>
                  <a:lnTo>
                    <a:pt x="380" y="61"/>
                  </a:lnTo>
                  <a:lnTo>
                    <a:pt x="387" y="57"/>
                  </a:lnTo>
                  <a:lnTo>
                    <a:pt x="394" y="53"/>
                  </a:lnTo>
                  <a:lnTo>
                    <a:pt x="401" y="49"/>
                  </a:lnTo>
                  <a:lnTo>
                    <a:pt x="406" y="44"/>
                  </a:lnTo>
                  <a:lnTo>
                    <a:pt x="412" y="40"/>
                  </a:lnTo>
                  <a:lnTo>
                    <a:pt x="418" y="36"/>
                  </a:lnTo>
                  <a:lnTo>
                    <a:pt x="422" y="32"/>
                  </a:lnTo>
                  <a:lnTo>
                    <a:pt x="427" y="27"/>
                  </a:lnTo>
                  <a:lnTo>
                    <a:pt x="433" y="24"/>
                  </a:lnTo>
                  <a:lnTo>
                    <a:pt x="436" y="19"/>
                  </a:lnTo>
                  <a:lnTo>
                    <a:pt x="441" y="15"/>
                  </a:lnTo>
                  <a:lnTo>
                    <a:pt x="439" y="13"/>
                  </a:lnTo>
                  <a:lnTo>
                    <a:pt x="436" y="13"/>
                  </a:lnTo>
                  <a:lnTo>
                    <a:pt x="434" y="12"/>
                  </a:lnTo>
                  <a:lnTo>
                    <a:pt x="432" y="12"/>
                  </a:lnTo>
                  <a:lnTo>
                    <a:pt x="428" y="11"/>
                  </a:lnTo>
                  <a:lnTo>
                    <a:pt x="426" y="11"/>
                  </a:lnTo>
                  <a:lnTo>
                    <a:pt x="420" y="10"/>
                  </a:lnTo>
                  <a:lnTo>
                    <a:pt x="416" y="9"/>
                  </a:lnTo>
                  <a:lnTo>
                    <a:pt x="410" y="9"/>
                  </a:lnTo>
                  <a:lnTo>
                    <a:pt x="404" y="9"/>
                  </a:lnTo>
                  <a:lnTo>
                    <a:pt x="399" y="8"/>
                  </a:lnTo>
                  <a:lnTo>
                    <a:pt x="396" y="8"/>
                  </a:lnTo>
                  <a:lnTo>
                    <a:pt x="393" y="8"/>
                  </a:lnTo>
                  <a:lnTo>
                    <a:pt x="388" y="8"/>
                  </a:lnTo>
                  <a:lnTo>
                    <a:pt x="383" y="8"/>
                  </a:lnTo>
                  <a:lnTo>
                    <a:pt x="379" y="8"/>
                  </a:lnTo>
                  <a:lnTo>
                    <a:pt x="374" y="8"/>
                  </a:lnTo>
                  <a:lnTo>
                    <a:pt x="371" y="8"/>
                  </a:lnTo>
                  <a:lnTo>
                    <a:pt x="365" y="8"/>
                  </a:lnTo>
                  <a:lnTo>
                    <a:pt x="359" y="8"/>
                  </a:lnTo>
                  <a:lnTo>
                    <a:pt x="353" y="8"/>
                  </a:lnTo>
                  <a:lnTo>
                    <a:pt x="348" y="8"/>
                  </a:lnTo>
                  <a:lnTo>
                    <a:pt x="342" y="8"/>
                  </a:lnTo>
                  <a:lnTo>
                    <a:pt x="335" y="8"/>
                  </a:lnTo>
                  <a:lnTo>
                    <a:pt x="328" y="9"/>
                  </a:lnTo>
                  <a:lnTo>
                    <a:pt x="322" y="9"/>
                  </a:lnTo>
                  <a:lnTo>
                    <a:pt x="314" y="9"/>
                  </a:lnTo>
                  <a:lnTo>
                    <a:pt x="307" y="10"/>
                  </a:lnTo>
                  <a:lnTo>
                    <a:pt x="299" y="10"/>
                  </a:lnTo>
                  <a:lnTo>
                    <a:pt x="291" y="11"/>
                  </a:lnTo>
                  <a:lnTo>
                    <a:pt x="283" y="11"/>
                  </a:lnTo>
                  <a:lnTo>
                    <a:pt x="274" y="12"/>
                  </a:lnTo>
                  <a:lnTo>
                    <a:pt x="266" y="13"/>
                  </a:lnTo>
                  <a:lnTo>
                    <a:pt x="258" y="15"/>
                  </a:lnTo>
                  <a:lnTo>
                    <a:pt x="248" y="16"/>
                  </a:lnTo>
                  <a:lnTo>
                    <a:pt x="238" y="17"/>
                  </a:lnTo>
                  <a:lnTo>
                    <a:pt x="228" y="17"/>
                  </a:lnTo>
                  <a:lnTo>
                    <a:pt x="218" y="19"/>
                  </a:lnTo>
                  <a:lnTo>
                    <a:pt x="207" y="20"/>
                  </a:lnTo>
                  <a:lnTo>
                    <a:pt x="196" y="21"/>
                  </a:lnTo>
                  <a:lnTo>
                    <a:pt x="185" y="24"/>
                  </a:lnTo>
                  <a:lnTo>
                    <a:pt x="174" y="25"/>
                  </a:lnTo>
                  <a:lnTo>
                    <a:pt x="161" y="27"/>
                  </a:lnTo>
                  <a:lnTo>
                    <a:pt x="150" y="30"/>
                  </a:lnTo>
                  <a:lnTo>
                    <a:pt x="137" y="31"/>
                  </a:lnTo>
                  <a:lnTo>
                    <a:pt x="124" y="33"/>
                  </a:lnTo>
                  <a:lnTo>
                    <a:pt x="111" y="35"/>
                  </a:lnTo>
                  <a:lnTo>
                    <a:pt x="97" y="38"/>
                  </a:lnTo>
                  <a:lnTo>
                    <a:pt x="83" y="40"/>
                  </a:lnTo>
                  <a:lnTo>
                    <a:pt x="69" y="43"/>
                  </a:lnTo>
                  <a:lnTo>
                    <a:pt x="65" y="33"/>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7" name="Freeform 192"/>
            <p:cNvSpPr>
              <a:spLocks/>
            </p:cNvSpPr>
            <p:nvPr/>
          </p:nvSpPr>
          <p:spPr bwMode="auto">
            <a:xfrm>
              <a:off x="5260" y="2068"/>
              <a:ext cx="206" cy="65"/>
            </a:xfrm>
            <a:custGeom>
              <a:avLst/>
              <a:gdLst>
                <a:gd name="T0" fmla="*/ 1 w 411"/>
                <a:gd name="T1" fmla="*/ 1 h 130"/>
                <a:gd name="T2" fmla="*/ 1 w 411"/>
                <a:gd name="T3" fmla="*/ 1 h 130"/>
                <a:gd name="T4" fmla="*/ 1 w 411"/>
                <a:gd name="T5" fmla="*/ 1 h 130"/>
                <a:gd name="T6" fmla="*/ 1 w 411"/>
                <a:gd name="T7" fmla="*/ 1 h 130"/>
                <a:gd name="T8" fmla="*/ 1 w 411"/>
                <a:gd name="T9" fmla="*/ 1 h 130"/>
                <a:gd name="T10" fmla="*/ 1 w 411"/>
                <a:gd name="T11" fmla="*/ 1 h 130"/>
                <a:gd name="T12" fmla="*/ 1 w 411"/>
                <a:gd name="T13" fmla="*/ 1 h 130"/>
                <a:gd name="T14" fmla="*/ 1 w 411"/>
                <a:gd name="T15" fmla="*/ 1 h 130"/>
                <a:gd name="T16" fmla="*/ 1 w 411"/>
                <a:gd name="T17" fmla="*/ 1 h 130"/>
                <a:gd name="T18" fmla="*/ 1 w 411"/>
                <a:gd name="T19" fmla="*/ 1 h 130"/>
                <a:gd name="T20" fmla="*/ 1 w 411"/>
                <a:gd name="T21" fmla="*/ 0 h 130"/>
                <a:gd name="T22" fmla="*/ 1 w 411"/>
                <a:gd name="T23" fmla="*/ 0 h 130"/>
                <a:gd name="T24" fmla="*/ 1 w 411"/>
                <a:gd name="T25" fmla="*/ 1 h 130"/>
                <a:gd name="T26" fmla="*/ 1 w 411"/>
                <a:gd name="T27" fmla="*/ 1 h 130"/>
                <a:gd name="T28" fmla="*/ 1 w 411"/>
                <a:gd name="T29" fmla="*/ 1 h 130"/>
                <a:gd name="T30" fmla="*/ 1 w 411"/>
                <a:gd name="T31" fmla="*/ 1 h 130"/>
                <a:gd name="T32" fmla="*/ 1 w 411"/>
                <a:gd name="T33" fmla="*/ 1 h 130"/>
                <a:gd name="T34" fmla="*/ 1 w 411"/>
                <a:gd name="T35" fmla="*/ 1 h 130"/>
                <a:gd name="T36" fmla="*/ 1 w 411"/>
                <a:gd name="T37" fmla="*/ 1 h 130"/>
                <a:gd name="T38" fmla="*/ 1 w 411"/>
                <a:gd name="T39" fmla="*/ 1 h 130"/>
                <a:gd name="T40" fmla="*/ 1 w 411"/>
                <a:gd name="T41" fmla="*/ 1 h 130"/>
                <a:gd name="T42" fmla="*/ 1 w 411"/>
                <a:gd name="T43" fmla="*/ 1 h 130"/>
                <a:gd name="T44" fmla="*/ 1 w 411"/>
                <a:gd name="T45" fmla="*/ 1 h 130"/>
                <a:gd name="T46" fmla="*/ 1 w 411"/>
                <a:gd name="T47" fmla="*/ 1 h 130"/>
                <a:gd name="T48" fmla="*/ 1 w 411"/>
                <a:gd name="T49" fmla="*/ 1 h 130"/>
                <a:gd name="T50" fmla="*/ 1 w 411"/>
                <a:gd name="T51" fmla="*/ 1 h 130"/>
                <a:gd name="T52" fmla="*/ 1 w 411"/>
                <a:gd name="T53" fmla="*/ 1 h 130"/>
                <a:gd name="T54" fmla="*/ 1 w 411"/>
                <a:gd name="T55" fmla="*/ 1 h 130"/>
                <a:gd name="T56" fmla="*/ 1 w 411"/>
                <a:gd name="T57" fmla="*/ 1 h 130"/>
                <a:gd name="T58" fmla="*/ 1 w 411"/>
                <a:gd name="T59" fmla="*/ 1 h 130"/>
                <a:gd name="T60" fmla="*/ 1 w 411"/>
                <a:gd name="T61" fmla="*/ 1 h 130"/>
                <a:gd name="T62" fmla="*/ 1 w 411"/>
                <a:gd name="T63" fmla="*/ 1 h 130"/>
                <a:gd name="T64" fmla="*/ 1 w 411"/>
                <a:gd name="T65" fmla="*/ 1 h 130"/>
                <a:gd name="T66" fmla="*/ 1 w 411"/>
                <a:gd name="T67" fmla="*/ 1 h 130"/>
                <a:gd name="T68" fmla="*/ 1 w 411"/>
                <a:gd name="T69" fmla="*/ 1 h 130"/>
                <a:gd name="T70" fmla="*/ 1 w 411"/>
                <a:gd name="T71" fmla="*/ 1 h 130"/>
                <a:gd name="T72" fmla="*/ 1 w 411"/>
                <a:gd name="T73" fmla="*/ 1 h 130"/>
                <a:gd name="T74" fmla="*/ 1 w 411"/>
                <a:gd name="T75" fmla="*/ 1 h 130"/>
                <a:gd name="T76" fmla="*/ 1 w 411"/>
                <a:gd name="T77" fmla="*/ 1 h 130"/>
                <a:gd name="T78" fmla="*/ 1 w 411"/>
                <a:gd name="T79" fmla="*/ 1 h 130"/>
                <a:gd name="T80" fmla="*/ 1 w 411"/>
                <a:gd name="T81" fmla="*/ 1 h 130"/>
                <a:gd name="T82" fmla="*/ 1 w 411"/>
                <a:gd name="T83" fmla="*/ 1 h 130"/>
                <a:gd name="T84" fmla="*/ 1 w 411"/>
                <a:gd name="T85" fmla="*/ 1 h 130"/>
                <a:gd name="T86" fmla="*/ 1 w 411"/>
                <a:gd name="T87" fmla="*/ 1 h 130"/>
                <a:gd name="T88" fmla="*/ 1 w 411"/>
                <a:gd name="T89" fmla="*/ 1 h 130"/>
                <a:gd name="T90" fmla="*/ 1 w 411"/>
                <a:gd name="T91" fmla="*/ 1 h 130"/>
                <a:gd name="T92" fmla="*/ 1 w 411"/>
                <a:gd name="T93" fmla="*/ 1 h 130"/>
                <a:gd name="T94" fmla="*/ 1 w 411"/>
                <a:gd name="T95" fmla="*/ 1 h 130"/>
                <a:gd name="T96" fmla="*/ 1 w 411"/>
                <a:gd name="T97" fmla="*/ 1 h 130"/>
                <a:gd name="T98" fmla="*/ 1 w 411"/>
                <a:gd name="T99" fmla="*/ 1 h 130"/>
                <a:gd name="T100" fmla="*/ 1 w 411"/>
                <a:gd name="T101" fmla="*/ 1 h 130"/>
                <a:gd name="T102" fmla="*/ 1 w 411"/>
                <a:gd name="T103" fmla="*/ 1 h 130"/>
                <a:gd name="T104" fmla="*/ 1 w 411"/>
                <a:gd name="T105" fmla="*/ 1 h 130"/>
                <a:gd name="T106" fmla="*/ 1 w 411"/>
                <a:gd name="T107" fmla="*/ 1 h 130"/>
                <a:gd name="T108" fmla="*/ 1 w 411"/>
                <a:gd name="T109" fmla="*/ 1 h 1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1"/>
                <a:gd name="T166" fmla="*/ 0 h 130"/>
                <a:gd name="T167" fmla="*/ 411 w 411"/>
                <a:gd name="T168" fmla="*/ 130 h 1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1" h="130">
                  <a:moveTo>
                    <a:pt x="59" y="29"/>
                  </a:moveTo>
                  <a:lnTo>
                    <a:pt x="61" y="29"/>
                  </a:lnTo>
                  <a:lnTo>
                    <a:pt x="63" y="28"/>
                  </a:lnTo>
                  <a:lnTo>
                    <a:pt x="66" y="28"/>
                  </a:lnTo>
                  <a:lnTo>
                    <a:pt x="72" y="26"/>
                  </a:lnTo>
                  <a:lnTo>
                    <a:pt x="76" y="25"/>
                  </a:lnTo>
                  <a:lnTo>
                    <a:pt x="79" y="25"/>
                  </a:lnTo>
                  <a:lnTo>
                    <a:pt x="83" y="24"/>
                  </a:lnTo>
                  <a:lnTo>
                    <a:pt x="87" y="24"/>
                  </a:lnTo>
                  <a:lnTo>
                    <a:pt x="92" y="23"/>
                  </a:lnTo>
                  <a:lnTo>
                    <a:pt x="96" y="23"/>
                  </a:lnTo>
                  <a:lnTo>
                    <a:pt x="102" y="22"/>
                  </a:lnTo>
                  <a:lnTo>
                    <a:pt x="108" y="22"/>
                  </a:lnTo>
                  <a:lnTo>
                    <a:pt x="114" y="21"/>
                  </a:lnTo>
                  <a:lnTo>
                    <a:pt x="119" y="20"/>
                  </a:lnTo>
                  <a:lnTo>
                    <a:pt x="125" y="18"/>
                  </a:lnTo>
                  <a:lnTo>
                    <a:pt x="132" y="18"/>
                  </a:lnTo>
                  <a:lnTo>
                    <a:pt x="137" y="16"/>
                  </a:lnTo>
                  <a:lnTo>
                    <a:pt x="145" y="16"/>
                  </a:lnTo>
                  <a:lnTo>
                    <a:pt x="152" y="15"/>
                  </a:lnTo>
                  <a:lnTo>
                    <a:pt x="158" y="15"/>
                  </a:lnTo>
                  <a:lnTo>
                    <a:pt x="165" y="14"/>
                  </a:lnTo>
                  <a:lnTo>
                    <a:pt x="172" y="13"/>
                  </a:lnTo>
                  <a:lnTo>
                    <a:pt x="180" y="12"/>
                  </a:lnTo>
                  <a:lnTo>
                    <a:pt x="187" y="12"/>
                  </a:lnTo>
                  <a:lnTo>
                    <a:pt x="195" y="10"/>
                  </a:lnTo>
                  <a:lnTo>
                    <a:pt x="203" y="9"/>
                  </a:lnTo>
                  <a:lnTo>
                    <a:pt x="210" y="8"/>
                  </a:lnTo>
                  <a:lnTo>
                    <a:pt x="218" y="8"/>
                  </a:lnTo>
                  <a:lnTo>
                    <a:pt x="226" y="7"/>
                  </a:lnTo>
                  <a:lnTo>
                    <a:pt x="233" y="7"/>
                  </a:lnTo>
                  <a:lnTo>
                    <a:pt x="241" y="6"/>
                  </a:lnTo>
                  <a:lnTo>
                    <a:pt x="249" y="5"/>
                  </a:lnTo>
                  <a:lnTo>
                    <a:pt x="256" y="5"/>
                  </a:lnTo>
                  <a:lnTo>
                    <a:pt x="264" y="3"/>
                  </a:lnTo>
                  <a:lnTo>
                    <a:pt x="271" y="2"/>
                  </a:lnTo>
                  <a:lnTo>
                    <a:pt x="280" y="2"/>
                  </a:lnTo>
                  <a:lnTo>
                    <a:pt x="287" y="2"/>
                  </a:lnTo>
                  <a:lnTo>
                    <a:pt x="294" y="1"/>
                  </a:lnTo>
                  <a:lnTo>
                    <a:pt x="302" y="1"/>
                  </a:lnTo>
                  <a:lnTo>
                    <a:pt x="309" y="1"/>
                  </a:lnTo>
                  <a:lnTo>
                    <a:pt x="316" y="0"/>
                  </a:lnTo>
                  <a:lnTo>
                    <a:pt x="323" y="0"/>
                  </a:lnTo>
                  <a:lnTo>
                    <a:pt x="330" y="0"/>
                  </a:lnTo>
                  <a:lnTo>
                    <a:pt x="337" y="0"/>
                  </a:lnTo>
                  <a:lnTo>
                    <a:pt x="344" y="0"/>
                  </a:lnTo>
                  <a:lnTo>
                    <a:pt x="350" y="0"/>
                  </a:lnTo>
                  <a:lnTo>
                    <a:pt x="355" y="0"/>
                  </a:lnTo>
                  <a:lnTo>
                    <a:pt x="361" y="0"/>
                  </a:lnTo>
                  <a:lnTo>
                    <a:pt x="367" y="0"/>
                  </a:lnTo>
                  <a:lnTo>
                    <a:pt x="373" y="0"/>
                  </a:lnTo>
                  <a:lnTo>
                    <a:pt x="377" y="1"/>
                  </a:lnTo>
                  <a:lnTo>
                    <a:pt x="383" y="1"/>
                  </a:lnTo>
                  <a:lnTo>
                    <a:pt x="388" y="1"/>
                  </a:lnTo>
                  <a:lnTo>
                    <a:pt x="391" y="2"/>
                  </a:lnTo>
                  <a:lnTo>
                    <a:pt x="396" y="3"/>
                  </a:lnTo>
                  <a:lnTo>
                    <a:pt x="399" y="5"/>
                  </a:lnTo>
                  <a:lnTo>
                    <a:pt x="402" y="6"/>
                  </a:lnTo>
                  <a:lnTo>
                    <a:pt x="405" y="7"/>
                  </a:lnTo>
                  <a:lnTo>
                    <a:pt x="408" y="8"/>
                  </a:lnTo>
                  <a:lnTo>
                    <a:pt x="411" y="9"/>
                  </a:lnTo>
                  <a:lnTo>
                    <a:pt x="409" y="13"/>
                  </a:lnTo>
                  <a:lnTo>
                    <a:pt x="407" y="15"/>
                  </a:lnTo>
                  <a:lnTo>
                    <a:pt x="402" y="21"/>
                  </a:lnTo>
                  <a:lnTo>
                    <a:pt x="399" y="23"/>
                  </a:lnTo>
                  <a:lnTo>
                    <a:pt x="396" y="26"/>
                  </a:lnTo>
                  <a:lnTo>
                    <a:pt x="391" y="30"/>
                  </a:lnTo>
                  <a:lnTo>
                    <a:pt x="386" y="33"/>
                  </a:lnTo>
                  <a:lnTo>
                    <a:pt x="383" y="35"/>
                  </a:lnTo>
                  <a:lnTo>
                    <a:pt x="381" y="37"/>
                  </a:lnTo>
                  <a:lnTo>
                    <a:pt x="376" y="39"/>
                  </a:lnTo>
                  <a:lnTo>
                    <a:pt x="374" y="40"/>
                  </a:lnTo>
                  <a:lnTo>
                    <a:pt x="369" y="43"/>
                  </a:lnTo>
                  <a:lnTo>
                    <a:pt x="366" y="45"/>
                  </a:lnTo>
                  <a:lnTo>
                    <a:pt x="361" y="47"/>
                  </a:lnTo>
                  <a:lnTo>
                    <a:pt x="356" y="50"/>
                  </a:lnTo>
                  <a:lnTo>
                    <a:pt x="351" y="52"/>
                  </a:lnTo>
                  <a:lnTo>
                    <a:pt x="345" y="54"/>
                  </a:lnTo>
                  <a:lnTo>
                    <a:pt x="339" y="56"/>
                  </a:lnTo>
                  <a:lnTo>
                    <a:pt x="333" y="59"/>
                  </a:lnTo>
                  <a:lnTo>
                    <a:pt x="327" y="61"/>
                  </a:lnTo>
                  <a:lnTo>
                    <a:pt x="321" y="63"/>
                  </a:lnTo>
                  <a:lnTo>
                    <a:pt x="313" y="66"/>
                  </a:lnTo>
                  <a:lnTo>
                    <a:pt x="306" y="68"/>
                  </a:lnTo>
                  <a:lnTo>
                    <a:pt x="298" y="70"/>
                  </a:lnTo>
                  <a:lnTo>
                    <a:pt x="290" y="74"/>
                  </a:lnTo>
                  <a:lnTo>
                    <a:pt x="282" y="75"/>
                  </a:lnTo>
                  <a:lnTo>
                    <a:pt x="274" y="78"/>
                  </a:lnTo>
                  <a:lnTo>
                    <a:pt x="263" y="81"/>
                  </a:lnTo>
                  <a:lnTo>
                    <a:pt x="254" y="83"/>
                  </a:lnTo>
                  <a:lnTo>
                    <a:pt x="244" y="85"/>
                  </a:lnTo>
                  <a:lnTo>
                    <a:pt x="233" y="89"/>
                  </a:lnTo>
                  <a:lnTo>
                    <a:pt x="223" y="91"/>
                  </a:lnTo>
                  <a:lnTo>
                    <a:pt x="211" y="94"/>
                  </a:lnTo>
                  <a:lnTo>
                    <a:pt x="199" y="96"/>
                  </a:lnTo>
                  <a:lnTo>
                    <a:pt x="186" y="99"/>
                  </a:lnTo>
                  <a:lnTo>
                    <a:pt x="173" y="101"/>
                  </a:lnTo>
                  <a:lnTo>
                    <a:pt x="161" y="104"/>
                  </a:lnTo>
                  <a:lnTo>
                    <a:pt x="146" y="106"/>
                  </a:lnTo>
                  <a:lnTo>
                    <a:pt x="132" y="109"/>
                  </a:lnTo>
                  <a:lnTo>
                    <a:pt x="117" y="112"/>
                  </a:lnTo>
                  <a:lnTo>
                    <a:pt x="102" y="114"/>
                  </a:lnTo>
                  <a:lnTo>
                    <a:pt x="86" y="116"/>
                  </a:lnTo>
                  <a:lnTo>
                    <a:pt x="70" y="120"/>
                  </a:lnTo>
                  <a:lnTo>
                    <a:pt x="53" y="122"/>
                  </a:lnTo>
                  <a:lnTo>
                    <a:pt x="35" y="124"/>
                  </a:lnTo>
                  <a:lnTo>
                    <a:pt x="18" y="127"/>
                  </a:lnTo>
                  <a:lnTo>
                    <a:pt x="0" y="130"/>
                  </a:lnTo>
                  <a:lnTo>
                    <a:pt x="7" y="120"/>
                  </a:lnTo>
                  <a:lnTo>
                    <a:pt x="8" y="120"/>
                  </a:lnTo>
                  <a:lnTo>
                    <a:pt x="10" y="120"/>
                  </a:lnTo>
                  <a:lnTo>
                    <a:pt x="15" y="119"/>
                  </a:lnTo>
                  <a:lnTo>
                    <a:pt x="20" y="119"/>
                  </a:lnTo>
                  <a:lnTo>
                    <a:pt x="24" y="117"/>
                  </a:lnTo>
                  <a:lnTo>
                    <a:pt x="27" y="117"/>
                  </a:lnTo>
                  <a:lnTo>
                    <a:pt x="32" y="116"/>
                  </a:lnTo>
                  <a:lnTo>
                    <a:pt x="36" y="116"/>
                  </a:lnTo>
                  <a:lnTo>
                    <a:pt x="41" y="114"/>
                  </a:lnTo>
                  <a:lnTo>
                    <a:pt x="47" y="114"/>
                  </a:lnTo>
                  <a:lnTo>
                    <a:pt x="51" y="113"/>
                  </a:lnTo>
                  <a:lnTo>
                    <a:pt x="58" y="113"/>
                  </a:lnTo>
                  <a:lnTo>
                    <a:pt x="64" y="112"/>
                  </a:lnTo>
                  <a:lnTo>
                    <a:pt x="70" y="112"/>
                  </a:lnTo>
                  <a:lnTo>
                    <a:pt x="77" y="110"/>
                  </a:lnTo>
                  <a:lnTo>
                    <a:pt x="84" y="109"/>
                  </a:lnTo>
                  <a:lnTo>
                    <a:pt x="89" y="108"/>
                  </a:lnTo>
                  <a:lnTo>
                    <a:pt x="97" y="107"/>
                  </a:lnTo>
                  <a:lnTo>
                    <a:pt x="104" y="106"/>
                  </a:lnTo>
                  <a:lnTo>
                    <a:pt x="112" y="105"/>
                  </a:lnTo>
                  <a:lnTo>
                    <a:pt x="119" y="104"/>
                  </a:lnTo>
                  <a:lnTo>
                    <a:pt x="127" y="102"/>
                  </a:lnTo>
                  <a:lnTo>
                    <a:pt x="134" y="100"/>
                  </a:lnTo>
                  <a:lnTo>
                    <a:pt x="144" y="99"/>
                  </a:lnTo>
                  <a:lnTo>
                    <a:pt x="152" y="98"/>
                  </a:lnTo>
                  <a:lnTo>
                    <a:pt x="160" y="97"/>
                  </a:lnTo>
                  <a:lnTo>
                    <a:pt x="168" y="96"/>
                  </a:lnTo>
                  <a:lnTo>
                    <a:pt x="177" y="94"/>
                  </a:lnTo>
                  <a:lnTo>
                    <a:pt x="184" y="92"/>
                  </a:lnTo>
                  <a:lnTo>
                    <a:pt x="193" y="90"/>
                  </a:lnTo>
                  <a:lnTo>
                    <a:pt x="201" y="89"/>
                  </a:lnTo>
                  <a:lnTo>
                    <a:pt x="210" y="86"/>
                  </a:lnTo>
                  <a:lnTo>
                    <a:pt x="218" y="84"/>
                  </a:lnTo>
                  <a:lnTo>
                    <a:pt x="226" y="83"/>
                  </a:lnTo>
                  <a:lnTo>
                    <a:pt x="234" y="81"/>
                  </a:lnTo>
                  <a:lnTo>
                    <a:pt x="244" y="78"/>
                  </a:lnTo>
                  <a:lnTo>
                    <a:pt x="252" y="76"/>
                  </a:lnTo>
                  <a:lnTo>
                    <a:pt x="260" y="74"/>
                  </a:lnTo>
                  <a:lnTo>
                    <a:pt x="268" y="71"/>
                  </a:lnTo>
                  <a:lnTo>
                    <a:pt x="276" y="69"/>
                  </a:lnTo>
                  <a:lnTo>
                    <a:pt x="284" y="67"/>
                  </a:lnTo>
                  <a:lnTo>
                    <a:pt x="292" y="64"/>
                  </a:lnTo>
                  <a:lnTo>
                    <a:pt x="299" y="62"/>
                  </a:lnTo>
                  <a:lnTo>
                    <a:pt x="308" y="60"/>
                  </a:lnTo>
                  <a:lnTo>
                    <a:pt x="315" y="56"/>
                  </a:lnTo>
                  <a:lnTo>
                    <a:pt x="322" y="54"/>
                  </a:lnTo>
                  <a:lnTo>
                    <a:pt x="329" y="51"/>
                  </a:lnTo>
                  <a:lnTo>
                    <a:pt x="336" y="48"/>
                  </a:lnTo>
                  <a:lnTo>
                    <a:pt x="341" y="45"/>
                  </a:lnTo>
                  <a:lnTo>
                    <a:pt x="348" y="43"/>
                  </a:lnTo>
                  <a:lnTo>
                    <a:pt x="354" y="40"/>
                  </a:lnTo>
                  <a:lnTo>
                    <a:pt x="361" y="37"/>
                  </a:lnTo>
                  <a:lnTo>
                    <a:pt x="366" y="33"/>
                  </a:lnTo>
                  <a:lnTo>
                    <a:pt x="371" y="30"/>
                  </a:lnTo>
                  <a:lnTo>
                    <a:pt x="376" y="28"/>
                  </a:lnTo>
                  <a:lnTo>
                    <a:pt x="382" y="24"/>
                  </a:lnTo>
                  <a:lnTo>
                    <a:pt x="386" y="21"/>
                  </a:lnTo>
                  <a:lnTo>
                    <a:pt x="390" y="17"/>
                  </a:lnTo>
                  <a:lnTo>
                    <a:pt x="394" y="14"/>
                  </a:lnTo>
                  <a:lnTo>
                    <a:pt x="398" y="12"/>
                  </a:lnTo>
                  <a:lnTo>
                    <a:pt x="397" y="10"/>
                  </a:lnTo>
                  <a:lnTo>
                    <a:pt x="394" y="9"/>
                  </a:lnTo>
                  <a:lnTo>
                    <a:pt x="390" y="9"/>
                  </a:lnTo>
                  <a:lnTo>
                    <a:pt x="384" y="8"/>
                  </a:lnTo>
                  <a:lnTo>
                    <a:pt x="381" y="8"/>
                  </a:lnTo>
                  <a:lnTo>
                    <a:pt x="376" y="7"/>
                  </a:lnTo>
                  <a:lnTo>
                    <a:pt x="370" y="7"/>
                  </a:lnTo>
                  <a:lnTo>
                    <a:pt x="366" y="7"/>
                  </a:lnTo>
                  <a:lnTo>
                    <a:pt x="361" y="6"/>
                  </a:lnTo>
                  <a:lnTo>
                    <a:pt x="359" y="6"/>
                  </a:lnTo>
                  <a:lnTo>
                    <a:pt x="354" y="6"/>
                  </a:lnTo>
                  <a:lnTo>
                    <a:pt x="352" y="6"/>
                  </a:lnTo>
                  <a:lnTo>
                    <a:pt x="347" y="6"/>
                  </a:lnTo>
                  <a:lnTo>
                    <a:pt x="344" y="6"/>
                  </a:lnTo>
                  <a:lnTo>
                    <a:pt x="339" y="6"/>
                  </a:lnTo>
                  <a:lnTo>
                    <a:pt x="335" y="7"/>
                  </a:lnTo>
                  <a:lnTo>
                    <a:pt x="330" y="7"/>
                  </a:lnTo>
                  <a:lnTo>
                    <a:pt x="325" y="7"/>
                  </a:lnTo>
                  <a:lnTo>
                    <a:pt x="320" y="7"/>
                  </a:lnTo>
                  <a:lnTo>
                    <a:pt x="315" y="7"/>
                  </a:lnTo>
                  <a:lnTo>
                    <a:pt x="309" y="7"/>
                  </a:lnTo>
                  <a:lnTo>
                    <a:pt x="303" y="7"/>
                  </a:lnTo>
                  <a:lnTo>
                    <a:pt x="298" y="7"/>
                  </a:lnTo>
                  <a:lnTo>
                    <a:pt x="292" y="8"/>
                  </a:lnTo>
                  <a:lnTo>
                    <a:pt x="285" y="8"/>
                  </a:lnTo>
                  <a:lnTo>
                    <a:pt x="278" y="8"/>
                  </a:lnTo>
                  <a:lnTo>
                    <a:pt x="271" y="9"/>
                  </a:lnTo>
                  <a:lnTo>
                    <a:pt x="264" y="9"/>
                  </a:lnTo>
                  <a:lnTo>
                    <a:pt x="256" y="9"/>
                  </a:lnTo>
                  <a:lnTo>
                    <a:pt x="249" y="12"/>
                  </a:lnTo>
                  <a:lnTo>
                    <a:pt x="241" y="12"/>
                  </a:lnTo>
                  <a:lnTo>
                    <a:pt x="233" y="13"/>
                  </a:lnTo>
                  <a:lnTo>
                    <a:pt x="225" y="14"/>
                  </a:lnTo>
                  <a:lnTo>
                    <a:pt x="216" y="15"/>
                  </a:lnTo>
                  <a:lnTo>
                    <a:pt x="207" y="15"/>
                  </a:lnTo>
                  <a:lnTo>
                    <a:pt x="198" y="16"/>
                  </a:lnTo>
                  <a:lnTo>
                    <a:pt x="188" y="18"/>
                  </a:lnTo>
                  <a:lnTo>
                    <a:pt x="178" y="20"/>
                  </a:lnTo>
                  <a:lnTo>
                    <a:pt x="169" y="21"/>
                  </a:lnTo>
                  <a:lnTo>
                    <a:pt x="158" y="22"/>
                  </a:lnTo>
                  <a:lnTo>
                    <a:pt x="147" y="23"/>
                  </a:lnTo>
                  <a:lnTo>
                    <a:pt x="135" y="25"/>
                  </a:lnTo>
                  <a:lnTo>
                    <a:pt x="125" y="26"/>
                  </a:lnTo>
                  <a:lnTo>
                    <a:pt x="114" y="29"/>
                  </a:lnTo>
                  <a:lnTo>
                    <a:pt x="101" y="30"/>
                  </a:lnTo>
                  <a:lnTo>
                    <a:pt x="89" y="32"/>
                  </a:lnTo>
                  <a:lnTo>
                    <a:pt x="77" y="35"/>
                  </a:lnTo>
                  <a:lnTo>
                    <a:pt x="64" y="37"/>
                  </a:lnTo>
                  <a:lnTo>
                    <a:pt x="59" y="29"/>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8" name="Freeform 193"/>
            <p:cNvSpPr>
              <a:spLocks/>
            </p:cNvSpPr>
            <p:nvPr/>
          </p:nvSpPr>
          <p:spPr bwMode="auto">
            <a:xfrm>
              <a:off x="5266" y="2077"/>
              <a:ext cx="154" cy="48"/>
            </a:xfrm>
            <a:custGeom>
              <a:avLst/>
              <a:gdLst>
                <a:gd name="T0" fmla="*/ 1 w 308"/>
                <a:gd name="T1" fmla="*/ 0 h 97"/>
                <a:gd name="T2" fmla="*/ 1 w 308"/>
                <a:gd name="T3" fmla="*/ 0 h 97"/>
                <a:gd name="T4" fmla="*/ 1 w 308"/>
                <a:gd name="T5" fmla="*/ 0 h 97"/>
                <a:gd name="T6" fmla="*/ 1 w 308"/>
                <a:gd name="T7" fmla="*/ 0 h 97"/>
                <a:gd name="T8" fmla="*/ 1 w 308"/>
                <a:gd name="T9" fmla="*/ 0 h 97"/>
                <a:gd name="T10" fmla="*/ 1 w 308"/>
                <a:gd name="T11" fmla="*/ 0 h 97"/>
                <a:gd name="T12" fmla="*/ 1 w 308"/>
                <a:gd name="T13" fmla="*/ 0 h 97"/>
                <a:gd name="T14" fmla="*/ 1 w 308"/>
                <a:gd name="T15" fmla="*/ 0 h 97"/>
                <a:gd name="T16" fmla="*/ 1 w 308"/>
                <a:gd name="T17" fmla="*/ 0 h 97"/>
                <a:gd name="T18" fmla="*/ 1 w 308"/>
                <a:gd name="T19" fmla="*/ 0 h 97"/>
                <a:gd name="T20" fmla="*/ 1 w 308"/>
                <a:gd name="T21" fmla="*/ 0 h 97"/>
                <a:gd name="T22" fmla="*/ 1 w 308"/>
                <a:gd name="T23" fmla="*/ 0 h 97"/>
                <a:gd name="T24" fmla="*/ 1 w 308"/>
                <a:gd name="T25" fmla="*/ 0 h 97"/>
                <a:gd name="T26" fmla="*/ 1 w 308"/>
                <a:gd name="T27" fmla="*/ 0 h 97"/>
                <a:gd name="T28" fmla="*/ 1 w 308"/>
                <a:gd name="T29" fmla="*/ 0 h 97"/>
                <a:gd name="T30" fmla="*/ 1 w 308"/>
                <a:gd name="T31" fmla="*/ 0 h 97"/>
                <a:gd name="T32" fmla="*/ 1 w 308"/>
                <a:gd name="T33" fmla="*/ 0 h 97"/>
                <a:gd name="T34" fmla="*/ 1 w 308"/>
                <a:gd name="T35" fmla="*/ 0 h 97"/>
                <a:gd name="T36" fmla="*/ 1 w 308"/>
                <a:gd name="T37" fmla="*/ 0 h 97"/>
                <a:gd name="T38" fmla="*/ 1 w 308"/>
                <a:gd name="T39" fmla="*/ 0 h 97"/>
                <a:gd name="T40" fmla="*/ 1 w 308"/>
                <a:gd name="T41" fmla="*/ 0 h 97"/>
                <a:gd name="T42" fmla="*/ 1 w 308"/>
                <a:gd name="T43" fmla="*/ 0 h 97"/>
                <a:gd name="T44" fmla="*/ 1 w 308"/>
                <a:gd name="T45" fmla="*/ 0 h 97"/>
                <a:gd name="T46" fmla="*/ 1 w 308"/>
                <a:gd name="T47" fmla="*/ 0 h 97"/>
                <a:gd name="T48" fmla="*/ 1 w 308"/>
                <a:gd name="T49" fmla="*/ 0 h 97"/>
                <a:gd name="T50" fmla="*/ 1 w 308"/>
                <a:gd name="T51" fmla="*/ 0 h 97"/>
                <a:gd name="T52" fmla="*/ 1 w 308"/>
                <a:gd name="T53" fmla="*/ 0 h 97"/>
                <a:gd name="T54" fmla="*/ 1 w 308"/>
                <a:gd name="T55" fmla="*/ 0 h 97"/>
                <a:gd name="T56" fmla="*/ 1 w 308"/>
                <a:gd name="T57" fmla="*/ 0 h 97"/>
                <a:gd name="T58" fmla="*/ 1 w 308"/>
                <a:gd name="T59" fmla="*/ 0 h 97"/>
                <a:gd name="T60" fmla="*/ 1 w 308"/>
                <a:gd name="T61" fmla="*/ 0 h 97"/>
                <a:gd name="T62" fmla="*/ 1 w 308"/>
                <a:gd name="T63" fmla="*/ 0 h 97"/>
                <a:gd name="T64" fmla="*/ 1 w 308"/>
                <a:gd name="T65" fmla="*/ 0 h 97"/>
                <a:gd name="T66" fmla="*/ 1 w 308"/>
                <a:gd name="T67" fmla="*/ 0 h 97"/>
                <a:gd name="T68" fmla="*/ 1 w 308"/>
                <a:gd name="T69" fmla="*/ 0 h 97"/>
                <a:gd name="T70" fmla="*/ 1 w 308"/>
                <a:gd name="T71" fmla="*/ 0 h 97"/>
                <a:gd name="T72" fmla="*/ 1 w 308"/>
                <a:gd name="T73" fmla="*/ 0 h 97"/>
                <a:gd name="T74" fmla="*/ 1 w 308"/>
                <a:gd name="T75" fmla="*/ 0 h 97"/>
                <a:gd name="T76" fmla="*/ 1 w 308"/>
                <a:gd name="T77" fmla="*/ 0 h 97"/>
                <a:gd name="T78" fmla="*/ 1 w 308"/>
                <a:gd name="T79" fmla="*/ 0 h 97"/>
                <a:gd name="T80" fmla="*/ 1 w 308"/>
                <a:gd name="T81" fmla="*/ 0 h 97"/>
                <a:gd name="T82" fmla="*/ 1 w 308"/>
                <a:gd name="T83" fmla="*/ 0 h 97"/>
                <a:gd name="T84" fmla="*/ 1 w 308"/>
                <a:gd name="T85" fmla="*/ 0 h 97"/>
                <a:gd name="T86" fmla="*/ 1 w 308"/>
                <a:gd name="T87" fmla="*/ 0 h 97"/>
                <a:gd name="T88" fmla="*/ 1 w 308"/>
                <a:gd name="T89" fmla="*/ 0 h 97"/>
                <a:gd name="T90" fmla="*/ 1 w 308"/>
                <a:gd name="T91" fmla="*/ 0 h 97"/>
                <a:gd name="T92" fmla="*/ 1 w 308"/>
                <a:gd name="T93" fmla="*/ 0 h 97"/>
                <a:gd name="T94" fmla="*/ 1 w 308"/>
                <a:gd name="T95" fmla="*/ 0 h 97"/>
                <a:gd name="T96" fmla="*/ 1 w 308"/>
                <a:gd name="T97" fmla="*/ 0 h 97"/>
                <a:gd name="T98" fmla="*/ 1 w 308"/>
                <a:gd name="T99" fmla="*/ 0 h 97"/>
                <a:gd name="T100" fmla="*/ 1 w 308"/>
                <a:gd name="T101" fmla="*/ 0 h 97"/>
                <a:gd name="T102" fmla="*/ 1 w 308"/>
                <a:gd name="T103" fmla="*/ 0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8"/>
                <a:gd name="T157" fmla="*/ 0 h 97"/>
                <a:gd name="T158" fmla="*/ 308 w 308"/>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8" h="97">
                  <a:moveTo>
                    <a:pt x="45" y="22"/>
                  </a:moveTo>
                  <a:lnTo>
                    <a:pt x="45" y="21"/>
                  </a:lnTo>
                  <a:lnTo>
                    <a:pt x="46" y="21"/>
                  </a:lnTo>
                  <a:lnTo>
                    <a:pt x="49" y="21"/>
                  </a:lnTo>
                  <a:lnTo>
                    <a:pt x="54" y="20"/>
                  </a:lnTo>
                  <a:lnTo>
                    <a:pt x="59" y="19"/>
                  </a:lnTo>
                  <a:lnTo>
                    <a:pt x="66" y="18"/>
                  </a:lnTo>
                  <a:lnTo>
                    <a:pt x="69" y="18"/>
                  </a:lnTo>
                  <a:lnTo>
                    <a:pt x="73" y="17"/>
                  </a:lnTo>
                  <a:lnTo>
                    <a:pt x="76" y="17"/>
                  </a:lnTo>
                  <a:lnTo>
                    <a:pt x="81" y="17"/>
                  </a:lnTo>
                  <a:lnTo>
                    <a:pt x="85" y="15"/>
                  </a:lnTo>
                  <a:lnTo>
                    <a:pt x="89" y="15"/>
                  </a:lnTo>
                  <a:lnTo>
                    <a:pt x="93" y="14"/>
                  </a:lnTo>
                  <a:lnTo>
                    <a:pt x="99" y="14"/>
                  </a:lnTo>
                  <a:lnTo>
                    <a:pt x="104" y="12"/>
                  </a:lnTo>
                  <a:lnTo>
                    <a:pt x="108" y="12"/>
                  </a:lnTo>
                  <a:lnTo>
                    <a:pt x="114" y="11"/>
                  </a:lnTo>
                  <a:lnTo>
                    <a:pt x="119" y="11"/>
                  </a:lnTo>
                  <a:lnTo>
                    <a:pt x="124" y="10"/>
                  </a:lnTo>
                  <a:lnTo>
                    <a:pt x="130" y="10"/>
                  </a:lnTo>
                  <a:lnTo>
                    <a:pt x="136" y="8"/>
                  </a:lnTo>
                  <a:lnTo>
                    <a:pt x="142" y="8"/>
                  </a:lnTo>
                  <a:lnTo>
                    <a:pt x="146" y="8"/>
                  </a:lnTo>
                  <a:lnTo>
                    <a:pt x="153" y="7"/>
                  </a:lnTo>
                  <a:lnTo>
                    <a:pt x="159" y="7"/>
                  </a:lnTo>
                  <a:lnTo>
                    <a:pt x="165" y="7"/>
                  </a:lnTo>
                  <a:lnTo>
                    <a:pt x="170" y="5"/>
                  </a:lnTo>
                  <a:lnTo>
                    <a:pt x="176" y="5"/>
                  </a:lnTo>
                  <a:lnTo>
                    <a:pt x="182" y="4"/>
                  </a:lnTo>
                  <a:lnTo>
                    <a:pt x="188" y="4"/>
                  </a:lnTo>
                  <a:lnTo>
                    <a:pt x="193" y="4"/>
                  </a:lnTo>
                  <a:lnTo>
                    <a:pt x="199" y="3"/>
                  </a:lnTo>
                  <a:lnTo>
                    <a:pt x="204" y="3"/>
                  </a:lnTo>
                  <a:lnTo>
                    <a:pt x="211" y="3"/>
                  </a:lnTo>
                  <a:lnTo>
                    <a:pt x="215" y="2"/>
                  </a:lnTo>
                  <a:lnTo>
                    <a:pt x="221" y="2"/>
                  </a:lnTo>
                  <a:lnTo>
                    <a:pt x="227" y="0"/>
                  </a:lnTo>
                  <a:lnTo>
                    <a:pt x="232" y="0"/>
                  </a:lnTo>
                  <a:lnTo>
                    <a:pt x="237" y="0"/>
                  </a:lnTo>
                  <a:lnTo>
                    <a:pt x="243" y="0"/>
                  </a:lnTo>
                  <a:lnTo>
                    <a:pt x="249" y="0"/>
                  </a:lnTo>
                  <a:lnTo>
                    <a:pt x="253" y="0"/>
                  </a:lnTo>
                  <a:lnTo>
                    <a:pt x="258" y="0"/>
                  </a:lnTo>
                  <a:lnTo>
                    <a:pt x="262" y="0"/>
                  </a:lnTo>
                  <a:lnTo>
                    <a:pt x="267" y="0"/>
                  </a:lnTo>
                  <a:lnTo>
                    <a:pt x="272" y="0"/>
                  </a:lnTo>
                  <a:lnTo>
                    <a:pt x="276" y="0"/>
                  </a:lnTo>
                  <a:lnTo>
                    <a:pt x="280" y="0"/>
                  </a:lnTo>
                  <a:lnTo>
                    <a:pt x="283" y="0"/>
                  </a:lnTo>
                  <a:lnTo>
                    <a:pt x="288" y="2"/>
                  </a:lnTo>
                  <a:lnTo>
                    <a:pt x="291" y="2"/>
                  </a:lnTo>
                  <a:lnTo>
                    <a:pt x="293" y="2"/>
                  </a:lnTo>
                  <a:lnTo>
                    <a:pt x="297" y="3"/>
                  </a:lnTo>
                  <a:lnTo>
                    <a:pt x="300" y="3"/>
                  </a:lnTo>
                  <a:lnTo>
                    <a:pt x="305" y="5"/>
                  </a:lnTo>
                  <a:lnTo>
                    <a:pt x="308" y="7"/>
                  </a:lnTo>
                  <a:lnTo>
                    <a:pt x="307" y="10"/>
                  </a:lnTo>
                  <a:lnTo>
                    <a:pt x="306" y="11"/>
                  </a:lnTo>
                  <a:lnTo>
                    <a:pt x="303" y="15"/>
                  </a:lnTo>
                  <a:lnTo>
                    <a:pt x="300" y="18"/>
                  </a:lnTo>
                  <a:lnTo>
                    <a:pt x="297" y="19"/>
                  </a:lnTo>
                  <a:lnTo>
                    <a:pt x="293" y="22"/>
                  </a:lnTo>
                  <a:lnTo>
                    <a:pt x="290" y="25"/>
                  </a:lnTo>
                  <a:lnTo>
                    <a:pt x="285" y="27"/>
                  </a:lnTo>
                  <a:lnTo>
                    <a:pt x="280" y="30"/>
                  </a:lnTo>
                  <a:lnTo>
                    <a:pt x="274" y="33"/>
                  </a:lnTo>
                  <a:lnTo>
                    <a:pt x="267" y="37"/>
                  </a:lnTo>
                  <a:lnTo>
                    <a:pt x="264" y="38"/>
                  </a:lnTo>
                  <a:lnTo>
                    <a:pt x="259" y="40"/>
                  </a:lnTo>
                  <a:lnTo>
                    <a:pt x="256" y="41"/>
                  </a:lnTo>
                  <a:lnTo>
                    <a:pt x="251" y="43"/>
                  </a:lnTo>
                  <a:lnTo>
                    <a:pt x="245" y="45"/>
                  </a:lnTo>
                  <a:lnTo>
                    <a:pt x="241" y="46"/>
                  </a:lnTo>
                  <a:lnTo>
                    <a:pt x="235" y="49"/>
                  </a:lnTo>
                  <a:lnTo>
                    <a:pt x="230" y="51"/>
                  </a:lnTo>
                  <a:lnTo>
                    <a:pt x="223" y="52"/>
                  </a:lnTo>
                  <a:lnTo>
                    <a:pt x="218" y="55"/>
                  </a:lnTo>
                  <a:lnTo>
                    <a:pt x="211" y="57"/>
                  </a:lnTo>
                  <a:lnTo>
                    <a:pt x="205" y="58"/>
                  </a:lnTo>
                  <a:lnTo>
                    <a:pt x="197" y="60"/>
                  </a:lnTo>
                  <a:lnTo>
                    <a:pt x="191" y="61"/>
                  </a:lnTo>
                  <a:lnTo>
                    <a:pt x="183" y="64"/>
                  </a:lnTo>
                  <a:lnTo>
                    <a:pt x="175" y="66"/>
                  </a:lnTo>
                  <a:lnTo>
                    <a:pt x="167" y="67"/>
                  </a:lnTo>
                  <a:lnTo>
                    <a:pt x="158" y="69"/>
                  </a:lnTo>
                  <a:lnTo>
                    <a:pt x="148" y="72"/>
                  </a:lnTo>
                  <a:lnTo>
                    <a:pt x="139" y="73"/>
                  </a:lnTo>
                  <a:lnTo>
                    <a:pt x="130" y="75"/>
                  </a:lnTo>
                  <a:lnTo>
                    <a:pt x="121" y="78"/>
                  </a:lnTo>
                  <a:lnTo>
                    <a:pt x="109" y="79"/>
                  </a:lnTo>
                  <a:lnTo>
                    <a:pt x="100" y="81"/>
                  </a:lnTo>
                  <a:lnTo>
                    <a:pt x="87" y="83"/>
                  </a:lnTo>
                  <a:lnTo>
                    <a:pt x="76" y="86"/>
                  </a:lnTo>
                  <a:lnTo>
                    <a:pt x="64" y="87"/>
                  </a:lnTo>
                  <a:lnTo>
                    <a:pt x="52" y="89"/>
                  </a:lnTo>
                  <a:lnTo>
                    <a:pt x="39" y="91"/>
                  </a:lnTo>
                  <a:lnTo>
                    <a:pt x="26" y="92"/>
                  </a:lnTo>
                  <a:lnTo>
                    <a:pt x="13" y="95"/>
                  </a:lnTo>
                  <a:lnTo>
                    <a:pt x="0" y="97"/>
                  </a:lnTo>
                  <a:lnTo>
                    <a:pt x="5" y="89"/>
                  </a:lnTo>
                  <a:lnTo>
                    <a:pt x="8" y="89"/>
                  </a:lnTo>
                  <a:lnTo>
                    <a:pt x="10" y="88"/>
                  </a:lnTo>
                  <a:lnTo>
                    <a:pt x="15" y="88"/>
                  </a:lnTo>
                  <a:lnTo>
                    <a:pt x="17" y="87"/>
                  </a:lnTo>
                  <a:lnTo>
                    <a:pt x="20" y="87"/>
                  </a:lnTo>
                  <a:lnTo>
                    <a:pt x="24" y="86"/>
                  </a:lnTo>
                  <a:lnTo>
                    <a:pt x="28" y="86"/>
                  </a:lnTo>
                  <a:lnTo>
                    <a:pt x="31" y="86"/>
                  </a:lnTo>
                  <a:lnTo>
                    <a:pt x="35" y="86"/>
                  </a:lnTo>
                  <a:lnTo>
                    <a:pt x="39" y="84"/>
                  </a:lnTo>
                  <a:lnTo>
                    <a:pt x="44" y="84"/>
                  </a:lnTo>
                  <a:lnTo>
                    <a:pt x="47" y="83"/>
                  </a:lnTo>
                  <a:lnTo>
                    <a:pt x="53" y="82"/>
                  </a:lnTo>
                  <a:lnTo>
                    <a:pt x="58" y="82"/>
                  </a:lnTo>
                  <a:lnTo>
                    <a:pt x="62" y="81"/>
                  </a:lnTo>
                  <a:lnTo>
                    <a:pt x="67" y="80"/>
                  </a:lnTo>
                  <a:lnTo>
                    <a:pt x="73" y="80"/>
                  </a:lnTo>
                  <a:lnTo>
                    <a:pt x="78" y="79"/>
                  </a:lnTo>
                  <a:lnTo>
                    <a:pt x="85" y="79"/>
                  </a:lnTo>
                  <a:lnTo>
                    <a:pt x="90" y="78"/>
                  </a:lnTo>
                  <a:lnTo>
                    <a:pt x="96" y="76"/>
                  </a:lnTo>
                  <a:lnTo>
                    <a:pt x="101" y="74"/>
                  </a:lnTo>
                  <a:lnTo>
                    <a:pt x="108" y="74"/>
                  </a:lnTo>
                  <a:lnTo>
                    <a:pt x="114" y="73"/>
                  </a:lnTo>
                  <a:lnTo>
                    <a:pt x="121" y="72"/>
                  </a:lnTo>
                  <a:lnTo>
                    <a:pt x="127" y="71"/>
                  </a:lnTo>
                  <a:lnTo>
                    <a:pt x="134" y="69"/>
                  </a:lnTo>
                  <a:lnTo>
                    <a:pt x="139" y="67"/>
                  </a:lnTo>
                  <a:lnTo>
                    <a:pt x="145" y="66"/>
                  </a:lnTo>
                  <a:lnTo>
                    <a:pt x="152" y="65"/>
                  </a:lnTo>
                  <a:lnTo>
                    <a:pt x="158" y="64"/>
                  </a:lnTo>
                  <a:lnTo>
                    <a:pt x="165" y="61"/>
                  </a:lnTo>
                  <a:lnTo>
                    <a:pt x="170" y="60"/>
                  </a:lnTo>
                  <a:lnTo>
                    <a:pt x="176" y="59"/>
                  </a:lnTo>
                  <a:lnTo>
                    <a:pt x="183" y="58"/>
                  </a:lnTo>
                  <a:lnTo>
                    <a:pt x="189" y="56"/>
                  </a:lnTo>
                  <a:lnTo>
                    <a:pt x="196" y="55"/>
                  </a:lnTo>
                  <a:lnTo>
                    <a:pt x="201" y="52"/>
                  </a:lnTo>
                  <a:lnTo>
                    <a:pt x="208" y="51"/>
                  </a:lnTo>
                  <a:lnTo>
                    <a:pt x="214" y="50"/>
                  </a:lnTo>
                  <a:lnTo>
                    <a:pt x="220" y="48"/>
                  </a:lnTo>
                  <a:lnTo>
                    <a:pt x="226" y="45"/>
                  </a:lnTo>
                  <a:lnTo>
                    <a:pt x="231" y="44"/>
                  </a:lnTo>
                  <a:lnTo>
                    <a:pt x="237" y="42"/>
                  </a:lnTo>
                  <a:lnTo>
                    <a:pt x="243" y="40"/>
                  </a:lnTo>
                  <a:lnTo>
                    <a:pt x="247" y="37"/>
                  </a:lnTo>
                  <a:lnTo>
                    <a:pt x="253" y="36"/>
                  </a:lnTo>
                  <a:lnTo>
                    <a:pt x="258" y="33"/>
                  </a:lnTo>
                  <a:lnTo>
                    <a:pt x="262" y="32"/>
                  </a:lnTo>
                  <a:lnTo>
                    <a:pt x="267" y="29"/>
                  </a:lnTo>
                  <a:lnTo>
                    <a:pt x="272" y="27"/>
                  </a:lnTo>
                  <a:lnTo>
                    <a:pt x="276" y="25"/>
                  </a:lnTo>
                  <a:lnTo>
                    <a:pt x="280" y="22"/>
                  </a:lnTo>
                  <a:lnTo>
                    <a:pt x="284" y="19"/>
                  </a:lnTo>
                  <a:lnTo>
                    <a:pt x="288" y="18"/>
                  </a:lnTo>
                  <a:lnTo>
                    <a:pt x="291" y="15"/>
                  </a:lnTo>
                  <a:lnTo>
                    <a:pt x="293" y="12"/>
                  </a:lnTo>
                  <a:lnTo>
                    <a:pt x="297" y="10"/>
                  </a:lnTo>
                  <a:lnTo>
                    <a:pt x="300" y="8"/>
                  </a:lnTo>
                  <a:lnTo>
                    <a:pt x="299" y="7"/>
                  </a:lnTo>
                  <a:lnTo>
                    <a:pt x="298" y="7"/>
                  </a:lnTo>
                  <a:lnTo>
                    <a:pt x="293" y="6"/>
                  </a:lnTo>
                  <a:lnTo>
                    <a:pt x="290" y="6"/>
                  </a:lnTo>
                  <a:lnTo>
                    <a:pt x="287" y="5"/>
                  </a:lnTo>
                  <a:lnTo>
                    <a:pt x="283" y="5"/>
                  </a:lnTo>
                  <a:lnTo>
                    <a:pt x="279" y="4"/>
                  </a:lnTo>
                  <a:lnTo>
                    <a:pt x="275" y="4"/>
                  </a:lnTo>
                  <a:lnTo>
                    <a:pt x="269" y="4"/>
                  </a:lnTo>
                  <a:lnTo>
                    <a:pt x="265" y="4"/>
                  </a:lnTo>
                  <a:lnTo>
                    <a:pt x="258" y="4"/>
                  </a:lnTo>
                  <a:lnTo>
                    <a:pt x="252" y="5"/>
                  </a:lnTo>
                  <a:lnTo>
                    <a:pt x="249" y="5"/>
                  </a:lnTo>
                  <a:lnTo>
                    <a:pt x="244" y="5"/>
                  </a:lnTo>
                  <a:lnTo>
                    <a:pt x="241" y="5"/>
                  </a:lnTo>
                  <a:lnTo>
                    <a:pt x="237" y="5"/>
                  </a:lnTo>
                  <a:lnTo>
                    <a:pt x="232" y="5"/>
                  </a:lnTo>
                  <a:lnTo>
                    <a:pt x="228" y="5"/>
                  </a:lnTo>
                  <a:lnTo>
                    <a:pt x="223" y="5"/>
                  </a:lnTo>
                  <a:lnTo>
                    <a:pt x="220" y="5"/>
                  </a:lnTo>
                  <a:lnTo>
                    <a:pt x="214" y="5"/>
                  </a:lnTo>
                  <a:lnTo>
                    <a:pt x="209" y="6"/>
                  </a:lnTo>
                  <a:lnTo>
                    <a:pt x="204" y="7"/>
                  </a:lnTo>
                  <a:lnTo>
                    <a:pt x="199" y="7"/>
                  </a:lnTo>
                  <a:lnTo>
                    <a:pt x="193" y="7"/>
                  </a:lnTo>
                  <a:lnTo>
                    <a:pt x="188" y="8"/>
                  </a:lnTo>
                  <a:lnTo>
                    <a:pt x="181" y="8"/>
                  </a:lnTo>
                  <a:lnTo>
                    <a:pt x="175" y="10"/>
                  </a:lnTo>
                  <a:lnTo>
                    <a:pt x="168" y="10"/>
                  </a:lnTo>
                  <a:lnTo>
                    <a:pt x="161" y="11"/>
                  </a:lnTo>
                  <a:lnTo>
                    <a:pt x="154" y="11"/>
                  </a:lnTo>
                  <a:lnTo>
                    <a:pt x="148" y="12"/>
                  </a:lnTo>
                  <a:lnTo>
                    <a:pt x="142" y="13"/>
                  </a:lnTo>
                  <a:lnTo>
                    <a:pt x="134" y="14"/>
                  </a:lnTo>
                  <a:lnTo>
                    <a:pt x="125" y="15"/>
                  </a:lnTo>
                  <a:lnTo>
                    <a:pt x="119" y="17"/>
                  </a:lnTo>
                  <a:lnTo>
                    <a:pt x="109" y="17"/>
                  </a:lnTo>
                  <a:lnTo>
                    <a:pt x="101" y="18"/>
                  </a:lnTo>
                  <a:lnTo>
                    <a:pt x="93" y="19"/>
                  </a:lnTo>
                  <a:lnTo>
                    <a:pt x="85" y="21"/>
                  </a:lnTo>
                  <a:lnTo>
                    <a:pt x="76" y="22"/>
                  </a:lnTo>
                  <a:lnTo>
                    <a:pt x="67" y="23"/>
                  </a:lnTo>
                  <a:lnTo>
                    <a:pt x="58" y="26"/>
                  </a:lnTo>
                  <a:lnTo>
                    <a:pt x="48" y="27"/>
                  </a:lnTo>
                  <a:lnTo>
                    <a:pt x="45" y="22"/>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9" name="Freeform 194"/>
            <p:cNvSpPr>
              <a:spLocks/>
            </p:cNvSpPr>
            <p:nvPr/>
          </p:nvSpPr>
          <p:spPr bwMode="auto">
            <a:xfrm>
              <a:off x="5269" y="2084"/>
              <a:ext cx="118" cy="36"/>
            </a:xfrm>
            <a:custGeom>
              <a:avLst/>
              <a:gdLst>
                <a:gd name="T0" fmla="*/ 1 w 236"/>
                <a:gd name="T1" fmla="*/ 0 h 74"/>
                <a:gd name="T2" fmla="*/ 1 w 236"/>
                <a:gd name="T3" fmla="*/ 0 h 74"/>
                <a:gd name="T4" fmla="*/ 1 w 236"/>
                <a:gd name="T5" fmla="*/ 0 h 74"/>
                <a:gd name="T6" fmla="*/ 1 w 236"/>
                <a:gd name="T7" fmla="*/ 0 h 74"/>
                <a:gd name="T8" fmla="*/ 1 w 236"/>
                <a:gd name="T9" fmla="*/ 0 h 74"/>
                <a:gd name="T10" fmla="*/ 1 w 236"/>
                <a:gd name="T11" fmla="*/ 0 h 74"/>
                <a:gd name="T12" fmla="*/ 1 w 236"/>
                <a:gd name="T13" fmla="*/ 0 h 74"/>
                <a:gd name="T14" fmla="*/ 1 w 236"/>
                <a:gd name="T15" fmla="*/ 0 h 74"/>
                <a:gd name="T16" fmla="*/ 1 w 236"/>
                <a:gd name="T17" fmla="*/ 0 h 74"/>
                <a:gd name="T18" fmla="*/ 1 w 236"/>
                <a:gd name="T19" fmla="*/ 0 h 74"/>
                <a:gd name="T20" fmla="*/ 1 w 236"/>
                <a:gd name="T21" fmla="*/ 0 h 74"/>
                <a:gd name="T22" fmla="*/ 1 w 236"/>
                <a:gd name="T23" fmla="*/ 0 h 74"/>
                <a:gd name="T24" fmla="*/ 1 w 236"/>
                <a:gd name="T25" fmla="*/ 0 h 74"/>
                <a:gd name="T26" fmla="*/ 1 w 236"/>
                <a:gd name="T27" fmla="*/ 0 h 74"/>
                <a:gd name="T28" fmla="*/ 1 w 236"/>
                <a:gd name="T29" fmla="*/ 0 h 74"/>
                <a:gd name="T30" fmla="*/ 1 w 236"/>
                <a:gd name="T31" fmla="*/ 0 h 74"/>
                <a:gd name="T32" fmla="*/ 1 w 236"/>
                <a:gd name="T33" fmla="*/ 0 h 74"/>
                <a:gd name="T34" fmla="*/ 1 w 236"/>
                <a:gd name="T35" fmla="*/ 0 h 74"/>
                <a:gd name="T36" fmla="*/ 1 w 236"/>
                <a:gd name="T37" fmla="*/ 0 h 74"/>
                <a:gd name="T38" fmla="*/ 1 w 236"/>
                <a:gd name="T39" fmla="*/ 0 h 74"/>
                <a:gd name="T40" fmla="*/ 1 w 236"/>
                <a:gd name="T41" fmla="*/ 0 h 74"/>
                <a:gd name="T42" fmla="*/ 1 w 236"/>
                <a:gd name="T43" fmla="*/ 0 h 74"/>
                <a:gd name="T44" fmla="*/ 1 w 236"/>
                <a:gd name="T45" fmla="*/ 0 h 74"/>
                <a:gd name="T46" fmla="*/ 1 w 236"/>
                <a:gd name="T47" fmla="*/ 0 h 74"/>
                <a:gd name="T48" fmla="*/ 1 w 236"/>
                <a:gd name="T49" fmla="*/ 0 h 74"/>
                <a:gd name="T50" fmla="*/ 1 w 236"/>
                <a:gd name="T51" fmla="*/ 0 h 74"/>
                <a:gd name="T52" fmla="*/ 1 w 236"/>
                <a:gd name="T53" fmla="*/ 0 h 74"/>
                <a:gd name="T54" fmla="*/ 1 w 236"/>
                <a:gd name="T55" fmla="*/ 0 h 74"/>
                <a:gd name="T56" fmla="*/ 1 w 236"/>
                <a:gd name="T57" fmla="*/ 0 h 74"/>
                <a:gd name="T58" fmla="*/ 1 w 236"/>
                <a:gd name="T59" fmla="*/ 0 h 74"/>
                <a:gd name="T60" fmla="*/ 1 w 236"/>
                <a:gd name="T61" fmla="*/ 0 h 74"/>
                <a:gd name="T62" fmla="*/ 1 w 236"/>
                <a:gd name="T63" fmla="*/ 0 h 74"/>
                <a:gd name="T64" fmla="*/ 1 w 236"/>
                <a:gd name="T65" fmla="*/ 0 h 74"/>
                <a:gd name="T66" fmla="*/ 1 w 236"/>
                <a:gd name="T67" fmla="*/ 0 h 74"/>
                <a:gd name="T68" fmla="*/ 1 w 236"/>
                <a:gd name="T69" fmla="*/ 0 h 74"/>
                <a:gd name="T70" fmla="*/ 1 w 236"/>
                <a:gd name="T71" fmla="*/ 0 h 74"/>
                <a:gd name="T72" fmla="*/ 1 w 236"/>
                <a:gd name="T73" fmla="*/ 0 h 74"/>
                <a:gd name="T74" fmla="*/ 1 w 236"/>
                <a:gd name="T75" fmla="*/ 0 h 74"/>
                <a:gd name="T76" fmla="*/ 1 w 236"/>
                <a:gd name="T77" fmla="*/ 0 h 74"/>
                <a:gd name="T78" fmla="*/ 1 w 236"/>
                <a:gd name="T79" fmla="*/ 0 h 74"/>
                <a:gd name="T80" fmla="*/ 1 w 236"/>
                <a:gd name="T81" fmla="*/ 0 h 74"/>
                <a:gd name="T82" fmla="*/ 1 w 236"/>
                <a:gd name="T83" fmla="*/ 0 h 74"/>
                <a:gd name="T84" fmla="*/ 1 w 236"/>
                <a:gd name="T85" fmla="*/ 0 h 74"/>
                <a:gd name="T86" fmla="*/ 1 w 236"/>
                <a:gd name="T87" fmla="*/ 0 h 74"/>
                <a:gd name="T88" fmla="*/ 1 w 236"/>
                <a:gd name="T89" fmla="*/ 0 h 74"/>
                <a:gd name="T90" fmla="*/ 1 w 236"/>
                <a:gd name="T91" fmla="*/ 0 h 74"/>
                <a:gd name="T92" fmla="*/ 1 w 236"/>
                <a:gd name="T93" fmla="*/ 0 h 74"/>
                <a:gd name="T94" fmla="*/ 1 w 236"/>
                <a:gd name="T95" fmla="*/ 0 h 74"/>
                <a:gd name="T96" fmla="*/ 1 w 236"/>
                <a:gd name="T97" fmla="*/ 0 h 74"/>
                <a:gd name="T98" fmla="*/ 1 w 236"/>
                <a:gd name="T99" fmla="*/ 0 h 74"/>
                <a:gd name="T100" fmla="*/ 1 w 236"/>
                <a:gd name="T101" fmla="*/ 0 h 74"/>
                <a:gd name="T102" fmla="*/ 1 w 236"/>
                <a:gd name="T103" fmla="*/ 0 h 74"/>
                <a:gd name="T104" fmla="*/ 1 w 236"/>
                <a:gd name="T105" fmla="*/ 0 h 74"/>
                <a:gd name="T106" fmla="*/ 1 w 236"/>
                <a:gd name="T107" fmla="*/ 0 h 74"/>
                <a:gd name="T108" fmla="*/ 1 w 236"/>
                <a:gd name="T109" fmla="*/ 0 h 74"/>
                <a:gd name="T110" fmla="*/ 1 w 236"/>
                <a:gd name="T111" fmla="*/ 0 h 74"/>
                <a:gd name="T112" fmla="*/ 1 w 236"/>
                <a:gd name="T113" fmla="*/ 0 h 74"/>
                <a:gd name="T114" fmla="*/ 1 w 236"/>
                <a:gd name="T115" fmla="*/ 0 h 74"/>
                <a:gd name="T116" fmla="*/ 1 w 236"/>
                <a:gd name="T117" fmla="*/ 0 h 74"/>
                <a:gd name="T118" fmla="*/ 1 w 236"/>
                <a:gd name="T119" fmla="*/ 0 h 74"/>
                <a:gd name="T120" fmla="*/ 1 w 236"/>
                <a:gd name="T121" fmla="*/ 0 h 74"/>
                <a:gd name="T122" fmla="*/ 1 w 236"/>
                <a:gd name="T123" fmla="*/ 0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6"/>
                <a:gd name="T187" fmla="*/ 0 h 74"/>
                <a:gd name="T188" fmla="*/ 236 w 236"/>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6" h="74">
                  <a:moveTo>
                    <a:pt x="34" y="16"/>
                  </a:moveTo>
                  <a:lnTo>
                    <a:pt x="36" y="16"/>
                  </a:lnTo>
                  <a:lnTo>
                    <a:pt x="41" y="15"/>
                  </a:lnTo>
                  <a:lnTo>
                    <a:pt x="45" y="14"/>
                  </a:lnTo>
                  <a:lnTo>
                    <a:pt x="51" y="13"/>
                  </a:lnTo>
                  <a:lnTo>
                    <a:pt x="55" y="13"/>
                  </a:lnTo>
                  <a:lnTo>
                    <a:pt x="62" y="12"/>
                  </a:lnTo>
                  <a:lnTo>
                    <a:pt x="66" y="12"/>
                  </a:lnTo>
                  <a:lnTo>
                    <a:pt x="68" y="11"/>
                  </a:lnTo>
                  <a:lnTo>
                    <a:pt x="72" y="11"/>
                  </a:lnTo>
                  <a:lnTo>
                    <a:pt x="76" y="11"/>
                  </a:lnTo>
                  <a:lnTo>
                    <a:pt x="79" y="9"/>
                  </a:lnTo>
                  <a:lnTo>
                    <a:pt x="83" y="9"/>
                  </a:lnTo>
                  <a:lnTo>
                    <a:pt x="87" y="8"/>
                  </a:lnTo>
                  <a:lnTo>
                    <a:pt x="91" y="8"/>
                  </a:lnTo>
                  <a:lnTo>
                    <a:pt x="95" y="8"/>
                  </a:lnTo>
                  <a:lnTo>
                    <a:pt x="99" y="7"/>
                  </a:lnTo>
                  <a:lnTo>
                    <a:pt x="103" y="7"/>
                  </a:lnTo>
                  <a:lnTo>
                    <a:pt x="108" y="7"/>
                  </a:lnTo>
                  <a:lnTo>
                    <a:pt x="112" y="6"/>
                  </a:lnTo>
                  <a:lnTo>
                    <a:pt x="116" y="5"/>
                  </a:lnTo>
                  <a:lnTo>
                    <a:pt x="121" y="5"/>
                  </a:lnTo>
                  <a:lnTo>
                    <a:pt x="125" y="5"/>
                  </a:lnTo>
                  <a:lnTo>
                    <a:pt x="130" y="4"/>
                  </a:lnTo>
                  <a:lnTo>
                    <a:pt x="135" y="4"/>
                  </a:lnTo>
                  <a:lnTo>
                    <a:pt x="138" y="3"/>
                  </a:lnTo>
                  <a:lnTo>
                    <a:pt x="144" y="3"/>
                  </a:lnTo>
                  <a:lnTo>
                    <a:pt x="147" y="3"/>
                  </a:lnTo>
                  <a:lnTo>
                    <a:pt x="152" y="1"/>
                  </a:lnTo>
                  <a:lnTo>
                    <a:pt x="156" y="1"/>
                  </a:lnTo>
                  <a:lnTo>
                    <a:pt x="161" y="1"/>
                  </a:lnTo>
                  <a:lnTo>
                    <a:pt x="164" y="0"/>
                  </a:lnTo>
                  <a:lnTo>
                    <a:pt x="169" y="0"/>
                  </a:lnTo>
                  <a:lnTo>
                    <a:pt x="174" y="0"/>
                  </a:lnTo>
                  <a:lnTo>
                    <a:pt x="178" y="0"/>
                  </a:lnTo>
                  <a:lnTo>
                    <a:pt x="182" y="0"/>
                  </a:lnTo>
                  <a:lnTo>
                    <a:pt x="186" y="0"/>
                  </a:lnTo>
                  <a:lnTo>
                    <a:pt x="190" y="0"/>
                  </a:lnTo>
                  <a:lnTo>
                    <a:pt x="194" y="0"/>
                  </a:lnTo>
                  <a:lnTo>
                    <a:pt x="197" y="0"/>
                  </a:lnTo>
                  <a:lnTo>
                    <a:pt x="201" y="0"/>
                  </a:lnTo>
                  <a:lnTo>
                    <a:pt x="204" y="0"/>
                  </a:lnTo>
                  <a:lnTo>
                    <a:pt x="208" y="0"/>
                  </a:lnTo>
                  <a:lnTo>
                    <a:pt x="214" y="0"/>
                  </a:lnTo>
                  <a:lnTo>
                    <a:pt x="220" y="0"/>
                  </a:lnTo>
                  <a:lnTo>
                    <a:pt x="224" y="1"/>
                  </a:lnTo>
                  <a:lnTo>
                    <a:pt x="229" y="3"/>
                  </a:lnTo>
                  <a:lnTo>
                    <a:pt x="232" y="4"/>
                  </a:lnTo>
                  <a:lnTo>
                    <a:pt x="236" y="5"/>
                  </a:lnTo>
                  <a:lnTo>
                    <a:pt x="235" y="7"/>
                  </a:lnTo>
                  <a:lnTo>
                    <a:pt x="231" y="12"/>
                  </a:lnTo>
                  <a:lnTo>
                    <a:pt x="228" y="14"/>
                  </a:lnTo>
                  <a:lnTo>
                    <a:pt x="222" y="19"/>
                  </a:lnTo>
                  <a:lnTo>
                    <a:pt x="217" y="21"/>
                  </a:lnTo>
                  <a:lnTo>
                    <a:pt x="214" y="22"/>
                  </a:lnTo>
                  <a:lnTo>
                    <a:pt x="209" y="24"/>
                  </a:lnTo>
                  <a:lnTo>
                    <a:pt x="205" y="28"/>
                  </a:lnTo>
                  <a:lnTo>
                    <a:pt x="201" y="29"/>
                  </a:lnTo>
                  <a:lnTo>
                    <a:pt x="199" y="30"/>
                  </a:lnTo>
                  <a:lnTo>
                    <a:pt x="194" y="31"/>
                  </a:lnTo>
                  <a:lnTo>
                    <a:pt x="192" y="32"/>
                  </a:lnTo>
                  <a:lnTo>
                    <a:pt x="188" y="34"/>
                  </a:lnTo>
                  <a:lnTo>
                    <a:pt x="184" y="36"/>
                  </a:lnTo>
                  <a:lnTo>
                    <a:pt x="179" y="37"/>
                  </a:lnTo>
                  <a:lnTo>
                    <a:pt x="176" y="38"/>
                  </a:lnTo>
                  <a:lnTo>
                    <a:pt x="171" y="39"/>
                  </a:lnTo>
                  <a:lnTo>
                    <a:pt x="166" y="42"/>
                  </a:lnTo>
                  <a:lnTo>
                    <a:pt x="161" y="43"/>
                  </a:lnTo>
                  <a:lnTo>
                    <a:pt x="156" y="44"/>
                  </a:lnTo>
                  <a:lnTo>
                    <a:pt x="151" y="45"/>
                  </a:lnTo>
                  <a:lnTo>
                    <a:pt x="145" y="46"/>
                  </a:lnTo>
                  <a:lnTo>
                    <a:pt x="139" y="47"/>
                  </a:lnTo>
                  <a:lnTo>
                    <a:pt x="135" y="50"/>
                  </a:lnTo>
                  <a:lnTo>
                    <a:pt x="128" y="51"/>
                  </a:lnTo>
                  <a:lnTo>
                    <a:pt x="121" y="52"/>
                  </a:lnTo>
                  <a:lnTo>
                    <a:pt x="114" y="53"/>
                  </a:lnTo>
                  <a:lnTo>
                    <a:pt x="107" y="55"/>
                  </a:lnTo>
                  <a:lnTo>
                    <a:pt x="100" y="57"/>
                  </a:lnTo>
                  <a:lnTo>
                    <a:pt x="92" y="59"/>
                  </a:lnTo>
                  <a:lnTo>
                    <a:pt x="84" y="60"/>
                  </a:lnTo>
                  <a:lnTo>
                    <a:pt x="76" y="62"/>
                  </a:lnTo>
                  <a:lnTo>
                    <a:pt x="68" y="64"/>
                  </a:lnTo>
                  <a:lnTo>
                    <a:pt x="59" y="65"/>
                  </a:lnTo>
                  <a:lnTo>
                    <a:pt x="49" y="66"/>
                  </a:lnTo>
                  <a:lnTo>
                    <a:pt x="40" y="67"/>
                  </a:lnTo>
                  <a:lnTo>
                    <a:pt x="30" y="68"/>
                  </a:lnTo>
                  <a:lnTo>
                    <a:pt x="21" y="70"/>
                  </a:lnTo>
                  <a:lnTo>
                    <a:pt x="10" y="72"/>
                  </a:lnTo>
                  <a:lnTo>
                    <a:pt x="0" y="74"/>
                  </a:lnTo>
                  <a:lnTo>
                    <a:pt x="3" y="67"/>
                  </a:lnTo>
                  <a:lnTo>
                    <a:pt x="6" y="67"/>
                  </a:lnTo>
                  <a:lnTo>
                    <a:pt x="8" y="66"/>
                  </a:lnTo>
                  <a:lnTo>
                    <a:pt x="11" y="66"/>
                  </a:lnTo>
                  <a:lnTo>
                    <a:pt x="15" y="66"/>
                  </a:lnTo>
                  <a:lnTo>
                    <a:pt x="19" y="65"/>
                  </a:lnTo>
                  <a:lnTo>
                    <a:pt x="23" y="65"/>
                  </a:lnTo>
                  <a:lnTo>
                    <a:pt x="25" y="65"/>
                  </a:lnTo>
                  <a:lnTo>
                    <a:pt x="30" y="64"/>
                  </a:lnTo>
                  <a:lnTo>
                    <a:pt x="33" y="64"/>
                  </a:lnTo>
                  <a:lnTo>
                    <a:pt x="37" y="62"/>
                  </a:lnTo>
                  <a:lnTo>
                    <a:pt x="39" y="62"/>
                  </a:lnTo>
                  <a:lnTo>
                    <a:pt x="44" y="61"/>
                  </a:lnTo>
                  <a:lnTo>
                    <a:pt x="47" y="61"/>
                  </a:lnTo>
                  <a:lnTo>
                    <a:pt x="52" y="60"/>
                  </a:lnTo>
                  <a:lnTo>
                    <a:pt x="55" y="60"/>
                  </a:lnTo>
                  <a:lnTo>
                    <a:pt x="60" y="59"/>
                  </a:lnTo>
                  <a:lnTo>
                    <a:pt x="64" y="59"/>
                  </a:lnTo>
                  <a:lnTo>
                    <a:pt x="68" y="58"/>
                  </a:lnTo>
                  <a:lnTo>
                    <a:pt x="72" y="57"/>
                  </a:lnTo>
                  <a:lnTo>
                    <a:pt x="77" y="57"/>
                  </a:lnTo>
                  <a:lnTo>
                    <a:pt x="82" y="55"/>
                  </a:lnTo>
                  <a:lnTo>
                    <a:pt x="86" y="54"/>
                  </a:lnTo>
                  <a:lnTo>
                    <a:pt x="91" y="53"/>
                  </a:lnTo>
                  <a:lnTo>
                    <a:pt x="95" y="53"/>
                  </a:lnTo>
                  <a:lnTo>
                    <a:pt x="101" y="52"/>
                  </a:lnTo>
                  <a:lnTo>
                    <a:pt x="106" y="51"/>
                  </a:lnTo>
                  <a:lnTo>
                    <a:pt x="110" y="50"/>
                  </a:lnTo>
                  <a:lnTo>
                    <a:pt x="115" y="49"/>
                  </a:lnTo>
                  <a:lnTo>
                    <a:pt x="120" y="47"/>
                  </a:lnTo>
                  <a:lnTo>
                    <a:pt x="124" y="46"/>
                  </a:lnTo>
                  <a:lnTo>
                    <a:pt x="130" y="45"/>
                  </a:lnTo>
                  <a:lnTo>
                    <a:pt x="135" y="44"/>
                  </a:lnTo>
                  <a:lnTo>
                    <a:pt x="139" y="44"/>
                  </a:lnTo>
                  <a:lnTo>
                    <a:pt x="144" y="42"/>
                  </a:lnTo>
                  <a:lnTo>
                    <a:pt x="150" y="41"/>
                  </a:lnTo>
                  <a:lnTo>
                    <a:pt x="153" y="39"/>
                  </a:lnTo>
                  <a:lnTo>
                    <a:pt x="159" y="38"/>
                  </a:lnTo>
                  <a:lnTo>
                    <a:pt x="163" y="37"/>
                  </a:lnTo>
                  <a:lnTo>
                    <a:pt x="167" y="36"/>
                  </a:lnTo>
                  <a:lnTo>
                    <a:pt x="171" y="34"/>
                  </a:lnTo>
                  <a:lnTo>
                    <a:pt x="176" y="32"/>
                  </a:lnTo>
                  <a:lnTo>
                    <a:pt x="181" y="31"/>
                  </a:lnTo>
                  <a:lnTo>
                    <a:pt x="185" y="30"/>
                  </a:lnTo>
                  <a:lnTo>
                    <a:pt x="189" y="28"/>
                  </a:lnTo>
                  <a:lnTo>
                    <a:pt x="193" y="27"/>
                  </a:lnTo>
                  <a:lnTo>
                    <a:pt x="196" y="24"/>
                  </a:lnTo>
                  <a:lnTo>
                    <a:pt x="200" y="23"/>
                  </a:lnTo>
                  <a:lnTo>
                    <a:pt x="204" y="21"/>
                  </a:lnTo>
                  <a:lnTo>
                    <a:pt x="207" y="20"/>
                  </a:lnTo>
                  <a:lnTo>
                    <a:pt x="213" y="16"/>
                  </a:lnTo>
                  <a:lnTo>
                    <a:pt x="220" y="12"/>
                  </a:lnTo>
                  <a:lnTo>
                    <a:pt x="224" y="8"/>
                  </a:lnTo>
                  <a:lnTo>
                    <a:pt x="229" y="5"/>
                  </a:lnTo>
                  <a:lnTo>
                    <a:pt x="228" y="5"/>
                  </a:lnTo>
                  <a:lnTo>
                    <a:pt x="227" y="4"/>
                  </a:lnTo>
                  <a:lnTo>
                    <a:pt x="224" y="4"/>
                  </a:lnTo>
                  <a:lnTo>
                    <a:pt x="221" y="4"/>
                  </a:lnTo>
                  <a:lnTo>
                    <a:pt x="215" y="3"/>
                  </a:lnTo>
                  <a:lnTo>
                    <a:pt x="209" y="3"/>
                  </a:lnTo>
                  <a:lnTo>
                    <a:pt x="206" y="3"/>
                  </a:lnTo>
                  <a:lnTo>
                    <a:pt x="202" y="3"/>
                  </a:lnTo>
                  <a:lnTo>
                    <a:pt x="197" y="3"/>
                  </a:lnTo>
                  <a:lnTo>
                    <a:pt x="193" y="3"/>
                  </a:lnTo>
                  <a:lnTo>
                    <a:pt x="186" y="3"/>
                  </a:lnTo>
                  <a:lnTo>
                    <a:pt x="181" y="3"/>
                  </a:lnTo>
                  <a:lnTo>
                    <a:pt x="177" y="3"/>
                  </a:lnTo>
                  <a:lnTo>
                    <a:pt x="174" y="3"/>
                  </a:lnTo>
                  <a:lnTo>
                    <a:pt x="170" y="3"/>
                  </a:lnTo>
                  <a:lnTo>
                    <a:pt x="167" y="4"/>
                  </a:lnTo>
                  <a:lnTo>
                    <a:pt x="163" y="4"/>
                  </a:lnTo>
                  <a:lnTo>
                    <a:pt x="159" y="4"/>
                  </a:lnTo>
                  <a:lnTo>
                    <a:pt x="155" y="4"/>
                  </a:lnTo>
                  <a:lnTo>
                    <a:pt x="152" y="5"/>
                  </a:lnTo>
                  <a:lnTo>
                    <a:pt x="147" y="5"/>
                  </a:lnTo>
                  <a:lnTo>
                    <a:pt x="143" y="5"/>
                  </a:lnTo>
                  <a:lnTo>
                    <a:pt x="138" y="6"/>
                  </a:lnTo>
                  <a:lnTo>
                    <a:pt x="135" y="7"/>
                  </a:lnTo>
                  <a:lnTo>
                    <a:pt x="129" y="7"/>
                  </a:lnTo>
                  <a:lnTo>
                    <a:pt x="124" y="7"/>
                  </a:lnTo>
                  <a:lnTo>
                    <a:pt x="118" y="8"/>
                  </a:lnTo>
                  <a:lnTo>
                    <a:pt x="114" y="8"/>
                  </a:lnTo>
                  <a:lnTo>
                    <a:pt x="108" y="9"/>
                  </a:lnTo>
                  <a:lnTo>
                    <a:pt x="102" y="11"/>
                  </a:lnTo>
                  <a:lnTo>
                    <a:pt x="97" y="11"/>
                  </a:lnTo>
                  <a:lnTo>
                    <a:pt x="91" y="12"/>
                  </a:lnTo>
                  <a:lnTo>
                    <a:pt x="84" y="13"/>
                  </a:lnTo>
                  <a:lnTo>
                    <a:pt x="78" y="14"/>
                  </a:lnTo>
                  <a:lnTo>
                    <a:pt x="71" y="15"/>
                  </a:lnTo>
                  <a:lnTo>
                    <a:pt x="66" y="16"/>
                  </a:lnTo>
                  <a:lnTo>
                    <a:pt x="59" y="16"/>
                  </a:lnTo>
                  <a:lnTo>
                    <a:pt x="52" y="18"/>
                  </a:lnTo>
                  <a:lnTo>
                    <a:pt x="45" y="19"/>
                  </a:lnTo>
                  <a:lnTo>
                    <a:pt x="38" y="21"/>
                  </a:lnTo>
                  <a:lnTo>
                    <a:pt x="34" y="16"/>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0" name="Freeform 195"/>
            <p:cNvSpPr>
              <a:spLocks/>
            </p:cNvSpPr>
            <p:nvPr/>
          </p:nvSpPr>
          <p:spPr bwMode="auto">
            <a:xfrm>
              <a:off x="5277" y="2088"/>
              <a:ext cx="86" cy="22"/>
            </a:xfrm>
            <a:custGeom>
              <a:avLst/>
              <a:gdLst>
                <a:gd name="T0" fmla="*/ 0 w 173"/>
                <a:gd name="T1" fmla="*/ 1 h 44"/>
                <a:gd name="T2" fmla="*/ 0 w 173"/>
                <a:gd name="T3" fmla="*/ 1 h 44"/>
                <a:gd name="T4" fmla="*/ 0 w 173"/>
                <a:gd name="T5" fmla="*/ 1 h 44"/>
                <a:gd name="T6" fmla="*/ 0 w 173"/>
                <a:gd name="T7" fmla="*/ 1 h 44"/>
                <a:gd name="T8" fmla="*/ 0 w 173"/>
                <a:gd name="T9" fmla="*/ 1 h 44"/>
                <a:gd name="T10" fmla="*/ 0 w 173"/>
                <a:gd name="T11" fmla="*/ 1 h 44"/>
                <a:gd name="T12" fmla="*/ 0 w 173"/>
                <a:gd name="T13" fmla="*/ 1 h 44"/>
                <a:gd name="T14" fmla="*/ 0 w 173"/>
                <a:gd name="T15" fmla="*/ 1 h 44"/>
                <a:gd name="T16" fmla="*/ 0 w 173"/>
                <a:gd name="T17" fmla="*/ 1 h 44"/>
                <a:gd name="T18" fmla="*/ 0 w 173"/>
                <a:gd name="T19" fmla="*/ 1 h 44"/>
                <a:gd name="T20" fmla="*/ 0 w 173"/>
                <a:gd name="T21" fmla="*/ 0 h 44"/>
                <a:gd name="T22" fmla="*/ 0 w 173"/>
                <a:gd name="T23" fmla="*/ 0 h 44"/>
                <a:gd name="T24" fmla="*/ 0 w 173"/>
                <a:gd name="T25" fmla="*/ 1 h 44"/>
                <a:gd name="T26" fmla="*/ 0 w 173"/>
                <a:gd name="T27" fmla="*/ 1 h 44"/>
                <a:gd name="T28" fmla="*/ 0 w 173"/>
                <a:gd name="T29" fmla="*/ 1 h 44"/>
                <a:gd name="T30" fmla="*/ 0 w 173"/>
                <a:gd name="T31" fmla="*/ 1 h 44"/>
                <a:gd name="T32" fmla="*/ 0 w 173"/>
                <a:gd name="T33" fmla="*/ 1 h 44"/>
                <a:gd name="T34" fmla="*/ 0 w 173"/>
                <a:gd name="T35" fmla="*/ 1 h 44"/>
                <a:gd name="T36" fmla="*/ 0 w 173"/>
                <a:gd name="T37" fmla="*/ 1 h 44"/>
                <a:gd name="T38" fmla="*/ 0 w 173"/>
                <a:gd name="T39" fmla="*/ 1 h 44"/>
                <a:gd name="T40" fmla="*/ 0 w 173"/>
                <a:gd name="T41" fmla="*/ 1 h 44"/>
                <a:gd name="T42" fmla="*/ 0 w 173"/>
                <a:gd name="T43" fmla="*/ 1 h 44"/>
                <a:gd name="T44" fmla="*/ 0 w 173"/>
                <a:gd name="T45" fmla="*/ 1 h 44"/>
                <a:gd name="T46" fmla="*/ 0 w 173"/>
                <a:gd name="T47" fmla="*/ 1 h 44"/>
                <a:gd name="T48" fmla="*/ 0 w 173"/>
                <a:gd name="T49" fmla="*/ 1 h 44"/>
                <a:gd name="T50" fmla="*/ 0 w 173"/>
                <a:gd name="T51" fmla="*/ 1 h 44"/>
                <a:gd name="T52" fmla="*/ 0 w 173"/>
                <a:gd name="T53" fmla="*/ 1 h 44"/>
                <a:gd name="T54" fmla="*/ 0 w 173"/>
                <a:gd name="T55" fmla="*/ 1 h 44"/>
                <a:gd name="T56" fmla="*/ 0 w 173"/>
                <a:gd name="T57" fmla="*/ 1 h 44"/>
                <a:gd name="T58" fmla="*/ 0 w 173"/>
                <a:gd name="T59" fmla="*/ 1 h 44"/>
                <a:gd name="T60" fmla="*/ 0 w 173"/>
                <a:gd name="T61" fmla="*/ 1 h 44"/>
                <a:gd name="T62" fmla="*/ 0 w 173"/>
                <a:gd name="T63" fmla="*/ 1 h 44"/>
                <a:gd name="T64" fmla="*/ 0 w 173"/>
                <a:gd name="T65" fmla="*/ 1 h 44"/>
                <a:gd name="T66" fmla="*/ 0 w 173"/>
                <a:gd name="T67" fmla="*/ 1 h 44"/>
                <a:gd name="T68" fmla="*/ 0 w 173"/>
                <a:gd name="T69" fmla="*/ 1 h 44"/>
                <a:gd name="T70" fmla="*/ 0 w 173"/>
                <a:gd name="T71" fmla="*/ 1 h 44"/>
                <a:gd name="T72" fmla="*/ 0 w 173"/>
                <a:gd name="T73" fmla="*/ 1 h 44"/>
                <a:gd name="T74" fmla="*/ 0 w 173"/>
                <a:gd name="T75" fmla="*/ 1 h 44"/>
                <a:gd name="T76" fmla="*/ 0 w 173"/>
                <a:gd name="T77" fmla="*/ 1 h 44"/>
                <a:gd name="T78" fmla="*/ 0 w 173"/>
                <a:gd name="T79" fmla="*/ 1 h 44"/>
                <a:gd name="T80" fmla="*/ 0 w 173"/>
                <a:gd name="T81" fmla="*/ 1 h 44"/>
                <a:gd name="T82" fmla="*/ 0 w 173"/>
                <a:gd name="T83" fmla="*/ 1 h 44"/>
                <a:gd name="T84" fmla="*/ 0 w 173"/>
                <a:gd name="T85" fmla="*/ 1 h 44"/>
                <a:gd name="T86" fmla="*/ 0 w 173"/>
                <a:gd name="T87" fmla="*/ 1 h 44"/>
                <a:gd name="T88" fmla="*/ 0 w 173"/>
                <a:gd name="T89" fmla="*/ 1 h 44"/>
                <a:gd name="T90" fmla="*/ 0 w 173"/>
                <a:gd name="T91" fmla="*/ 1 h 44"/>
                <a:gd name="T92" fmla="*/ 0 w 173"/>
                <a:gd name="T93" fmla="*/ 1 h 44"/>
                <a:gd name="T94" fmla="*/ 0 w 173"/>
                <a:gd name="T95" fmla="*/ 1 h 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3"/>
                <a:gd name="T145" fmla="*/ 0 h 44"/>
                <a:gd name="T146" fmla="*/ 173 w 173"/>
                <a:gd name="T147" fmla="*/ 44 h 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3" h="44">
                  <a:moveTo>
                    <a:pt x="15" y="18"/>
                  </a:moveTo>
                  <a:lnTo>
                    <a:pt x="16" y="17"/>
                  </a:lnTo>
                  <a:lnTo>
                    <a:pt x="21" y="17"/>
                  </a:lnTo>
                  <a:lnTo>
                    <a:pt x="24" y="15"/>
                  </a:lnTo>
                  <a:lnTo>
                    <a:pt x="29" y="15"/>
                  </a:lnTo>
                  <a:lnTo>
                    <a:pt x="33" y="14"/>
                  </a:lnTo>
                  <a:lnTo>
                    <a:pt x="38" y="14"/>
                  </a:lnTo>
                  <a:lnTo>
                    <a:pt x="44" y="13"/>
                  </a:lnTo>
                  <a:lnTo>
                    <a:pt x="50" y="12"/>
                  </a:lnTo>
                  <a:lnTo>
                    <a:pt x="53" y="12"/>
                  </a:lnTo>
                  <a:lnTo>
                    <a:pt x="56" y="11"/>
                  </a:lnTo>
                  <a:lnTo>
                    <a:pt x="60" y="10"/>
                  </a:lnTo>
                  <a:lnTo>
                    <a:pt x="63" y="10"/>
                  </a:lnTo>
                  <a:lnTo>
                    <a:pt x="67" y="10"/>
                  </a:lnTo>
                  <a:lnTo>
                    <a:pt x="70" y="9"/>
                  </a:lnTo>
                  <a:lnTo>
                    <a:pt x="74" y="9"/>
                  </a:lnTo>
                  <a:lnTo>
                    <a:pt x="77" y="9"/>
                  </a:lnTo>
                  <a:lnTo>
                    <a:pt x="81" y="7"/>
                  </a:lnTo>
                  <a:lnTo>
                    <a:pt x="85" y="7"/>
                  </a:lnTo>
                  <a:lnTo>
                    <a:pt x="89" y="6"/>
                  </a:lnTo>
                  <a:lnTo>
                    <a:pt x="92" y="6"/>
                  </a:lnTo>
                  <a:lnTo>
                    <a:pt x="96" y="6"/>
                  </a:lnTo>
                  <a:lnTo>
                    <a:pt x="99" y="5"/>
                  </a:lnTo>
                  <a:lnTo>
                    <a:pt x="102" y="4"/>
                  </a:lnTo>
                  <a:lnTo>
                    <a:pt x="107" y="4"/>
                  </a:lnTo>
                  <a:lnTo>
                    <a:pt x="109" y="4"/>
                  </a:lnTo>
                  <a:lnTo>
                    <a:pt x="114" y="3"/>
                  </a:lnTo>
                  <a:lnTo>
                    <a:pt x="117" y="3"/>
                  </a:lnTo>
                  <a:lnTo>
                    <a:pt x="121" y="3"/>
                  </a:lnTo>
                  <a:lnTo>
                    <a:pt x="128" y="2"/>
                  </a:lnTo>
                  <a:lnTo>
                    <a:pt x="135" y="0"/>
                  </a:lnTo>
                  <a:lnTo>
                    <a:pt x="140" y="0"/>
                  </a:lnTo>
                  <a:lnTo>
                    <a:pt x="147" y="0"/>
                  </a:lnTo>
                  <a:lnTo>
                    <a:pt x="152" y="0"/>
                  </a:lnTo>
                  <a:lnTo>
                    <a:pt x="157" y="0"/>
                  </a:lnTo>
                  <a:lnTo>
                    <a:pt x="160" y="0"/>
                  </a:lnTo>
                  <a:lnTo>
                    <a:pt x="165" y="0"/>
                  </a:lnTo>
                  <a:lnTo>
                    <a:pt x="170" y="2"/>
                  </a:lnTo>
                  <a:lnTo>
                    <a:pt x="173" y="4"/>
                  </a:lnTo>
                  <a:lnTo>
                    <a:pt x="172" y="6"/>
                  </a:lnTo>
                  <a:lnTo>
                    <a:pt x="170" y="9"/>
                  </a:lnTo>
                  <a:lnTo>
                    <a:pt x="165" y="12"/>
                  </a:lnTo>
                  <a:lnTo>
                    <a:pt x="159" y="14"/>
                  </a:lnTo>
                  <a:lnTo>
                    <a:pt x="155" y="15"/>
                  </a:lnTo>
                  <a:lnTo>
                    <a:pt x="151" y="17"/>
                  </a:lnTo>
                  <a:lnTo>
                    <a:pt x="146" y="18"/>
                  </a:lnTo>
                  <a:lnTo>
                    <a:pt x="142" y="20"/>
                  </a:lnTo>
                  <a:lnTo>
                    <a:pt x="136" y="21"/>
                  </a:lnTo>
                  <a:lnTo>
                    <a:pt x="131" y="23"/>
                  </a:lnTo>
                  <a:lnTo>
                    <a:pt x="125" y="25"/>
                  </a:lnTo>
                  <a:lnTo>
                    <a:pt x="120" y="27"/>
                  </a:lnTo>
                  <a:lnTo>
                    <a:pt x="113" y="28"/>
                  </a:lnTo>
                  <a:lnTo>
                    <a:pt x="107" y="29"/>
                  </a:lnTo>
                  <a:lnTo>
                    <a:pt x="102" y="29"/>
                  </a:lnTo>
                  <a:lnTo>
                    <a:pt x="100" y="30"/>
                  </a:lnTo>
                  <a:lnTo>
                    <a:pt x="96" y="30"/>
                  </a:lnTo>
                  <a:lnTo>
                    <a:pt x="93" y="32"/>
                  </a:lnTo>
                  <a:lnTo>
                    <a:pt x="89" y="32"/>
                  </a:lnTo>
                  <a:lnTo>
                    <a:pt x="85" y="33"/>
                  </a:lnTo>
                  <a:lnTo>
                    <a:pt x="82" y="33"/>
                  </a:lnTo>
                  <a:lnTo>
                    <a:pt x="78" y="34"/>
                  </a:lnTo>
                  <a:lnTo>
                    <a:pt x="74" y="35"/>
                  </a:lnTo>
                  <a:lnTo>
                    <a:pt x="70" y="35"/>
                  </a:lnTo>
                  <a:lnTo>
                    <a:pt x="67" y="36"/>
                  </a:lnTo>
                  <a:lnTo>
                    <a:pt x="63" y="37"/>
                  </a:lnTo>
                  <a:lnTo>
                    <a:pt x="59" y="37"/>
                  </a:lnTo>
                  <a:lnTo>
                    <a:pt x="55" y="37"/>
                  </a:lnTo>
                  <a:lnTo>
                    <a:pt x="52" y="38"/>
                  </a:lnTo>
                  <a:lnTo>
                    <a:pt x="48" y="38"/>
                  </a:lnTo>
                  <a:lnTo>
                    <a:pt x="44" y="40"/>
                  </a:lnTo>
                  <a:lnTo>
                    <a:pt x="39" y="41"/>
                  </a:lnTo>
                  <a:lnTo>
                    <a:pt x="36" y="41"/>
                  </a:lnTo>
                  <a:lnTo>
                    <a:pt x="32" y="42"/>
                  </a:lnTo>
                  <a:lnTo>
                    <a:pt x="28" y="42"/>
                  </a:lnTo>
                  <a:lnTo>
                    <a:pt x="24" y="42"/>
                  </a:lnTo>
                  <a:lnTo>
                    <a:pt x="20" y="42"/>
                  </a:lnTo>
                  <a:lnTo>
                    <a:pt x="16" y="43"/>
                  </a:lnTo>
                  <a:lnTo>
                    <a:pt x="12" y="43"/>
                  </a:lnTo>
                  <a:lnTo>
                    <a:pt x="8" y="43"/>
                  </a:lnTo>
                  <a:lnTo>
                    <a:pt x="3" y="44"/>
                  </a:lnTo>
                  <a:lnTo>
                    <a:pt x="0" y="44"/>
                  </a:lnTo>
                  <a:lnTo>
                    <a:pt x="3" y="38"/>
                  </a:lnTo>
                  <a:lnTo>
                    <a:pt x="3" y="37"/>
                  </a:lnTo>
                  <a:lnTo>
                    <a:pt x="8" y="37"/>
                  </a:lnTo>
                  <a:lnTo>
                    <a:pt x="9" y="37"/>
                  </a:lnTo>
                  <a:lnTo>
                    <a:pt x="14" y="37"/>
                  </a:lnTo>
                  <a:lnTo>
                    <a:pt x="17" y="36"/>
                  </a:lnTo>
                  <a:lnTo>
                    <a:pt x="22" y="36"/>
                  </a:lnTo>
                  <a:lnTo>
                    <a:pt x="25" y="35"/>
                  </a:lnTo>
                  <a:lnTo>
                    <a:pt x="30" y="35"/>
                  </a:lnTo>
                  <a:lnTo>
                    <a:pt x="36" y="34"/>
                  </a:lnTo>
                  <a:lnTo>
                    <a:pt x="41" y="34"/>
                  </a:lnTo>
                  <a:lnTo>
                    <a:pt x="46" y="33"/>
                  </a:lnTo>
                  <a:lnTo>
                    <a:pt x="52" y="33"/>
                  </a:lnTo>
                  <a:lnTo>
                    <a:pt x="59" y="32"/>
                  </a:lnTo>
                  <a:lnTo>
                    <a:pt x="64" y="30"/>
                  </a:lnTo>
                  <a:lnTo>
                    <a:pt x="70" y="29"/>
                  </a:lnTo>
                  <a:lnTo>
                    <a:pt x="77" y="28"/>
                  </a:lnTo>
                  <a:lnTo>
                    <a:pt x="83" y="27"/>
                  </a:lnTo>
                  <a:lnTo>
                    <a:pt x="89" y="27"/>
                  </a:lnTo>
                  <a:lnTo>
                    <a:pt x="94" y="25"/>
                  </a:lnTo>
                  <a:lnTo>
                    <a:pt x="101" y="23"/>
                  </a:lnTo>
                  <a:lnTo>
                    <a:pt x="107" y="22"/>
                  </a:lnTo>
                  <a:lnTo>
                    <a:pt x="113" y="22"/>
                  </a:lnTo>
                  <a:lnTo>
                    <a:pt x="119" y="20"/>
                  </a:lnTo>
                  <a:lnTo>
                    <a:pt x="123" y="19"/>
                  </a:lnTo>
                  <a:lnTo>
                    <a:pt x="128" y="17"/>
                  </a:lnTo>
                  <a:lnTo>
                    <a:pt x="134" y="15"/>
                  </a:lnTo>
                  <a:lnTo>
                    <a:pt x="137" y="14"/>
                  </a:lnTo>
                  <a:lnTo>
                    <a:pt x="140" y="13"/>
                  </a:lnTo>
                  <a:lnTo>
                    <a:pt x="144" y="11"/>
                  </a:lnTo>
                  <a:lnTo>
                    <a:pt x="147" y="10"/>
                  </a:lnTo>
                  <a:lnTo>
                    <a:pt x="147" y="9"/>
                  </a:lnTo>
                  <a:lnTo>
                    <a:pt x="145" y="9"/>
                  </a:lnTo>
                  <a:lnTo>
                    <a:pt x="144" y="7"/>
                  </a:lnTo>
                  <a:lnTo>
                    <a:pt x="142" y="7"/>
                  </a:lnTo>
                  <a:lnTo>
                    <a:pt x="137" y="7"/>
                  </a:lnTo>
                  <a:lnTo>
                    <a:pt x="134" y="7"/>
                  </a:lnTo>
                  <a:lnTo>
                    <a:pt x="129" y="7"/>
                  </a:lnTo>
                  <a:lnTo>
                    <a:pt x="125" y="7"/>
                  </a:lnTo>
                  <a:lnTo>
                    <a:pt x="121" y="7"/>
                  </a:lnTo>
                  <a:lnTo>
                    <a:pt x="117" y="7"/>
                  </a:lnTo>
                  <a:lnTo>
                    <a:pt x="112" y="7"/>
                  </a:lnTo>
                  <a:lnTo>
                    <a:pt x="106" y="9"/>
                  </a:lnTo>
                  <a:lnTo>
                    <a:pt x="100" y="10"/>
                  </a:lnTo>
                  <a:lnTo>
                    <a:pt x="93" y="11"/>
                  </a:lnTo>
                  <a:lnTo>
                    <a:pt x="89" y="11"/>
                  </a:lnTo>
                  <a:lnTo>
                    <a:pt x="85" y="12"/>
                  </a:lnTo>
                  <a:lnTo>
                    <a:pt x="82" y="12"/>
                  </a:lnTo>
                  <a:lnTo>
                    <a:pt x="78" y="13"/>
                  </a:lnTo>
                  <a:lnTo>
                    <a:pt x="73" y="13"/>
                  </a:lnTo>
                  <a:lnTo>
                    <a:pt x="68" y="14"/>
                  </a:lnTo>
                  <a:lnTo>
                    <a:pt x="64" y="14"/>
                  </a:lnTo>
                  <a:lnTo>
                    <a:pt x="60" y="15"/>
                  </a:lnTo>
                  <a:lnTo>
                    <a:pt x="54" y="15"/>
                  </a:lnTo>
                  <a:lnTo>
                    <a:pt x="50" y="17"/>
                  </a:lnTo>
                  <a:lnTo>
                    <a:pt x="44" y="18"/>
                  </a:lnTo>
                  <a:lnTo>
                    <a:pt x="38" y="19"/>
                  </a:lnTo>
                  <a:lnTo>
                    <a:pt x="32" y="20"/>
                  </a:lnTo>
                  <a:lnTo>
                    <a:pt x="26" y="21"/>
                  </a:lnTo>
                  <a:lnTo>
                    <a:pt x="21" y="22"/>
                  </a:lnTo>
                  <a:lnTo>
                    <a:pt x="15" y="23"/>
                  </a:lnTo>
                  <a:lnTo>
                    <a:pt x="15" y="18"/>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1" name="Freeform 196"/>
            <p:cNvSpPr>
              <a:spLocks/>
            </p:cNvSpPr>
            <p:nvPr/>
          </p:nvSpPr>
          <p:spPr bwMode="auto">
            <a:xfrm>
              <a:off x="5139" y="2173"/>
              <a:ext cx="9" cy="9"/>
            </a:xfrm>
            <a:custGeom>
              <a:avLst/>
              <a:gdLst>
                <a:gd name="T0" fmla="*/ 1 w 17"/>
                <a:gd name="T1" fmla="*/ 1 h 17"/>
                <a:gd name="T2" fmla="*/ 1 w 17"/>
                <a:gd name="T3" fmla="*/ 1 h 17"/>
                <a:gd name="T4" fmla="*/ 1 w 17"/>
                <a:gd name="T5" fmla="*/ 1 h 17"/>
                <a:gd name="T6" fmla="*/ 1 w 17"/>
                <a:gd name="T7" fmla="*/ 1 h 17"/>
                <a:gd name="T8" fmla="*/ 1 w 17"/>
                <a:gd name="T9" fmla="*/ 1 h 17"/>
                <a:gd name="T10" fmla="*/ 1 w 17"/>
                <a:gd name="T11" fmla="*/ 1 h 17"/>
                <a:gd name="T12" fmla="*/ 1 w 17"/>
                <a:gd name="T13" fmla="*/ 1 h 17"/>
                <a:gd name="T14" fmla="*/ 1 w 17"/>
                <a:gd name="T15" fmla="*/ 0 h 17"/>
                <a:gd name="T16" fmla="*/ 1 w 17"/>
                <a:gd name="T17" fmla="*/ 0 h 17"/>
                <a:gd name="T18" fmla="*/ 1 w 17"/>
                <a:gd name="T19" fmla="*/ 0 h 17"/>
                <a:gd name="T20" fmla="*/ 1 w 17"/>
                <a:gd name="T21" fmla="*/ 1 h 17"/>
                <a:gd name="T22" fmla="*/ 0 w 17"/>
                <a:gd name="T23" fmla="*/ 1 h 17"/>
                <a:gd name="T24" fmla="*/ 0 w 17"/>
                <a:gd name="T25" fmla="*/ 1 h 17"/>
                <a:gd name="T26" fmla="*/ 0 w 17"/>
                <a:gd name="T27" fmla="*/ 1 h 17"/>
                <a:gd name="T28" fmla="*/ 1 w 17"/>
                <a:gd name="T29" fmla="*/ 1 h 17"/>
                <a:gd name="T30" fmla="*/ 1 w 17"/>
                <a:gd name="T31" fmla="*/ 1 h 17"/>
                <a:gd name="T32" fmla="*/ 1 w 17"/>
                <a:gd name="T33" fmla="*/ 1 h 17"/>
                <a:gd name="T34" fmla="*/ 1 w 17"/>
                <a:gd name="T35" fmla="*/ 1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8" y="17"/>
                  </a:moveTo>
                  <a:lnTo>
                    <a:pt x="11" y="16"/>
                  </a:lnTo>
                  <a:lnTo>
                    <a:pt x="15" y="14"/>
                  </a:lnTo>
                  <a:lnTo>
                    <a:pt x="16" y="11"/>
                  </a:lnTo>
                  <a:lnTo>
                    <a:pt x="17" y="8"/>
                  </a:lnTo>
                  <a:lnTo>
                    <a:pt x="16" y="4"/>
                  </a:lnTo>
                  <a:lnTo>
                    <a:pt x="15" y="2"/>
                  </a:lnTo>
                  <a:lnTo>
                    <a:pt x="11" y="0"/>
                  </a:lnTo>
                  <a:lnTo>
                    <a:pt x="8" y="0"/>
                  </a:lnTo>
                  <a:lnTo>
                    <a:pt x="4" y="0"/>
                  </a:lnTo>
                  <a:lnTo>
                    <a:pt x="2" y="2"/>
                  </a:lnTo>
                  <a:lnTo>
                    <a:pt x="0" y="4"/>
                  </a:lnTo>
                  <a:lnTo>
                    <a:pt x="0" y="8"/>
                  </a:lnTo>
                  <a:lnTo>
                    <a:pt x="0" y="11"/>
                  </a:lnTo>
                  <a:lnTo>
                    <a:pt x="2" y="14"/>
                  </a:lnTo>
                  <a:lnTo>
                    <a:pt x="4" y="16"/>
                  </a:lnTo>
                  <a:lnTo>
                    <a:pt x="8" y="17"/>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2" name="Freeform 197"/>
            <p:cNvSpPr>
              <a:spLocks/>
            </p:cNvSpPr>
            <p:nvPr/>
          </p:nvSpPr>
          <p:spPr bwMode="auto">
            <a:xfrm>
              <a:off x="5241" y="2186"/>
              <a:ext cx="20" cy="20"/>
            </a:xfrm>
            <a:custGeom>
              <a:avLst/>
              <a:gdLst>
                <a:gd name="T0" fmla="*/ 1 w 40"/>
                <a:gd name="T1" fmla="*/ 1 h 39"/>
                <a:gd name="T2" fmla="*/ 1 w 40"/>
                <a:gd name="T3" fmla="*/ 1 h 39"/>
                <a:gd name="T4" fmla="*/ 1 w 40"/>
                <a:gd name="T5" fmla="*/ 1 h 39"/>
                <a:gd name="T6" fmla="*/ 1 w 40"/>
                <a:gd name="T7" fmla="*/ 1 h 39"/>
                <a:gd name="T8" fmla="*/ 1 w 40"/>
                <a:gd name="T9" fmla="*/ 1 h 39"/>
                <a:gd name="T10" fmla="*/ 1 w 40"/>
                <a:gd name="T11" fmla="*/ 1 h 39"/>
                <a:gd name="T12" fmla="*/ 1 w 40"/>
                <a:gd name="T13" fmla="*/ 1 h 39"/>
                <a:gd name="T14" fmla="*/ 1 w 40"/>
                <a:gd name="T15" fmla="*/ 1 h 39"/>
                <a:gd name="T16" fmla="*/ 1 w 40"/>
                <a:gd name="T17" fmla="*/ 1 h 39"/>
                <a:gd name="T18" fmla="*/ 1 w 40"/>
                <a:gd name="T19" fmla="*/ 1 h 39"/>
                <a:gd name="T20" fmla="*/ 1 w 40"/>
                <a:gd name="T21" fmla="*/ 1 h 39"/>
                <a:gd name="T22" fmla="*/ 1 w 40"/>
                <a:gd name="T23" fmla="*/ 1 h 39"/>
                <a:gd name="T24" fmla="*/ 1 w 40"/>
                <a:gd name="T25" fmla="*/ 1 h 39"/>
                <a:gd name="T26" fmla="*/ 1 w 40"/>
                <a:gd name="T27" fmla="*/ 1 h 39"/>
                <a:gd name="T28" fmla="*/ 1 w 40"/>
                <a:gd name="T29" fmla="*/ 1 h 39"/>
                <a:gd name="T30" fmla="*/ 1 w 40"/>
                <a:gd name="T31" fmla="*/ 0 h 39"/>
                <a:gd name="T32" fmla="*/ 1 w 40"/>
                <a:gd name="T33" fmla="*/ 0 h 39"/>
                <a:gd name="T34" fmla="*/ 1 w 40"/>
                <a:gd name="T35" fmla="*/ 0 h 39"/>
                <a:gd name="T36" fmla="*/ 1 w 40"/>
                <a:gd name="T37" fmla="*/ 1 h 39"/>
                <a:gd name="T38" fmla="*/ 1 w 40"/>
                <a:gd name="T39" fmla="*/ 1 h 39"/>
                <a:gd name="T40" fmla="*/ 1 w 40"/>
                <a:gd name="T41" fmla="*/ 1 h 39"/>
                <a:gd name="T42" fmla="*/ 1 w 40"/>
                <a:gd name="T43" fmla="*/ 1 h 39"/>
                <a:gd name="T44" fmla="*/ 1 w 40"/>
                <a:gd name="T45" fmla="*/ 1 h 39"/>
                <a:gd name="T46" fmla="*/ 0 w 40"/>
                <a:gd name="T47" fmla="*/ 1 h 39"/>
                <a:gd name="T48" fmla="*/ 0 w 40"/>
                <a:gd name="T49" fmla="*/ 1 h 39"/>
                <a:gd name="T50" fmla="*/ 0 w 40"/>
                <a:gd name="T51" fmla="*/ 1 h 39"/>
                <a:gd name="T52" fmla="*/ 1 w 40"/>
                <a:gd name="T53" fmla="*/ 1 h 39"/>
                <a:gd name="T54" fmla="*/ 1 w 40"/>
                <a:gd name="T55" fmla="*/ 1 h 39"/>
                <a:gd name="T56" fmla="*/ 1 w 40"/>
                <a:gd name="T57" fmla="*/ 1 h 39"/>
                <a:gd name="T58" fmla="*/ 1 w 40"/>
                <a:gd name="T59" fmla="*/ 1 h 39"/>
                <a:gd name="T60" fmla="*/ 1 w 40"/>
                <a:gd name="T61" fmla="*/ 1 h 39"/>
                <a:gd name="T62" fmla="*/ 1 w 40"/>
                <a:gd name="T63" fmla="*/ 1 h 39"/>
                <a:gd name="T64" fmla="*/ 1 w 40"/>
                <a:gd name="T65" fmla="*/ 1 h 39"/>
                <a:gd name="T66" fmla="*/ 1 w 40"/>
                <a:gd name="T67" fmla="*/ 1 h 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
                <a:gd name="T103" fmla="*/ 0 h 39"/>
                <a:gd name="T104" fmla="*/ 40 w 40"/>
                <a:gd name="T105" fmla="*/ 39 h 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 h="39">
                  <a:moveTo>
                    <a:pt x="19" y="39"/>
                  </a:moveTo>
                  <a:lnTo>
                    <a:pt x="23" y="38"/>
                  </a:lnTo>
                  <a:lnTo>
                    <a:pt x="26" y="37"/>
                  </a:lnTo>
                  <a:lnTo>
                    <a:pt x="29" y="35"/>
                  </a:lnTo>
                  <a:lnTo>
                    <a:pt x="33" y="33"/>
                  </a:lnTo>
                  <a:lnTo>
                    <a:pt x="35" y="30"/>
                  </a:lnTo>
                  <a:lnTo>
                    <a:pt x="37" y="27"/>
                  </a:lnTo>
                  <a:lnTo>
                    <a:pt x="39" y="23"/>
                  </a:lnTo>
                  <a:lnTo>
                    <a:pt x="40" y="20"/>
                  </a:lnTo>
                  <a:lnTo>
                    <a:pt x="39" y="15"/>
                  </a:lnTo>
                  <a:lnTo>
                    <a:pt x="37" y="12"/>
                  </a:lnTo>
                  <a:lnTo>
                    <a:pt x="35" y="8"/>
                  </a:lnTo>
                  <a:lnTo>
                    <a:pt x="33" y="6"/>
                  </a:lnTo>
                  <a:lnTo>
                    <a:pt x="29" y="2"/>
                  </a:lnTo>
                  <a:lnTo>
                    <a:pt x="26" y="1"/>
                  </a:lnTo>
                  <a:lnTo>
                    <a:pt x="23" y="0"/>
                  </a:lnTo>
                  <a:lnTo>
                    <a:pt x="19" y="0"/>
                  </a:lnTo>
                  <a:lnTo>
                    <a:pt x="16" y="0"/>
                  </a:lnTo>
                  <a:lnTo>
                    <a:pt x="11" y="1"/>
                  </a:lnTo>
                  <a:lnTo>
                    <a:pt x="8" y="2"/>
                  </a:lnTo>
                  <a:lnTo>
                    <a:pt x="5" y="6"/>
                  </a:lnTo>
                  <a:lnTo>
                    <a:pt x="2" y="8"/>
                  </a:lnTo>
                  <a:lnTo>
                    <a:pt x="1" y="12"/>
                  </a:lnTo>
                  <a:lnTo>
                    <a:pt x="0" y="15"/>
                  </a:lnTo>
                  <a:lnTo>
                    <a:pt x="0" y="20"/>
                  </a:lnTo>
                  <a:lnTo>
                    <a:pt x="0" y="23"/>
                  </a:lnTo>
                  <a:lnTo>
                    <a:pt x="1" y="27"/>
                  </a:lnTo>
                  <a:lnTo>
                    <a:pt x="2" y="30"/>
                  </a:lnTo>
                  <a:lnTo>
                    <a:pt x="5" y="33"/>
                  </a:lnTo>
                  <a:lnTo>
                    <a:pt x="8" y="35"/>
                  </a:lnTo>
                  <a:lnTo>
                    <a:pt x="11" y="37"/>
                  </a:lnTo>
                  <a:lnTo>
                    <a:pt x="16" y="38"/>
                  </a:lnTo>
                  <a:lnTo>
                    <a:pt x="19"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3" name="Freeform 198"/>
            <p:cNvSpPr>
              <a:spLocks/>
            </p:cNvSpPr>
            <p:nvPr/>
          </p:nvSpPr>
          <p:spPr bwMode="auto">
            <a:xfrm>
              <a:off x="5249" y="2157"/>
              <a:ext cx="7" cy="30"/>
            </a:xfrm>
            <a:custGeom>
              <a:avLst/>
              <a:gdLst>
                <a:gd name="T0" fmla="*/ 1 w 13"/>
                <a:gd name="T1" fmla="*/ 0 h 59"/>
                <a:gd name="T2" fmla="*/ 1 w 13"/>
                <a:gd name="T3" fmla="*/ 1 h 59"/>
                <a:gd name="T4" fmla="*/ 0 w 13"/>
                <a:gd name="T5" fmla="*/ 1 h 59"/>
                <a:gd name="T6" fmla="*/ 1 w 13"/>
                <a:gd name="T7" fmla="*/ 1 h 59"/>
                <a:gd name="T8" fmla="*/ 1 w 13"/>
                <a:gd name="T9" fmla="*/ 0 h 59"/>
                <a:gd name="T10" fmla="*/ 1 w 13"/>
                <a:gd name="T11" fmla="*/ 0 h 59"/>
                <a:gd name="T12" fmla="*/ 0 60000 65536"/>
                <a:gd name="T13" fmla="*/ 0 60000 65536"/>
                <a:gd name="T14" fmla="*/ 0 60000 65536"/>
                <a:gd name="T15" fmla="*/ 0 60000 65536"/>
                <a:gd name="T16" fmla="*/ 0 60000 65536"/>
                <a:gd name="T17" fmla="*/ 0 60000 65536"/>
                <a:gd name="T18" fmla="*/ 0 w 13"/>
                <a:gd name="T19" fmla="*/ 0 h 59"/>
                <a:gd name="T20" fmla="*/ 13 w 13"/>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13" h="59">
                  <a:moveTo>
                    <a:pt x="13" y="0"/>
                  </a:moveTo>
                  <a:lnTo>
                    <a:pt x="9" y="58"/>
                  </a:lnTo>
                  <a:lnTo>
                    <a:pt x="0" y="59"/>
                  </a:lnTo>
                  <a:lnTo>
                    <a:pt x="1" y="9"/>
                  </a:lnTo>
                  <a:lnTo>
                    <a:pt x="1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4" name="Freeform 199"/>
            <p:cNvSpPr>
              <a:spLocks/>
            </p:cNvSpPr>
            <p:nvPr/>
          </p:nvSpPr>
          <p:spPr bwMode="auto">
            <a:xfrm>
              <a:off x="5218" y="2202"/>
              <a:ext cx="19" cy="19"/>
            </a:xfrm>
            <a:custGeom>
              <a:avLst/>
              <a:gdLst>
                <a:gd name="T0" fmla="*/ 0 w 40"/>
                <a:gd name="T1" fmla="*/ 0 h 39"/>
                <a:gd name="T2" fmla="*/ 0 w 40"/>
                <a:gd name="T3" fmla="*/ 0 h 39"/>
                <a:gd name="T4" fmla="*/ 0 w 40"/>
                <a:gd name="T5" fmla="*/ 0 h 39"/>
                <a:gd name="T6" fmla="*/ 0 w 40"/>
                <a:gd name="T7" fmla="*/ 0 h 39"/>
                <a:gd name="T8" fmla="*/ 0 w 40"/>
                <a:gd name="T9" fmla="*/ 0 h 39"/>
                <a:gd name="T10" fmla="*/ 0 w 40"/>
                <a:gd name="T11" fmla="*/ 0 h 39"/>
                <a:gd name="T12" fmla="*/ 0 w 40"/>
                <a:gd name="T13" fmla="*/ 0 h 39"/>
                <a:gd name="T14" fmla="*/ 0 w 40"/>
                <a:gd name="T15" fmla="*/ 0 h 39"/>
                <a:gd name="T16" fmla="*/ 0 w 40"/>
                <a:gd name="T17" fmla="*/ 0 h 39"/>
                <a:gd name="T18" fmla="*/ 0 w 40"/>
                <a:gd name="T19" fmla="*/ 0 h 39"/>
                <a:gd name="T20" fmla="*/ 0 w 40"/>
                <a:gd name="T21" fmla="*/ 0 h 39"/>
                <a:gd name="T22" fmla="*/ 0 w 40"/>
                <a:gd name="T23" fmla="*/ 0 h 39"/>
                <a:gd name="T24" fmla="*/ 0 w 40"/>
                <a:gd name="T25" fmla="*/ 0 h 39"/>
                <a:gd name="T26" fmla="*/ 0 w 40"/>
                <a:gd name="T27" fmla="*/ 0 h 39"/>
                <a:gd name="T28" fmla="*/ 0 w 40"/>
                <a:gd name="T29" fmla="*/ 0 h 39"/>
                <a:gd name="T30" fmla="*/ 0 w 40"/>
                <a:gd name="T31" fmla="*/ 0 h 39"/>
                <a:gd name="T32" fmla="*/ 0 w 40"/>
                <a:gd name="T33" fmla="*/ 0 h 39"/>
                <a:gd name="T34" fmla="*/ 0 w 40"/>
                <a:gd name="T35" fmla="*/ 0 h 39"/>
                <a:gd name="T36" fmla="*/ 0 w 40"/>
                <a:gd name="T37" fmla="*/ 0 h 39"/>
                <a:gd name="T38" fmla="*/ 0 w 40"/>
                <a:gd name="T39" fmla="*/ 0 h 39"/>
                <a:gd name="T40" fmla="*/ 0 w 40"/>
                <a:gd name="T41" fmla="*/ 0 h 39"/>
                <a:gd name="T42" fmla="*/ 0 w 40"/>
                <a:gd name="T43" fmla="*/ 0 h 39"/>
                <a:gd name="T44" fmla="*/ 0 w 40"/>
                <a:gd name="T45" fmla="*/ 0 h 39"/>
                <a:gd name="T46" fmla="*/ 0 w 40"/>
                <a:gd name="T47" fmla="*/ 0 h 39"/>
                <a:gd name="T48" fmla="*/ 0 w 40"/>
                <a:gd name="T49" fmla="*/ 0 h 39"/>
                <a:gd name="T50" fmla="*/ 0 w 40"/>
                <a:gd name="T51" fmla="*/ 0 h 39"/>
                <a:gd name="T52" fmla="*/ 0 w 40"/>
                <a:gd name="T53" fmla="*/ 0 h 39"/>
                <a:gd name="T54" fmla="*/ 0 w 40"/>
                <a:gd name="T55" fmla="*/ 0 h 39"/>
                <a:gd name="T56" fmla="*/ 0 w 40"/>
                <a:gd name="T57" fmla="*/ 0 h 39"/>
                <a:gd name="T58" fmla="*/ 0 w 40"/>
                <a:gd name="T59" fmla="*/ 0 h 39"/>
                <a:gd name="T60" fmla="*/ 0 w 40"/>
                <a:gd name="T61" fmla="*/ 0 h 39"/>
                <a:gd name="T62" fmla="*/ 0 w 40"/>
                <a:gd name="T63" fmla="*/ 0 h 39"/>
                <a:gd name="T64" fmla="*/ 0 w 40"/>
                <a:gd name="T65" fmla="*/ 0 h 39"/>
                <a:gd name="T66" fmla="*/ 0 w 40"/>
                <a:gd name="T67" fmla="*/ 0 h 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
                <a:gd name="T103" fmla="*/ 0 h 39"/>
                <a:gd name="T104" fmla="*/ 40 w 40"/>
                <a:gd name="T105" fmla="*/ 39 h 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 h="39">
                  <a:moveTo>
                    <a:pt x="20" y="39"/>
                  </a:moveTo>
                  <a:lnTo>
                    <a:pt x="23" y="39"/>
                  </a:lnTo>
                  <a:lnTo>
                    <a:pt x="28" y="38"/>
                  </a:lnTo>
                  <a:lnTo>
                    <a:pt x="30" y="36"/>
                  </a:lnTo>
                  <a:lnTo>
                    <a:pt x="34" y="34"/>
                  </a:lnTo>
                  <a:lnTo>
                    <a:pt x="36" y="31"/>
                  </a:lnTo>
                  <a:lnTo>
                    <a:pt x="37" y="28"/>
                  </a:lnTo>
                  <a:lnTo>
                    <a:pt x="40" y="24"/>
                  </a:lnTo>
                  <a:lnTo>
                    <a:pt x="40" y="20"/>
                  </a:lnTo>
                  <a:lnTo>
                    <a:pt x="40" y="16"/>
                  </a:lnTo>
                  <a:lnTo>
                    <a:pt x="37" y="12"/>
                  </a:lnTo>
                  <a:lnTo>
                    <a:pt x="36" y="8"/>
                  </a:lnTo>
                  <a:lnTo>
                    <a:pt x="34" y="6"/>
                  </a:lnTo>
                  <a:lnTo>
                    <a:pt x="30" y="4"/>
                  </a:lnTo>
                  <a:lnTo>
                    <a:pt x="28" y="2"/>
                  </a:lnTo>
                  <a:lnTo>
                    <a:pt x="23" y="0"/>
                  </a:lnTo>
                  <a:lnTo>
                    <a:pt x="20" y="0"/>
                  </a:lnTo>
                  <a:lnTo>
                    <a:pt x="17" y="0"/>
                  </a:lnTo>
                  <a:lnTo>
                    <a:pt x="13" y="2"/>
                  </a:lnTo>
                  <a:lnTo>
                    <a:pt x="9" y="4"/>
                  </a:lnTo>
                  <a:lnTo>
                    <a:pt x="6" y="6"/>
                  </a:lnTo>
                  <a:lnTo>
                    <a:pt x="4" y="8"/>
                  </a:lnTo>
                  <a:lnTo>
                    <a:pt x="2" y="12"/>
                  </a:lnTo>
                  <a:lnTo>
                    <a:pt x="0" y="16"/>
                  </a:lnTo>
                  <a:lnTo>
                    <a:pt x="0" y="20"/>
                  </a:lnTo>
                  <a:lnTo>
                    <a:pt x="0" y="24"/>
                  </a:lnTo>
                  <a:lnTo>
                    <a:pt x="2" y="28"/>
                  </a:lnTo>
                  <a:lnTo>
                    <a:pt x="4" y="31"/>
                  </a:lnTo>
                  <a:lnTo>
                    <a:pt x="6" y="34"/>
                  </a:lnTo>
                  <a:lnTo>
                    <a:pt x="9" y="36"/>
                  </a:lnTo>
                  <a:lnTo>
                    <a:pt x="13" y="38"/>
                  </a:lnTo>
                  <a:lnTo>
                    <a:pt x="17" y="39"/>
                  </a:lnTo>
                  <a:lnTo>
                    <a:pt x="20"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5" name="Freeform 200"/>
            <p:cNvSpPr>
              <a:spLocks/>
            </p:cNvSpPr>
            <p:nvPr/>
          </p:nvSpPr>
          <p:spPr bwMode="auto">
            <a:xfrm>
              <a:off x="5225" y="2173"/>
              <a:ext cx="8" cy="30"/>
            </a:xfrm>
            <a:custGeom>
              <a:avLst/>
              <a:gdLst>
                <a:gd name="T0" fmla="*/ 1 w 15"/>
                <a:gd name="T1" fmla="*/ 0 h 59"/>
                <a:gd name="T2" fmla="*/ 1 w 15"/>
                <a:gd name="T3" fmla="*/ 1 h 59"/>
                <a:gd name="T4" fmla="*/ 0 w 15"/>
                <a:gd name="T5" fmla="*/ 1 h 59"/>
                <a:gd name="T6" fmla="*/ 1 w 15"/>
                <a:gd name="T7" fmla="*/ 1 h 59"/>
                <a:gd name="T8" fmla="*/ 1 w 15"/>
                <a:gd name="T9" fmla="*/ 0 h 59"/>
                <a:gd name="T10" fmla="*/ 1 w 15"/>
                <a:gd name="T11" fmla="*/ 0 h 59"/>
                <a:gd name="T12" fmla="*/ 0 60000 65536"/>
                <a:gd name="T13" fmla="*/ 0 60000 65536"/>
                <a:gd name="T14" fmla="*/ 0 60000 65536"/>
                <a:gd name="T15" fmla="*/ 0 60000 65536"/>
                <a:gd name="T16" fmla="*/ 0 60000 65536"/>
                <a:gd name="T17" fmla="*/ 0 60000 65536"/>
                <a:gd name="T18" fmla="*/ 0 w 15"/>
                <a:gd name="T19" fmla="*/ 0 h 59"/>
                <a:gd name="T20" fmla="*/ 15 w 15"/>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15" h="59">
                  <a:moveTo>
                    <a:pt x="15" y="0"/>
                  </a:moveTo>
                  <a:lnTo>
                    <a:pt x="11" y="59"/>
                  </a:lnTo>
                  <a:lnTo>
                    <a:pt x="0" y="59"/>
                  </a:lnTo>
                  <a:lnTo>
                    <a:pt x="4" y="10"/>
                  </a:lnTo>
                  <a:lnTo>
                    <a:pt x="15"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6" name="Freeform 201"/>
            <p:cNvSpPr>
              <a:spLocks/>
            </p:cNvSpPr>
            <p:nvPr/>
          </p:nvSpPr>
          <p:spPr bwMode="auto">
            <a:xfrm>
              <a:off x="5110" y="2076"/>
              <a:ext cx="50" cy="49"/>
            </a:xfrm>
            <a:custGeom>
              <a:avLst/>
              <a:gdLst>
                <a:gd name="T0" fmla="*/ 1 w 99"/>
                <a:gd name="T1" fmla="*/ 0 h 99"/>
                <a:gd name="T2" fmla="*/ 1 w 99"/>
                <a:gd name="T3" fmla="*/ 0 h 99"/>
                <a:gd name="T4" fmla="*/ 1 w 99"/>
                <a:gd name="T5" fmla="*/ 0 h 99"/>
                <a:gd name="T6" fmla="*/ 1 w 99"/>
                <a:gd name="T7" fmla="*/ 0 h 99"/>
                <a:gd name="T8" fmla="*/ 1 w 99"/>
                <a:gd name="T9" fmla="*/ 0 h 99"/>
                <a:gd name="T10" fmla="*/ 1 w 99"/>
                <a:gd name="T11" fmla="*/ 0 h 99"/>
                <a:gd name="T12" fmla="*/ 1 w 99"/>
                <a:gd name="T13" fmla="*/ 0 h 99"/>
                <a:gd name="T14" fmla="*/ 1 w 99"/>
                <a:gd name="T15" fmla="*/ 0 h 99"/>
                <a:gd name="T16" fmla="*/ 1 w 99"/>
                <a:gd name="T17" fmla="*/ 0 h 99"/>
                <a:gd name="T18" fmla="*/ 1 w 99"/>
                <a:gd name="T19" fmla="*/ 0 h 99"/>
                <a:gd name="T20" fmla="*/ 1 w 99"/>
                <a:gd name="T21" fmla="*/ 0 h 99"/>
                <a:gd name="T22" fmla="*/ 1 w 99"/>
                <a:gd name="T23" fmla="*/ 0 h 99"/>
                <a:gd name="T24" fmla="*/ 1 w 99"/>
                <a:gd name="T25" fmla="*/ 0 h 99"/>
                <a:gd name="T26" fmla="*/ 1 w 99"/>
                <a:gd name="T27" fmla="*/ 0 h 99"/>
                <a:gd name="T28" fmla="*/ 1 w 99"/>
                <a:gd name="T29" fmla="*/ 0 h 99"/>
                <a:gd name="T30" fmla="*/ 1 w 99"/>
                <a:gd name="T31" fmla="*/ 0 h 99"/>
                <a:gd name="T32" fmla="*/ 1 w 99"/>
                <a:gd name="T33" fmla="*/ 0 h 99"/>
                <a:gd name="T34" fmla="*/ 1 w 99"/>
                <a:gd name="T35" fmla="*/ 0 h 99"/>
                <a:gd name="T36" fmla="*/ 1 w 99"/>
                <a:gd name="T37" fmla="*/ 0 h 99"/>
                <a:gd name="T38" fmla="*/ 1 w 99"/>
                <a:gd name="T39" fmla="*/ 0 h 99"/>
                <a:gd name="T40" fmla="*/ 1 w 99"/>
                <a:gd name="T41" fmla="*/ 0 h 99"/>
                <a:gd name="T42" fmla="*/ 1 w 99"/>
                <a:gd name="T43" fmla="*/ 0 h 99"/>
                <a:gd name="T44" fmla="*/ 1 w 99"/>
                <a:gd name="T45" fmla="*/ 0 h 99"/>
                <a:gd name="T46" fmla="*/ 1 w 99"/>
                <a:gd name="T47" fmla="*/ 0 h 99"/>
                <a:gd name="T48" fmla="*/ 1 w 99"/>
                <a:gd name="T49" fmla="*/ 0 h 99"/>
                <a:gd name="T50" fmla="*/ 1 w 99"/>
                <a:gd name="T51" fmla="*/ 0 h 99"/>
                <a:gd name="T52" fmla="*/ 1 w 99"/>
                <a:gd name="T53" fmla="*/ 0 h 99"/>
                <a:gd name="T54" fmla="*/ 1 w 99"/>
                <a:gd name="T55" fmla="*/ 0 h 99"/>
                <a:gd name="T56" fmla="*/ 1 w 99"/>
                <a:gd name="T57" fmla="*/ 0 h 99"/>
                <a:gd name="T58" fmla="*/ 1 w 99"/>
                <a:gd name="T59" fmla="*/ 0 h 99"/>
                <a:gd name="T60" fmla="*/ 1 w 99"/>
                <a:gd name="T61" fmla="*/ 0 h 99"/>
                <a:gd name="T62" fmla="*/ 1 w 99"/>
                <a:gd name="T63" fmla="*/ 0 h 99"/>
                <a:gd name="T64" fmla="*/ 0 w 99"/>
                <a:gd name="T65" fmla="*/ 0 h 99"/>
                <a:gd name="T66" fmla="*/ 1 w 99"/>
                <a:gd name="T67" fmla="*/ 0 h 99"/>
                <a:gd name="T68" fmla="*/ 1 w 99"/>
                <a:gd name="T69" fmla="*/ 0 h 99"/>
                <a:gd name="T70" fmla="*/ 1 w 99"/>
                <a:gd name="T71" fmla="*/ 0 h 99"/>
                <a:gd name="T72" fmla="*/ 1 w 99"/>
                <a:gd name="T73" fmla="*/ 0 h 99"/>
                <a:gd name="T74" fmla="*/ 1 w 99"/>
                <a:gd name="T75" fmla="*/ 0 h 99"/>
                <a:gd name="T76" fmla="*/ 1 w 99"/>
                <a:gd name="T77" fmla="*/ 0 h 99"/>
                <a:gd name="T78" fmla="*/ 1 w 99"/>
                <a:gd name="T79" fmla="*/ 0 h 99"/>
                <a:gd name="T80" fmla="*/ 1 w 99"/>
                <a:gd name="T81" fmla="*/ 0 h 99"/>
                <a:gd name="T82" fmla="*/ 1 w 99"/>
                <a:gd name="T83" fmla="*/ 0 h 99"/>
                <a:gd name="T84" fmla="*/ 1 w 99"/>
                <a:gd name="T85" fmla="*/ 0 h 99"/>
                <a:gd name="T86" fmla="*/ 1 w 99"/>
                <a:gd name="T87" fmla="*/ 0 h 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9"/>
                <a:gd name="T133" fmla="*/ 0 h 99"/>
                <a:gd name="T134" fmla="*/ 99 w 99"/>
                <a:gd name="T135" fmla="*/ 99 h 9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9" h="99">
                  <a:moveTo>
                    <a:pt x="7" y="48"/>
                  </a:moveTo>
                  <a:lnTo>
                    <a:pt x="7" y="53"/>
                  </a:lnTo>
                  <a:lnTo>
                    <a:pt x="8" y="58"/>
                  </a:lnTo>
                  <a:lnTo>
                    <a:pt x="8" y="61"/>
                  </a:lnTo>
                  <a:lnTo>
                    <a:pt x="11" y="66"/>
                  </a:lnTo>
                  <a:lnTo>
                    <a:pt x="12" y="68"/>
                  </a:lnTo>
                  <a:lnTo>
                    <a:pt x="14" y="73"/>
                  </a:lnTo>
                  <a:lnTo>
                    <a:pt x="16" y="75"/>
                  </a:lnTo>
                  <a:lnTo>
                    <a:pt x="20" y="80"/>
                  </a:lnTo>
                  <a:lnTo>
                    <a:pt x="22" y="82"/>
                  </a:lnTo>
                  <a:lnTo>
                    <a:pt x="26" y="84"/>
                  </a:lnTo>
                  <a:lnTo>
                    <a:pt x="29" y="86"/>
                  </a:lnTo>
                  <a:lnTo>
                    <a:pt x="32" y="88"/>
                  </a:lnTo>
                  <a:lnTo>
                    <a:pt x="37" y="89"/>
                  </a:lnTo>
                  <a:lnTo>
                    <a:pt x="41" y="90"/>
                  </a:lnTo>
                  <a:lnTo>
                    <a:pt x="45" y="91"/>
                  </a:lnTo>
                  <a:lnTo>
                    <a:pt x="50" y="91"/>
                  </a:lnTo>
                  <a:lnTo>
                    <a:pt x="53" y="91"/>
                  </a:lnTo>
                  <a:lnTo>
                    <a:pt x="58" y="90"/>
                  </a:lnTo>
                  <a:lnTo>
                    <a:pt x="61" y="89"/>
                  </a:lnTo>
                  <a:lnTo>
                    <a:pt x="66" y="88"/>
                  </a:lnTo>
                  <a:lnTo>
                    <a:pt x="69" y="86"/>
                  </a:lnTo>
                  <a:lnTo>
                    <a:pt x="73" y="84"/>
                  </a:lnTo>
                  <a:lnTo>
                    <a:pt x="76" y="82"/>
                  </a:lnTo>
                  <a:lnTo>
                    <a:pt x="80" y="80"/>
                  </a:lnTo>
                  <a:lnTo>
                    <a:pt x="82" y="75"/>
                  </a:lnTo>
                  <a:lnTo>
                    <a:pt x="84" y="73"/>
                  </a:lnTo>
                  <a:lnTo>
                    <a:pt x="87" y="68"/>
                  </a:lnTo>
                  <a:lnTo>
                    <a:pt x="88" y="66"/>
                  </a:lnTo>
                  <a:lnTo>
                    <a:pt x="89" y="61"/>
                  </a:lnTo>
                  <a:lnTo>
                    <a:pt x="91" y="58"/>
                  </a:lnTo>
                  <a:lnTo>
                    <a:pt x="91" y="53"/>
                  </a:lnTo>
                  <a:lnTo>
                    <a:pt x="92" y="48"/>
                  </a:lnTo>
                  <a:lnTo>
                    <a:pt x="91" y="44"/>
                  </a:lnTo>
                  <a:lnTo>
                    <a:pt x="91" y="39"/>
                  </a:lnTo>
                  <a:lnTo>
                    <a:pt x="89" y="36"/>
                  </a:lnTo>
                  <a:lnTo>
                    <a:pt x="88" y="32"/>
                  </a:lnTo>
                  <a:lnTo>
                    <a:pt x="87" y="28"/>
                  </a:lnTo>
                  <a:lnTo>
                    <a:pt x="84" y="24"/>
                  </a:lnTo>
                  <a:lnTo>
                    <a:pt x="82" y="21"/>
                  </a:lnTo>
                  <a:lnTo>
                    <a:pt x="80" y="19"/>
                  </a:lnTo>
                  <a:lnTo>
                    <a:pt x="76" y="16"/>
                  </a:lnTo>
                  <a:lnTo>
                    <a:pt x="73" y="13"/>
                  </a:lnTo>
                  <a:lnTo>
                    <a:pt x="69" y="12"/>
                  </a:lnTo>
                  <a:lnTo>
                    <a:pt x="66" y="9"/>
                  </a:lnTo>
                  <a:lnTo>
                    <a:pt x="61" y="7"/>
                  </a:lnTo>
                  <a:lnTo>
                    <a:pt x="58" y="7"/>
                  </a:lnTo>
                  <a:lnTo>
                    <a:pt x="53" y="6"/>
                  </a:lnTo>
                  <a:lnTo>
                    <a:pt x="50" y="6"/>
                  </a:lnTo>
                  <a:lnTo>
                    <a:pt x="50" y="4"/>
                  </a:lnTo>
                  <a:lnTo>
                    <a:pt x="50" y="0"/>
                  </a:lnTo>
                  <a:lnTo>
                    <a:pt x="54" y="0"/>
                  </a:lnTo>
                  <a:lnTo>
                    <a:pt x="59" y="0"/>
                  </a:lnTo>
                  <a:lnTo>
                    <a:pt x="64" y="2"/>
                  </a:lnTo>
                  <a:lnTo>
                    <a:pt x="68" y="4"/>
                  </a:lnTo>
                  <a:lnTo>
                    <a:pt x="73" y="6"/>
                  </a:lnTo>
                  <a:lnTo>
                    <a:pt x="76" y="8"/>
                  </a:lnTo>
                  <a:lnTo>
                    <a:pt x="81" y="10"/>
                  </a:lnTo>
                  <a:lnTo>
                    <a:pt x="84" y="14"/>
                  </a:lnTo>
                  <a:lnTo>
                    <a:pt x="87" y="17"/>
                  </a:lnTo>
                  <a:lnTo>
                    <a:pt x="90" y="21"/>
                  </a:lnTo>
                  <a:lnTo>
                    <a:pt x="92" y="25"/>
                  </a:lnTo>
                  <a:lnTo>
                    <a:pt x="95" y="29"/>
                  </a:lnTo>
                  <a:lnTo>
                    <a:pt x="96" y="34"/>
                  </a:lnTo>
                  <a:lnTo>
                    <a:pt x="97" y="39"/>
                  </a:lnTo>
                  <a:lnTo>
                    <a:pt x="98" y="43"/>
                  </a:lnTo>
                  <a:lnTo>
                    <a:pt x="99" y="48"/>
                  </a:lnTo>
                  <a:lnTo>
                    <a:pt x="98" y="53"/>
                  </a:lnTo>
                  <a:lnTo>
                    <a:pt x="97" y="59"/>
                  </a:lnTo>
                  <a:lnTo>
                    <a:pt x="96" y="63"/>
                  </a:lnTo>
                  <a:lnTo>
                    <a:pt x="95" y="68"/>
                  </a:lnTo>
                  <a:lnTo>
                    <a:pt x="92" y="73"/>
                  </a:lnTo>
                  <a:lnTo>
                    <a:pt x="90" y="76"/>
                  </a:lnTo>
                  <a:lnTo>
                    <a:pt x="87" y="81"/>
                  </a:lnTo>
                  <a:lnTo>
                    <a:pt x="84" y="84"/>
                  </a:lnTo>
                  <a:lnTo>
                    <a:pt x="81" y="86"/>
                  </a:lnTo>
                  <a:lnTo>
                    <a:pt x="76" y="90"/>
                  </a:lnTo>
                  <a:lnTo>
                    <a:pt x="73" y="92"/>
                  </a:lnTo>
                  <a:lnTo>
                    <a:pt x="68" y="94"/>
                  </a:lnTo>
                  <a:lnTo>
                    <a:pt x="64" y="96"/>
                  </a:lnTo>
                  <a:lnTo>
                    <a:pt x="59" y="98"/>
                  </a:lnTo>
                  <a:lnTo>
                    <a:pt x="54" y="98"/>
                  </a:lnTo>
                  <a:lnTo>
                    <a:pt x="50" y="99"/>
                  </a:lnTo>
                  <a:lnTo>
                    <a:pt x="44" y="98"/>
                  </a:lnTo>
                  <a:lnTo>
                    <a:pt x="39" y="98"/>
                  </a:lnTo>
                  <a:lnTo>
                    <a:pt x="35" y="96"/>
                  </a:lnTo>
                  <a:lnTo>
                    <a:pt x="30" y="94"/>
                  </a:lnTo>
                  <a:lnTo>
                    <a:pt x="26" y="92"/>
                  </a:lnTo>
                  <a:lnTo>
                    <a:pt x="22" y="90"/>
                  </a:lnTo>
                  <a:lnTo>
                    <a:pt x="18" y="86"/>
                  </a:lnTo>
                  <a:lnTo>
                    <a:pt x="15" y="84"/>
                  </a:lnTo>
                  <a:lnTo>
                    <a:pt x="11" y="81"/>
                  </a:lnTo>
                  <a:lnTo>
                    <a:pt x="8" y="76"/>
                  </a:lnTo>
                  <a:lnTo>
                    <a:pt x="6" y="73"/>
                  </a:lnTo>
                  <a:lnTo>
                    <a:pt x="4" y="68"/>
                  </a:lnTo>
                  <a:lnTo>
                    <a:pt x="3" y="63"/>
                  </a:lnTo>
                  <a:lnTo>
                    <a:pt x="1" y="59"/>
                  </a:lnTo>
                  <a:lnTo>
                    <a:pt x="0" y="53"/>
                  </a:lnTo>
                  <a:lnTo>
                    <a:pt x="0" y="48"/>
                  </a:lnTo>
                  <a:lnTo>
                    <a:pt x="0" y="43"/>
                  </a:lnTo>
                  <a:lnTo>
                    <a:pt x="1" y="39"/>
                  </a:lnTo>
                  <a:lnTo>
                    <a:pt x="1" y="34"/>
                  </a:lnTo>
                  <a:lnTo>
                    <a:pt x="4" y="30"/>
                  </a:lnTo>
                  <a:lnTo>
                    <a:pt x="6" y="25"/>
                  </a:lnTo>
                  <a:lnTo>
                    <a:pt x="8" y="22"/>
                  </a:lnTo>
                  <a:lnTo>
                    <a:pt x="11" y="19"/>
                  </a:lnTo>
                  <a:lnTo>
                    <a:pt x="14" y="15"/>
                  </a:lnTo>
                  <a:lnTo>
                    <a:pt x="18" y="12"/>
                  </a:lnTo>
                  <a:lnTo>
                    <a:pt x="21" y="9"/>
                  </a:lnTo>
                  <a:lnTo>
                    <a:pt x="24" y="6"/>
                  </a:lnTo>
                  <a:lnTo>
                    <a:pt x="29" y="5"/>
                  </a:lnTo>
                  <a:lnTo>
                    <a:pt x="32" y="2"/>
                  </a:lnTo>
                  <a:lnTo>
                    <a:pt x="38" y="1"/>
                  </a:lnTo>
                  <a:lnTo>
                    <a:pt x="43" y="0"/>
                  </a:lnTo>
                  <a:lnTo>
                    <a:pt x="47" y="0"/>
                  </a:lnTo>
                  <a:lnTo>
                    <a:pt x="47" y="4"/>
                  </a:lnTo>
                  <a:lnTo>
                    <a:pt x="47" y="7"/>
                  </a:lnTo>
                  <a:lnTo>
                    <a:pt x="44" y="7"/>
                  </a:lnTo>
                  <a:lnTo>
                    <a:pt x="39" y="8"/>
                  </a:lnTo>
                  <a:lnTo>
                    <a:pt x="36" y="9"/>
                  </a:lnTo>
                  <a:lnTo>
                    <a:pt x="31" y="10"/>
                  </a:lnTo>
                  <a:lnTo>
                    <a:pt x="28" y="12"/>
                  </a:lnTo>
                  <a:lnTo>
                    <a:pt x="24" y="14"/>
                  </a:lnTo>
                  <a:lnTo>
                    <a:pt x="21" y="16"/>
                  </a:lnTo>
                  <a:lnTo>
                    <a:pt x="19" y="20"/>
                  </a:lnTo>
                  <a:lnTo>
                    <a:pt x="16" y="22"/>
                  </a:lnTo>
                  <a:lnTo>
                    <a:pt x="14" y="25"/>
                  </a:lnTo>
                  <a:lnTo>
                    <a:pt x="12" y="29"/>
                  </a:lnTo>
                  <a:lnTo>
                    <a:pt x="11" y="32"/>
                  </a:lnTo>
                  <a:lnTo>
                    <a:pt x="8" y="37"/>
                  </a:lnTo>
                  <a:lnTo>
                    <a:pt x="8" y="40"/>
                  </a:lnTo>
                  <a:lnTo>
                    <a:pt x="7" y="45"/>
                  </a:lnTo>
                  <a:lnTo>
                    <a:pt x="7" y="48"/>
                  </a:lnTo>
                  <a:close/>
                </a:path>
              </a:pathLst>
            </a:custGeom>
            <a:solidFill>
              <a:srgbClr val="45D6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7" name="Freeform 202"/>
            <p:cNvSpPr>
              <a:spLocks/>
            </p:cNvSpPr>
            <p:nvPr/>
          </p:nvSpPr>
          <p:spPr bwMode="auto">
            <a:xfrm>
              <a:off x="5134" y="2076"/>
              <a:ext cx="1" cy="3"/>
            </a:xfrm>
            <a:custGeom>
              <a:avLst/>
              <a:gdLst>
                <a:gd name="T0" fmla="*/ 0 w 4"/>
                <a:gd name="T1" fmla="*/ 0 h 7"/>
                <a:gd name="T2" fmla="*/ 0 w 4"/>
                <a:gd name="T3" fmla="*/ 0 h 7"/>
                <a:gd name="T4" fmla="*/ 0 w 4"/>
                <a:gd name="T5" fmla="*/ 0 h 7"/>
                <a:gd name="T6" fmla="*/ 0 w 4"/>
                <a:gd name="T7" fmla="*/ 0 h 7"/>
                <a:gd name="T8" fmla="*/ 0 w 4"/>
                <a:gd name="T9" fmla="*/ 0 h 7"/>
                <a:gd name="T10" fmla="*/ 0 w 4"/>
                <a:gd name="T11" fmla="*/ 0 h 7"/>
                <a:gd name="T12" fmla="*/ 0 60000 65536"/>
                <a:gd name="T13" fmla="*/ 0 60000 65536"/>
                <a:gd name="T14" fmla="*/ 0 60000 65536"/>
                <a:gd name="T15" fmla="*/ 0 60000 65536"/>
                <a:gd name="T16" fmla="*/ 0 60000 65536"/>
                <a:gd name="T17" fmla="*/ 0 60000 65536"/>
                <a:gd name="T18" fmla="*/ 0 w 4"/>
                <a:gd name="T19" fmla="*/ 0 h 7"/>
                <a:gd name="T20" fmla="*/ 4 w 4"/>
                <a:gd name="T21" fmla="*/ 7 h 7"/>
              </a:gdLst>
              <a:ahLst/>
              <a:cxnLst>
                <a:cxn ang="T12">
                  <a:pos x="T0" y="T1"/>
                </a:cxn>
                <a:cxn ang="T13">
                  <a:pos x="T2" y="T3"/>
                </a:cxn>
                <a:cxn ang="T14">
                  <a:pos x="T4" y="T5"/>
                </a:cxn>
                <a:cxn ang="T15">
                  <a:pos x="T6" y="T7"/>
                </a:cxn>
                <a:cxn ang="T16">
                  <a:pos x="T8" y="T9"/>
                </a:cxn>
                <a:cxn ang="T17">
                  <a:pos x="T10" y="T11"/>
                </a:cxn>
              </a:cxnLst>
              <a:rect l="T18" t="T19" r="T20" b="T21"/>
              <a:pathLst>
                <a:path w="4" h="7">
                  <a:moveTo>
                    <a:pt x="0" y="0"/>
                  </a:moveTo>
                  <a:lnTo>
                    <a:pt x="3" y="0"/>
                  </a:lnTo>
                  <a:lnTo>
                    <a:pt x="4" y="6"/>
                  </a:lnTo>
                  <a:lnTo>
                    <a:pt x="0" y="7"/>
                  </a:lnTo>
                  <a:lnTo>
                    <a:pt x="0" y="0"/>
                  </a:lnTo>
                  <a:close/>
                </a:path>
              </a:pathLst>
            </a:custGeom>
            <a:solidFill>
              <a:srgbClr val="45D6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8" name="Freeform 203"/>
            <p:cNvSpPr>
              <a:spLocks/>
            </p:cNvSpPr>
            <p:nvPr/>
          </p:nvSpPr>
          <p:spPr bwMode="auto">
            <a:xfrm>
              <a:off x="5116" y="2084"/>
              <a:ext cx="33" cy="33"/>
            </a:xfrm>
            <a:custGeom>
              <a:avLst/>
              <a:gdLst>
                <a:gd name="T0" fmla="*/ 1 w 65"/>
                <a:gd name="T1" fmla="*/ 1 h 66"/>
                <a:gd name="T2" fmla="*/ 1 w 65"/>
                <a:gd name="T3" fmla="*/ 1 h 66"/>
                <a:gd name="T4" fmla="*/ 1 w 65"/>
                <a:gd name="T5" fmla="*/ 1 h 66"/>
                <a:gd name="T6" fmla="*/ 1 w 65"/>
                <a:gd name="T7" fmla="*/ 1 h 66"/>
                <a:gd name="T8" fmla="*/ 1 w 65"/>
                <a:gd name="T9" fmla="*/ 1 h 66"/>
                <a:gd name="T10" fmla="*/ 1 w 65"/>
                <a:gd name="T11" fmla="*/ 1 h 66"/>
                <a:gd name="T12" fmla="*/ 1 w 65"/>
                <a:gd name="T13" fmla="*/ 1 h 66"/>
                <a:gd name="T14" fmla="*/ 1 w 65"/>
                <a:gd name="T15" fmla="*/ 1 h 66"/>
                <a:gd name="T16" fmla="*/ 1 w 65"/>
                <a:gd name="T17" fmla="*/ 1 h 66"/>
                <a:gd name="T18" fmla="*/ 1 w 65"/>
                <a:gd name="T19" fmla="*/ 1 h 66"/>
                <a:gd name="T20" fmla="*/ 1 w 65"/>
                <a:gd name="T21" fmla="*/ 1 h 66"/>
                <a:gd name="T22" fmla="*/ 1 w 65"/>
                <a:gd name="T23" fmla="*/ 1 h 66"/>
                <a:gd name="T24" fmla="*/ 1 w 65"/>
                <a:gd name="T25" fmla="*/ 1 h 66"/>
                <a:gd name="T26" fmla="*/ 1 w 65"/>
                <a:gd name="T27" fmla="*/ 0 h 66"/>
                <a:gd name="T28" fmla="*/ 1 w 65"/>
                <a:gd name="T29" fmla="*/ 1 h 66"/>
                <a:gd name="T30" fmla="*/ 1 w 65"/>
                <a:gd name="T31" fmla="*/ 1 h 66"/>
                <a:gd name="T32" fmla="*/ 1 w 65"/>
                <a:gd name="T33" fmla="*/ 1 h 66"/>
                <a:gd name="T34" fmla="*/ 1 w 65"/>
                <a:gd name="T35" fmla="*/ 1 h 66"/>
                <a:gd name="T36" fmla="*/ 1 w 65"/>
                <a:gd name="T37" fmla="*/ 1 h 66"/>
                <a:gd name="T38" fmla="*/ 1 w 65"/>
                <a:gd name="T39" fmla="*/ 1 h 66"/>
                <a:gd name="T40" fmla="*/ 1 w 65"/>
                <a:gd name="T41" fmla="*/ 1 h 66"/>
                <a:gd name="T42" fmla="*/ 1 w 65"/>
                <a:gd name="T43" fmla="*/ 1 h 66"/>
                <a:gd name="T44" fmla="*/ 1 w 65"/>
                <a:gd name="T45" fmla="*/ 1 h 66"/>
                <a:gd name="T46" fmla="*/ 1 w 65"/>
                <a:gd name="T47" fmla="*/ 1 h 66"/>
                <a:gd name="T48" fmla="*/ 1 w 65"/>
                <a:gd name="T49" fmla="*/ 1 h 66"/>
                <a:gd name="T50" fmla="*/ 0 w 65"/>
                <a:gd name="T51" fmla="*/ 1 h 66"/>
                <a:gd name="T52" fmla="*/ 0 w 65"/>
                <a:gd name="T53" fmla="*/ 1 h 66"/>
                <a:gd name="T54" fmla="*/ 1 w 65"/>
                <a:gd name="T55" fmla="*/ 1 h 66"/>
                <a:gd name="T56" fmla="*/ 1 w 65"/>
                <a:gd name="T57" fmla="*/ 1 h 66"/>
                <a:gd name="T58" fmla="*/ 1 w 65"/>
                <a:gd name="T59" fmla="*/ 0 h 66"/>
                <a:gd name="T60" fmla="*/ 1 w 65"/>
                <a:gd name="T61" fmla="*/ 1 h 66"/>
                <a:gd name="T62" fmla="*/ 1 w 65"/>
                <a:gd name="T63" fmla="*/ 1 h 66"/>
                <a:gd name="T64" fmla="*/ 1 w 65"/>
                <a:gd name="T65" fmla="*/ 1 h 66"/>
                <a:gd name="T66" fmla="*/ 1 w 65"/>
                <a:gd name="T67" fmla="*/ 1 h 66"/>
                <a:gd name="T68" fmla="*/ 1 w 65"/>
                <a:gd name="T69" fmla="*/ 1 h 66"/>
                <a:gd name="T70" fmla="*/ 1 w 65"/>
                <a:gd name="T71" fmla="*/ 1 h 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5"/>
                <a:gd name="T109" fmla="*/ 0 h 66"/>
                <a:gd name="T110" fmla="*/ 65 w 65"/>
                <a:gd name="T111" fmla="*/ 66 h 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5" h="66">
                  <a:moveTo>
                    <a:pt x="4" y="33"/>
                  </a:moveTo>
                  <a:lnTo>
                    <a:pt x="4" y="38"/>
                  </a:lnTo>
                  <a:lnTo>
                    <a:pt x="7" y="44"/>
                  </a:lnTo>
                  <a:lnTo>
                    <a:pt x="9" y="49"/>
                  </a:lnTo>
                  <a:lnTo>
                    <a:pt x="12" y="53"/>
                  </a:lnTo>
                  <a:lnTo>
                    <a:pt x="17" y="57"/>
                  </a:lnTo>
                  <a:lnTo>
                    <a:pt x="22" y="59"/>
                  </a:lnTo>
                  <a:lnTo>
                    <a:pt x="27" y="60"/>
                  </a:lnTo>
                  <a:lnTo>
                    <a:pt x="33" y="61"/>
                  </a:lnTo>
                  <a:lnTo>
                    <a:pt x="38" y="60"/>
                  </a:lnTo>
                  <a:lnTo>
                    <a:pt x="44" y="59"/>
                  </a:lnTo>
                  <a:lnTo>
                    <a:pt x="48" y="57"/>
                  </a:lnTo>
                  <a:lnTo>
                    <a:pt x="53" y="53"/>
                  </a:lnTo>
                  <a:lnTo>
                    <a:pt x="56" y="49"/>
                  </a:lnTo>
                  <a:lnTo>
                    <a:pt x="60" y="44"/>
                  </a:lnTo>
                  <a:lnTo>
                    <a:pt x="61" y="38"/>
                  </a:lnTo>
                  <a:lnTo>
                    <a:pt x="62" y="33"/>
                  </a:lnTo>
                  <a:lnTo>
                    <a:pt x="61" y="27"/>
                  </a:lnTo>
                  <a:lnTo>
                    <a:pt x="60" y="22"/>
                  </a:lnTo>
                  <a:lnTo>
                    <a:pt x="56" y="17"/>
                  </a:lnTo>
                  <a:lnTo>
                    <a:pt x="53" y="13"/>
                  </a:lnTo>
                  <a:lnTo>
                    <a:pt x="48" y="10"/>
                  </a:lnTo>
                  <a:lnTo>
                    <a:pt x="44" y="7"/>
                  </a:lnTo>
                  <a:lnTo>
                    <a:pt x="38" y="6"/>
                  </a:lnTo>
                  <a:lnTo>
                    <a:pt x="33" y="6"/>
                  </a:lnTo>
                  <a:lnTo>
                    <a:pt x="33" y="3"/>
                  </a:lnTo>
                  <a:lnTo>
                    <a:pt x="33" y="0"/>
                  </a:lnTo>
                  <a:lnTo>
                    <a:pt x="39" y="0"/>
                  </a:lnTo>
                  <a:lnTo>
                    <a:pt x="46" y="3"/>
                  </a:lnTo>
                  <a:lnTo>
                    <a:pt x="52" y="6"/>
                  </a:lnTo>
                  <a:lnTo>
                    <a:pt x="56" y="10"/>
                  </a:lnTo>
                  <a:lnTo>
                    <a:pt x="60" y="14"/>
                  </a:lnTo>
                  <a:lnTo>
                    <a:pt x="62" y="21"/>
                  </a:lnTo>
                  <a:lnTo>
                    <a:pt x="64" y="26"/>
                  </a:lnTo>
                  <a:lnTo>
                    <a:pt x="65" y="33"/>
                  </a:lnTo>
                  <a:lnTo>
                    <a:pt x="64" y="40"/>
                  </a:lnTo>
                  <a:lnTo>
                    <a:pt x="62" y="45"/>
                  </a:lnTo>
                  <a:lnTo>
                    <a:pt x="60" y="51"/>
                  </a:lnTo>
                  <a:lnTo>
                    <a:pt x="56" y="57"/>
                  </a:lnTo>
                  <a:lnTo>
                    <a:pt x="52" y="60"/>
                  </a:lnTo>
                  <a:lnTo>
                    <a:pt x="46" y="64"/>
                  </a:lnTo>
                  <a:lnTo>
                    <a:pt x="39" y="65"/>
                  </a:lnTo>
                  <a:lnTo>
                    <a:pt x="33" y="66"/>
                  </a:lnTo>
                  <a:lnTo>
                    <a:pt x="30" y="66"/>
                  </a:lnTo>
                  <a:lnTo>
                    <a:pt x="25" y="65"/>
                  </a:lnTo>
                  <a:lnTo>
                    <a:pt x="23" y="64"/>
                  </a:lnTo>
                  <a:lnTo>
                    <a:pt x="19" y="64"/>
                  </a:lnTo>
                  <a:lnTo>
                    <a:pt x="15" y="60"/>
                  </a:lnTo>
                  <a:lnTo>
                    <a:pt x="10" y="57"/>
                  </a:lnTo>
                  <a:lnTo>
                    <a:pt x="6" y="51"/>
                  </a:lnTo>
                  <a:lnTo>
                    <a:pt x="2" y="45"/>
                  </a:lnTo>
                  <a:lnTo>
                    <a:pt x="0" y="40"/>
                  </a:lnTo>
                  <a:lnTo>
                    <a:pt x="0" y="33"/>
                  </a:lnTo>
                  <a:lnTo>
                    <a:pt x="0" y="26"/>
                  </a:lnTo>
                  <a:lnTo>
                    <a:pt x="2" y="21"/>
                  </a:lnTo>
                  <a:lnTo>
                    <a:pt x="6" y="14"/>
                  </a:lnTo>
                  <a:lnTo>
                    <a:pt x="10" y="10"/>
                  </a:lnTo>
                  <a:lnTo>
                    <a:pt x="15" y="6"/>
                  </a:lnTo>
                  <a:lnTo>
                    <a:pt x="19" y="3"/>
                  </a:lnTo>
                  <a:lnTo>
                    <a:pt x="25" y="0"/>
                  </a:lnTo>
                  <a:lnTo>
                    <a:pt x="32" y="0"/>
                  </a:lnTo>
                  <a:lnTo>
                    <a:pt x="32" y="3"/>
                  </a:lnTo>
                  <a:lnTo>
                    <a:pt x="32" y="6"/>
                  </a:lnTo>
                  <a:lnTo>
                    <a:pt x="26" y="6"/>
                  </a:lnTo>
                  <a:lnTo>
                    <a:pt x="20" y="7"/>
                  </a:lnTo>
                  <a:lnTo>
                    <a:pt x="16" y="10"/>
                  </a:lnTo>
                  <a:lnTo>
                    <a:pt x="12" y="13"/>
                  </a:lnTo>
                  <a:lnTo>
                    <a:pt x="9" y="17"/>
                  </a:lnTo>
                  <a:lnTo>
                    <a:pt x="7" y="22"/>
                  </a:lnTo>
                  <a:lnTo>
                    <a:pt x="4" y="27"/>
                  </a:lnTo>
                  <a:lnTo>
                    <a:pt x="4" y="33"/>
                  </a:lnTo>
                  <a:close/>
                </a:path>
              </a:pathLst>
            </a:custGeom>
            <a:solidFill>
              <a:srgbClr val="45D6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9" name="Freeform 204"/>
            <p:cNvSpPr>
              <a:spLocks/>
            </p:cNvSpPr>
            <p:nvPr/>
          </p:nvSpPr>
          <p:spPr bwMode="auto">
            <a:xfrm>
              <a:off x="5132" y="2084"/>
              <a:ext cx="1" cy="3"/>
            </a:xfrm>
            <a:custGeom>
              <a:avLst/>
              <a:gdLst>
                <a:gd name="T0" fmla="*/ 0 w 2"/>
                <a:gd name="T1" fmla="*/ 0 h 6"/>
                <a:gd name="T2" fmla="*/ 1 w 2"/>
                <a:gd name="T3" fmla="*/ 0 h 6"/>
                <a:gd name="T4" fmla="*/ 1 w 2"/>
                <a:gd name="T5" fmla="*/ 1 h 6"/>
                <a:gd name="T6" fmla="*/ 0 w 2"/>
                <a:gd name="T7" fmla="*/ 1 h 6"/>
                <a:gd name="T8" fmla="*/ 0 w 2"/>
                <a:gd name="T9" fmla="*/ 0 h 6"/>
                <a:gd name="T10" fmla="*/ 0 w 2"/>
                <a:gd name="T11" fmla="*/ 0 h 6"/>
                <a:gd name="T12" fmla="*/ 0 60000 65536"/>
                <a:gd name="T13" fmla="*/ 0 60000 65536"/>
                <a:gd name="T14" fmla="*/ 0 60000 65536"/>
                <a:gd name="T15" fmla="*/ 0 60000 65536"/>
                <a:gd name="T16" fmla="*/ 0 60000 65536"/>
                <a:gd name="T17" fmla="*/ 0 60000 65536"/>
                <a:gd name="T18" fmla="*/ 0 w 2"/>
                <a:gd name="T19" fmla="*/ 0 h 6"/>
                <a:gd name="T20" fmla="*/ 2 w 2"/>
                <a:gd name="T21" fmla="*/ 6 h 6"/>
              </a:gdLst>
              <a:ahLst/>
              <a:cxnLst>
                <a:cxn ang="T12">
                  <a:pos x="T0" y="T1"/>
                </a:cxn>
                <a:cxn ang="T13">
                  <a:pos x="T2" y="T3"/>
                </a:cxn>
                <a:cxn ang="T14">
                  <a:pos x="T4" y="T5"/>
                </a:cxn>
                <a:cxn ang="T15">
                  <a:pos x="T6" y="T7"/>
                </a:cxn>
                <a:cxn ang="T16">
                  <a:pos x="T8" y="T9"/>
                </a:cxn>
                <a:cxn ang="T17">
                  <a:pos x="T10" y="T11"/>
                </a:cxn>
              </a:cxnLst>
              <a:rect l="T18" t="T19" r="T20" b="T21"/>
              <a:pathLst>
                <a:path w="2" h="6">
                  <a:moveTo>
                    <a:pt x="0" y="0"/>
                  </a:moveTo>
                  <a:lnTo>
                    <a:pt x="1" y="0"/>
                  </a:lnTo>
                  <a:lnTo>
                    <a:pt x="2" y="6"/>
                  </a:lnTo>
                  <a:lnTo>
                    <a:pt x="0" y="6"/>
                  </a:lnTo>
                  <a:lnTo>
                    <a:pt x="0" y="0"/>
                  </a:lnTo>
                  <a:close/>
                </a:path>
              </a:pathLst>
            </a:custGeom>
            <a:solidFill>
              <a:srgbClr val="45D6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0" name="Freeform 205"/>
            <p:cNvSpPr>
              <a:spLocks/>
            </p:cNvSpPr>
            <p:nvPr/>
          </p:nvSpPr>
          <p:spPr bwMode="auto">
            <a:xfrm>
              <a:off x="5120" y="2088"/>
              <a:ext cx="24" cy="24"/>
            </a:xfrm>
            <a:custGeom>
              <a:avLst/>
              <a:gdLst>
                <a:gd name="T0" fmla="*/ 1 w 47"/>
                <a:gd name="T1" fmla="*/ 0 h 49"/>
                <a:gd name="T2" fmla="*/ 1 w 47"/>
                <a:gd name="T3" fmla="*/ 0 h 49"/>
                <a:gd name="T4" fmla="*/ 1 w 47"/>
                <a:gd name="T5" fmla="*/ 0 h 49"/>
                <a:gd name="T6" fmla="*/ 1 w 47"/>
                <a:gd name="T7" fmla="*/ 0 h 49"/>
                <a:gd name="T8" fmla="*/ 1 w 47"/>
                <a:gd name="T9" fmla="*/ 0 h 49"/>
                <a:gd name="T10" fmla="*/ 1 w 47"/>
                <a:gd name="T11" fmla="*/ 0 h 49"/>
                <a:gd name="T12" fmla="*/ 1 w 47"/>
                <a:gd name="T13" fmla="*/ 0 h 49"/>
                <a:gd name="T14" fmla="*/ 1 w 47"/>
                <a:gd name="T15" fmla="*/ 0 h 49"/>
                <a:gd name="T16" fmla="*/ 1 w 47"/>
                <a:gd name="T17" fmla="*/ 0 h 49"/>
                <a:gd name="T18" fmla="*/ 1 w 47"/>
                <a:gd name="T19" fmla="*/ 0 h 49"/>
                <a:gd name="T20" fmla="*/ 1 w 47"/>
                <a:gd name="T21" fmla="*/ 0 h 49"/>
                <a:gd name="T22" fmla="*/ 1 w 47"/>
                <a:gd name="T23" fmla="*/ 0 h 49"/>
                <a:gd name="T24" fmla="*/ 1 w 47"/>
                <a:gd name="T25" fmla="*/ 0 h 49"/>
                <a:gd name="T26" fmla="*/ 1 w 47"/>
                <a:gd name="T27" fmla="*/ 0 h 49"/>
                <a:gd name="T28" fmla="*/ 1 w 47"/>
                <a:gd name="T29" fmla="*/ 0 h 49"/>
                <a:gd name="T30" fmla="*/ 1 w 47"/>
                <a:gd name="T31" fmla="*/ 0 h 49"/>
                <a:gd name="T32" fmla="*/ 1 w 47"/>
                <a:gd name="T33" fmla="*/ 0 h 49"/>
                <a:gd name="T34" fmla="*/ 1 w 47"/>
                <a:gd name="T35" fmla="*/ 0 h 49"/>
                <a:gd name="T36" fmla="*/ 1 w 47"/>
                <a:gd name="T37" fmla="*/ 0 h 49"/>
                <a:gd name="T38" fmla="*/ 1 w 47"/>
                <a:gd name="T39" fmla="*/ 0 h 49"/>
                <a:gd name="T40" fmla="*/ 1 w 47"/>
                <a:gd name="T41" fmla="*/ 0 h 49"/>
                <a:gd name="T42" fmla="*/ 1 w 47"/>
                <a:gd name="T43" fmla="*/ 0 h 49"/>
                <a:gd name="T44" fmla="*/ 1 w 47"/>
                <a:gd name="T45" fmla="*/ 0 h 49"/>
                <a:gd name="T46" fmla="*/ 1 w 47"/>
                <a:gd name="T47" fmla="*/ 0 h 49"/>
                <a:gd name="T48" fmla="*/ 0 w 47"/>
                <a:gd name="T49" fmla="*/ 0 h 49"/>
                <a:gd name="T50" fmla="*/ 0 w 47"/>
                <a:gd name="T51" fmla="*/ 0 h 49"/>
                <a:gd name="T52" fmla="*/ 1 w 47"/>
                <a:gd name="T53" fmla="*/ 0 h 49"/>
                <a:gd name="T54" fmla="*/ 1 w 47"/>
                <a:gd name="T55" fmla="*/ 0 h 49"/>
                <a:gd name="T56" fmla="*/ 1 w 47"/>
                <a:gd name="T57" fmla="*/ 0 h 49"/>
                <a:gd name="T58" fmla="*/ 1 w 47"/>
                <a:gd name="T59" fmla="*/ 0 h 49"/>
                <a:gd name="T60" fmla="*/ 1 w 47"/>
                <a:gd name="T61" fmla="*/ 0 h 49"/>
                <a:gd name="T62" fmla="*/ 1 w 47"/>
                <a:gd name="T63" fmla="*/ 0 h 49"/>
                <a:gd name="T64" fmla="*/ 1 w 47"/>
                <a:gd name="T65" fmla="*/ 0 h 49"/>
                <a:gd name="T66" fmla="*/ 1 w 47"/>
                <a:gd name="T67" fmla="*/ 0 h 49"/>
                <a:gd name="T68" fmla="*/ 1 w 47"/>
                <a:gd name="T69" fmla="*/ 0 h 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
                <a:gd name="T106" fmla="*/ 0 h 49"/>
                <a:gd name="T107" fmla="*/ 47 w 47"/>
                <a:gd name="T108" fmla="*/ 49 h 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 h="49">
                  <a:moveTo>
                    <a:pt x="3" y="25"/>
                  </a:moveTo>
                  <a:lnTo>
                    <a:pt x="3" y="29"/>
                  </a:lnTo>
                  <a:lnTo>
                    <a:pt x="4" y="33"/>
                  </a:lnTo>
                  <a:lnTo>
                    <a:pt x="6" y="36"/>
                  </a:lnTo>
                  <a:lnTo>
                    <a:pt x="9" y="38"/>
                  </a:lnTo>
                  <a:lnTo>
                    <a:pt x="11" y="41"/>
                  </a:lnTo>
                  <a:lnTo>
                    <a:pt x="15" y="43"/>
                  </a:lnTo>
                  <a:lnTo>
                    <a:pt x="18" y="44"/>
                  </a:lnTo>
                  <a:lnTo>
                    <a:pt x="23" y="45"/>
                  </a:lnTo>
                  <a:lnTo>
                    <a:pt x="26" y="44"/>
                  </a:lnTo>
                  <a:lnTo>
                    <a:pt x="31" y="43"/>
                  </a:lnTo>
                  <a:lnTo>
                    <a:pt x="33" y="41"/>
                  </a:lnTo>
                  <a:lnTo>
                    <a:pt x="38" y="38"/>
                  </a:lnTo>
                  <a:lnTo>
                    <a:pt x="39" y="36"/>
                  </a:lnTo>
                  <a:lnTo>
                    <a:pt x="41" y="33"/>
                  </a:lnTo>
                  <a:lnTo>
                    <a:pt x="44" y="29"/>
                  </a:lnTo>
                  <a:lnTo>
                    <a:pt x="44" y="25"/>
                  </a:lnTo>
                  <a:lnTo>
                    <a:pt x="44" y="21"/>
                  </a:lnTo>
                  <a:lnTo>
                    <a:pt x="41" y="17"/>
                  </a:lnTo>
                  <a:lnTo>
                    <a:pt x="39" y="13"/>
                  </a:lnTo>
                  <a:lnTo>
                    <a:pt x="38" y="10"/>
                  </a:lnTo>
                  <a:lnTo>
                    <a:pt x="33" y="7"/>
                  </a:lnTo>
                  <a:lnTo>
                    <a:pt x="31" y="6"/>
                  </a:lnTo>
                  <a:lnTo>
                    <a:pt x="26" y="4"/>
                  </a:lnTo>
                  <a:lnTo>
                    <a:pt x="23" y="4"/>
                  </a:lnTo>
                  <a:lnTo>
                    <a:pt x="23" y="3"/>
                  </a:lnTo>
                  <a:lnTo>
                    <a:pt x="23" y="0"/>
                  </a:lnTo>
                  <a:lnTo>
                    <a:pt x="27" y="0"/>
                  </a:lnTo>
                  <a:lnTo>
                    <a:pt x="32" y="3"/>
                  </a:lnTo>
                  <a:lnTo>
                    <a:pt x="36" y="4"/>
                  </a:lnTo>
                  <a:lnTo>
                    <a:pt x="40" y="9"/>
                  </a:lnTo>
                  <a:lnTo>
                    <a:pt x="42" y="12"/>
                  </a:lnTo>
                  <a:lnTo>
                    <a:pt x="45" y="15"/>
                  </a:lnTo>
                  <a:lnTo>
                    <a:pt x="46" y="20"/>
                  </a:lnTo>
                  <a:lnTo>
                    <a:pt x="47" y="25"/>
                  </a:lnTo>
                  <a:lnTo>
                    <a:pt x="46" y="29"/>
                  </a:lnTo>
                  <a:lnTo>
                    <a:pt x="45" y="34"/>
                  </a:lnTo>
                  <a:lnTo>
                    <a:pt x="42" y="37"/>
                  </a:lnTo>
                  <a:lnTo>
                    <a:pt x="40" y="42"/>
                  </a:lnTo>
                  <a:lnTo>
                    <a:pt x="36" y="44"/>
                  </a:lnTo>
                  <a:lnTo>
                    <a:pt x="32" y="46"/>
                  </a:lnTo>
                  <a:lnTo>
                    <a:pt x="27" y="48"/>
                  </a:lnTo>
                  <a:lnTo>
                    <a:pt x="23" y="49"/>
                  </a:lnTo>
                  <a:lnTo>
                    <a:pt x="17" y="48"/>
                  </a:lnTo>
                  <a:lnTo>
                    <a:pt x="14" y="46"/>
                  </a:lnTo>
                  <a:lnTo>
                    <a:pt x="9" y="44"/>
                  </a:lnTo>
                  <a:lnTo>
                    <a:pt x="7" y="42"/>
                  </a:lnTo>
                  <a:lnTo>
                    <a:pt x="3" y="37"/>
                  </a:lnTo>
                  <a:lnTo>
                    <a:pt x="1" y="34"/>
                  </a:lnTo>
                  <a:lnTo>
                    <a:pt x="0" y="29"/>
                  </a:lnTo>
                  <a:lnTo>
                    <a:pt x="0" y="25"/>
                  </a:lnTo>
                  <a:lnTo>
                    <a:pt x="0" y="20"/>
                  </a:lnTo>
                  <a:lnTo>
                    <a:pt x="1" y="15"/>
                  </a:lnTo>
                  <a:lnTo>
                    <a:pt x="3" y="12"/>
                  </a:lnTo>
                  <a:lnTo>
                    <a:pt x="7" y="9"/>
                  </a:lnTo>
                  <a:lnTo>
                    <a:pt x="9" y="4"/>
                  </a:lnTo>
                  <a:lnTo>
                    <a:pt x="12" y="3"/>
                  </a:lnTo>
                  <a:lnTo>
                    <a:pt x="17" y="0"/>
                  </a:lnTo>
                  <a:lnTo>
                    <a:pt x="22" y="0"/>
                  </a:lnTo>
                  <a:lnTo>
                    <a:pt x="22" y="3"/>
                  </a:lnTo>
                  <a:lnTo>
                    <a:pt x="22" y="4"/>
                  </a:lnTo>
                  <a:lnTo>
                    <a:pt x="18" y="4"/>
                  </a:lnTo>
                  <a:lnTo>
                    <a:pt x="15" y="6"/>
                  </a:lnTo>
                  <a:lnTo>
                    <a:pt x="10" y="7"/>
                  </a:lnTo>
                  <a:lnTo>
                    <a:pt x="9" y="10"/>
                  </a:lnTo>
                  <a:lnTo>
                    <a:pt x="6" y="13"/>
                  </a:lnTo>
                  <a:lnTo>
                    <a:pt x="4" y="17"/>
                  </a:lnTo>
                  <a:lnTo>
                    <a:pt x="3" y="21"/>
                  </a:lnTo>
                  <a:lnTo>
                    <a:pt x="3" y="25"/>
                  </a:lnTo>
                  <a:close/>
                </a:path>
              </a:pathLst>
            </a:custGeom>
            <a:solidFill>
              <a:srgbClr val="45D6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1" name="Freeform 206"/>
            <p:cNvSpPr>
              <a:spLocks/>
            </p:cNvSpPr>
            <p:nvPr/>
          </p:nvSpPr>
          <p:spPr bwMode="auto">
            <a:xfrm>
              <a:off x="5131" y="2088"/>
              <a:ext cx="1" cy="2"/>
            </a:xfrm>
            <a:custGeom>
              <a:avLst/>
              <a:gdLst>
                <a:gd name="T0" fmla="*/ 0 w 2"/>
                <a:gd name="T1" fmla="*/ 0 h 4"/>
                <a:gd name="T2" fmla="*/ 1 w 2"/>
                <a:gd name="T3" fmla="*/ 0 h 4"/>
                <a:gd name="T4" fmla="*/ 1 w 2"/>
                <a:gd name="T5" fmla="*/ 1 h 4"/>
                <a:gd name="T6" fmla="*/ 0 w 2"/>
                <a:gd name="T7" fmla="*/ 1 h 4"/>
                <a:gd name="T8" fmla="*/ 0 w 2"/>
                <a:gd name="T9" fmla="*/ 0 h 4"/>
                <a:gd name="T10" fmla="*/ 0 w 2"/>
                <a:gd name="T11" fmla="*/ 0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0"/>
                  </a:moveTo>
                  <a:lnTo>
                    <a:pt x="2" y="0"/>
                  </a:lnTo>
                  <a:lnTo>
                    <a:pt x="2" y="4"/>
                  </a:lnTo>
                  <a:lnTo>
                    <a:pt x="0" y="4"/>
                  </a:lnTo>
                  <a:lnTo>
                    <a:pt x="0" y="0"/>
                  </a:lnTo>
                  <a:close/>
                </a:path>
              </a:pathLst>
            </a:custGeom>
            <a:solidFill>
              <a:srgbClr val="45D6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2" name="Freeform 207"/>
            <p:cNvSpPr>
              <a:spLocks/>
            </p:cNvSpPr>
            <p:nvPr/>
          </p:nvSpPr>
          <p:spPr bwMode="auto">
            <a:xfrm>
              <a:off x="5123" y="2093"/>
              <a:ext cx="16" cy="16"/>
            </a:xfrm>
            <a:custGeom>
              <a:avLst/>
              <a:gdLst>
                <a:gd name="T0" fmla="*/ 1 w 31"/>
                <a:gd name="T1" fmla="*/ 1 h 32"/>
                <a:gd name="T2" fmla="*/ 1 w 31"/>
                <a:gd name="T3" fmla="*/ 1 h 32"/>
                <a:gd name="T4" fmla="*/ 1 w 31"/>
                <a:gd name="T5" fmla="*/ 1 h 32"/>
                <a:gd name="T6" fmla="*/ 1 w 31"/>
                <a:gd name="T7" fmla="*/ 1 h 32"/>
                <a:gd name="T8" fmla="*/ 1 w 31"/>
                <a:gd name="T9" fmla="*/ 1 h 32"/>
                <a:gd name="T10" fmla="*/ 1 w 31"/>
                <a:gd name="T11" fmla="*/ 1 h 32"/>
                <a:gd name="T12" fmla="*/ 1 w 31"/>
                <a:gd name="T13" fmla="*/ 1 h 32"/>
                <a:gd name="T14" fmla="*/ 1 w 31"/>
                <a:gd name="T15" fmla="*/ 1 h 32"/>
                <a:gd name="T16" fmla="*/ 1 w 31"/>
                <a:gd name="T17" fmla="*/ 1 h 32"/>
                <a:gd name="T18" fmla="*/ 1 w 31"/>
                <a:gd name="T19" fmla="*/ 1 h 32"/>
                <a:gd name="T20" fmla="*/ 1 w 31"/>
                <a:gd name="T21" fmla="*/ 1 h 32"/>
                <a:gd name="T22" fmla="*/ 1 w 31"/>
                <a:gd name="T23" fmla="*/ 1 h 32"/>
                <a:gd name="T24" fmla="*/ 1 w 31"/>
                <a:gd name="T25" fmla="*/ 1 h 32"/>
                <a:gd name="T26" fmla="*/ 1 w 31"/>
                <a:gd name="T27" fmla="*/ 1 h 32"/>
                <a:gd name="T28" fmla="*/ 1 w 31"/>
                <a:gd name="T29" fmla="*/ 0 h 32"/>
                <a:gd name="T30" fmla="*/ 1 w 31"/>
                <a:gd name="T31" fmla="*/ 1 h 32"/>
                <a:gd name="T32" fmla="*/ 1 w 31"/>
                <a:gd name="T33" fmla="*/ 1 h 32"/>
                <a:gd name="T34" fmla="*/ 1 w 31"/>
                <a:gd name="T35" fmla="*/ 1 h 32"/>
                <a:gd name="T36" fmla="*/ 1 w 31"/>
                <a:gd name="T37" fmla="*/ 1 h 32"/>
                <a:gd name="T38" fmla="*/ 1 w 31"/>
                <a:gd name="T39" fmla="*/ 1 h 32"/>
                <a:gd name="T40" fmla="*/ 1 w 31"/>
                <a:gd name="T41" fmla="*/ 1 h 32"/>
                <a:gd name="T42" fmla="*/ 1 w 31"/>
                <a:gd name="T43" fmla="*/ 1 h 32"/>
                <a:gd name="T44" fmla="*/ 1 w 31"/>
                <a:gd name="T45" fmla="*/ 1 h 32"/>
                <a:gd name="T46" fmla="*/ 1 w 31"/>
                <a:gd name="T47" fmla="*/ 1 h 32"/>
                <a:gd name="T48" fmla="*/ 1 w 31"/>
                <a:gd name="T49" fmla="*/ 1 h 32"/>
                <a:gd name="T50" fmla="*/ 1 w 31"/>
                <a:gd name="T51" fmla="*/ 1 h 32"/>
                <a:gd name="T52" fmla="*/ 1 w 31"/>
                <a:gd name="T53" fmla="*/ 1 h 32"/>
                <a:gd name="T54" fmla="*/ 1 w 31"/>
                <a:gd name="T55" fmla="*/ 1 h 32"/>
                <a:gd name="T56" fmla="*/ 0 w 31"/>
                <a:gd name="T57" fmla="*/ 1 h 32"/>
                <a:gd name="T58" fmla="*/ 1 w 31"/>
                <a:gd name="T59" fmla="*/ 1 h 32"/>
                <a:gd name="T60" fmla="*/ 1 w 31"/>
                <a:gd name="T61" fmla="*/ 1 h 32"/>
                <a:gd name="T62" fmla="*/ 1 w 31"/>
                <a:gd name="T63" fmla="*/ 1 h 32"/>
                <a:gd name="T64" fmla="*/ 1 w 31"/>
                <a:gd name="T65" fmla="*/ 0 h 32"/>
                <a:gd name="T66" fmla="*/ 1 w 31"/>
                <a:gd name="T67" fmla="*/ 1 h 32"/>
                <a:gd name="T68" fmla="*/ 1 w 31"/>
                <a:gd name="T69" fmla="*/ 1 h 32"/>
                <a:gd name="T70" fmla="*/ 1 w 31"/>
                <a:gd name="T71" fmla="*/ 1 h 32"/>
                <a:gd name="T72" fmla="*/ 1 w 31"/>
                <a:gd name="T73" fmla="*/ 1 h 32"/>
                <a:gd name="T74" fmla="*/ 1 w 31"/>
                <a:gd name="T75" fmla="*/ 1 h 32"/>
                <a:gd name="T76" fmla="*/ 1 w 31"/>
                <a:gd name="T77" fmla="*/ 1 h 32"/>
                <a:gd name="T78" fmla="*/ 1 w 31"/>
                <a:gd name="T79" fmla="*/ 1 h 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
                <a:gd name="T121" fmla="*/ 0 h 32"/>
                <a:gd name="T122" fmla="*/ 31 w 31"/>
                <a:gd name="T123" fmla="*/ 32 h 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 h="32">
                  <a:moveTo>
                    <a:pt x="2" y="16"/>
                  </a:moveTo>
                  <a:lnTo>
                    <a:pt x="2" y="20"/>
                  </a:lnTo>
                  <a:lnTo>
                    <a:pt x="5" y="25"/>
                  </a:lnTo>
                  <a:lnTo>
                    <a:pt x="10" y="28"/>
                  </a:lnTo>
                  <a:lnTo>
                    <a:pt x="16" y="30"/>
                  </a:lnTo>
                  <a:lnTo>
                    <a:pt x="20" y="28"/>
                  </a:lnTo>
                  <a:lnTo>
                    <a:pt x="25" y="25"/>
                  </a:lnTo>
                  <a:lnTo>
                    <a:pt x="29" y="20"/>
                  </a:lnTo>
                  <a:lnTo>
                    <a:pt x="30" y="16"/>
                  </a:lnTo>
                  <a:lnTo>
                    <a:pt x="29" y="10"/>
                  </a:lnTo>
                  <a:lnTo>
                    <a:pt x="25" y="7"/>
                  </a:lnTo>
                  <a:lnTo>
                    <a:pt x="20" y="3"/>
                  </a:lnTo>
                  <a:lnTo>
                    <a:pt x="16" y="3"/>
                  </a:lnTo>
                  <a:lnTo>
                    <a:pt x="16" y="1"/>
                  </a:lnTo>
                  <a:lnTo>
                    <a:pt x="16" y="0"/>
                  </a:lnTo>
                  <a:lnTo>
                    <a:pt x="20" y="1"/>
                  </a:lnTo>
                  <a:lnTo>
                    <a:pt x="26" y="4"/>
                  </a:lnTo>
                  <a:lnTo>
                    <a:pt x="30" y="10"/>
                  </a:lnTo>
                  <a:lnTo>
                    <a:pt x="31" y="16"/>
                  </a:lnTo>
                  <a:lnTo>
                    <a:pt x="30" y="23"/>
                  </a:lnTo>
                  <a:lnTo>
                    <a:pt x="26" y="27"/>
                  </a:lnTo>
                  <a:lnTo>
                    <a:pt x="20" y="31"/>
                  </a:lnTo>
                  <a:lnTo>
                    <a:pt x="16" y="32"/>
                  </a:lnTo>
                  <a:lnTo>
                    <a:pt x="12" y="32"/>
                  </a:lnTo>
                  <a:lnTo>
                    <a:pt x="9" y="31"/>
                  </a:lnTo>
                  <a:lnTo>
                    <a:pt x="5" y="28"/>
                  </a:lnTo>
                  <a:lnTo>
                    <a:pt x="4" y="27"/>
                  </a:lnTo>
                  <a:lnTo>
                    <a:pt x="1" y="23"/>
                  </a:lnTo>
                  <a:lnTo>
                    <a:pt x="0" y="16"/>
                  </a:lnTo>
                  <a:lnTo>
                    <a:pt x="1" y="10"/>
                  </a:lnTo>
                  <a:lnTo>
                    <a:pt x="4" y="4"/>
                  </a:lnTo>
                  <a:lnTo>
                    <a:pt x="9" y="1"/>
                  </a:lnTo>
                  <a:lnTo>
                    <a:pt x="15" y="0"/>
                  </a:lnTo>
                  <a:lnTo>
                    <a:pt x="15" y="1"/>
                  </a:lnTo>
                  <a:lnTo>
                    <a:pt x="15" y="3"/>
                  </a:lnTo>
                  <a:lnTo>
                    <a:pt x="9" y="3"/>
                  </a:lnTo>
                  <a:lnTo>
                    <a:pt x="5" y="7"/>
                  </a:lnTo>
                  <a:lnTo>
                    <a:pt x="2" y="10"/>
                  </a:lnTo>
                  <a:lnTo>
                    <a:pt x="2" y="16"/>
                  </a:lnTo>
                  <a:close/>
                </a:path>
              </a:pathLst>
            </a:custGeom>
            <a:solidFill>
              <a:srgbClr val="45D6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3" name="Freeform 208"/>
            <p:cNvSpPr>
              <a:spLocks/>
            </p:cNvSpPr>
            <p:nvPr/>
          </p:nvSpPr>
          <p:spPr bwMode="auto">
            <a:xfrm>
              <a:off x="5131" y="2093"/>
              <a:ext cx="0" cy="2"/>
            </a:xfrm>
            <a:custGeom>
              <a:avLst/>
              <a:gdLst>
                <a:gd name="T0" fmla="*/ 0 w 1"/>
                <a:gd name="T1" fmla="*/ 0 h 3"/>
                <a:gd name="T2" fmla="*/ 0 w 1"/>
                <a:gd name="T3" fmla="*/ 0 h 3"/>
                <a:gd name="T4" fmla="*/ 0 w 1"/>
                <a:gd name="T5" fmla="*/ 1 h 3"/>
                <a:gd name="T6" fmla="*/ 0 w 1"/>
                <a:gd name="T7" fmla="*/ 1 h 3"/>
                <a:gd name="T8" fmla="*/ 0 w 1"/>
                <a:gd name="T9" fmla="*/ 0 h 3"/>
                <a:gd name="T10" fmla="*/ 0 w 1"/>
                <a:gd name="T11" fmla="*/ 0 h 3"/>
                <a:gd name="T12" fmla="*/ 0 60000 65536"/>
                <a:gd name="T13" fmla="*/ 0 60000 65536"/>
                <a:gd name="T14" fmla="*/ 0 60000 65536"/>
                <a:gd name="T15" fmla="*/ 0 60000 65536"/>
                <a:gd name="T16" fmla="*/ 0 60000 65536"/>
                <a:gd name="T17" fmla="*/ 0 60000 65536"/>
                <a:gd name="T18" fmla="*/ 0 w 1"/>
                <a:gd name="T19" fmla="*/ 0 h 3"/>
                <a:gd name="T20" fmla="*/ 0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0" y="0"/>
                  </a:moveTo>
                  <a:lnTo>
                    <a:pt x="1" y="0"/>
                  </a:lnTo>
                  <a:lnTo>
                    <a:pt x="1" y="3"/>
                  </a:lnTo>
                  <a:lnTo>
                    <a:pt x="0" y="3"/>
                  </a:lnTo>
                  <a:lnTo>
                    <a:pt x="0" y="0"/>
                  </a:lnTo>
                  <a:close/>
                </a:path>
              </a:pathLst>
            </a:custGeom>
            <a:solidFill>
              <a:srgbClr val="45D6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 name="Freeform 209"/>
            <p:cNvSpPr>
              <a:spLocks/>
            </p:cNvSpPr>
            <p:nvPr/>
          </p:nvSpPr>
          <p:spPr bwMode="auto">
            <a:xfrm>
              <a:off x="5126" y="2099"/>
              <a:ext cx="8" cy="8"/>
            </a:xfrm>
            <a:custGeom>
              <a:avLst/>
              <a:gdLst>
                <a:gd name="T0" fmla="*/ 1 w 16"/>
                <a:gd name="T1" fmla="*/ 1 h 15"/>
                <a:gd name="T2" fmla="*/ 1 w 16"/>
                <a:gd name="T3" fmla="*/ 1 h 15"/>
                <a:gd name="T4" fmla="*/ 1 w 16"/>
                <a:gd name="T5" fmla="*/ 1 h 15"/>
                <a:gd name="T6" fmla="*/ 1 w 16"/>
                <a:gd name="T7" fmla="*/ 1 h 15"/>
                <a:gd name="T8" fmla="*/ 1 w 16"/>
                <a:gd name="T9" fmla="*/ 0 h 15"/>
                <a:gd name="T10" fmla="*/ 1 w 16"/>
                <a:gd name="T11" fmla="*/ 1 h 15"/>
                <a:gd name="T12" fmla="*/ 0 w 16"/>
                <a:gd name="T13" fmla="*/ 1 h 15"/>
                <a:gd name="T14" fmla="*/ 1 w 16"/>
                <a:gd name="T15" fmla="*/ 1 h 15"/>
                <a:gd name="T16" fmla="*/ 1 w 16"/>
                <a:gd name="T17" fmla="*/ 1 h 15"/>
                <a:gd name="T18" fmla="*/ 1 w 16"/>
                <a:gd name="T19" fmla="*/ 1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5"/>
                <a:gd name="T32" fmla="*/ 16 w 16"/>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5">
                  <a:moveTo>
                    <a:pt x="8" y="15"/>
                  </a:moveTo>
                  <a:lnTo>
                    <a:pt x="13" y="13"/>
                  </a:lnTo>
                  <a:lnTo>
                    <a:pt x="16" y="7"/>
                  </a:lnTo>
                  <a:lnTo>
                    <a:pt x="13" y="1"/>
                  </a:lnTo>
                  <a:lnTo>
                    <a:pt x="8" y="0"/>
                  </a:lnTo>
                  <a:lnTo>
                    <a:pt x="3" y="1"/>
                  </a:lnTo>
                  <a:lnTo>
                    <a:pt x="0" y="7"/>
                  </a:lnTo>
                  <a:lnTo>
                    <a:pt x="3" y="13"/>
                  </a:lnTo>
                  <a:lnTo>
                    <a:pt x="8" y="15"/>
                  </a:lnTo>
                  <a:close/>
                </a:path>
              </a:pathLst>
            </a:custGeom>
            <a:solidFill>
              <a:srgbClr val="45D6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5" name="Freeform 210"/>
            <p:cNvSpPr>
              <a:spLocks/>
            </p:cNvSpPr>
            <p:nvPr/>
          </p:nvSpPr>
          <p:spPr bwMode="auto">
            <a:xfrm>
              <a:off x="5278" y="2160"/>
              <a:ext cx="9" cy="9"/>
            </a:xfrm>
            <a:custGeom>
              <a:avLst/>
              <a:gdLst>
                <a:gd name="T0" fmla="*/ 0 w 19"/>
                <a:gd name="T1" fmla="*/ 0 h 19"/>
                <a:gd name="T2" fmla="*/ 0 w 19"/>
                <a:gd name="T3" fmla="*/ 0 h 19"/>
                <a:gd name="T4" fmla="*/ 0 w 19"/>
                <a:gd name="T5" fmla="*/ 0 h 19"/>
                <a:gd name="T6" fmla="*/ 0 w 19"/>
                <a:gd name="T7" fmla="*/ 0 h 19"/>
                <a:gd name="T8" fmla="*/ 0 w 19"/>
                <a:gd name="T9" fmla="*/ 0 h 19"/>
                <a:gd name="T10" fmla="*/ 0 w 19"/>
                <a:gd name="T11" fmla="*/ 0 h 19"/>
                <a:gd name="T12" fmla="*/ 0 w 19"/>
                <a:gd name="T13" fmla="*/ 0 h 19"/>
                <a:gd name="T14" fmla="*/ 0 w 19"/>
                <a:gd name="T15" fmla="*/ 0 h 19"/>
                <a:gd name="T16" fmla="*/ 0 w 19"/>
                <a:gd name="T17" fmla="*/ 0 h 19"/>
                <a:gd name="T18" fmla="*/ 0 w 19"/>
                <a:gd name="T19" fmla="*/ 0 h 19"/>
                <a:gd name="T20" fmla="*/ 0 w 19"/>
                <a:gd name="T21" fmla="*/ 0 h 19"/>
                <a:gd name="T22" fmla="*/ 0 w 19"/>
                <a:gd name="T23" fmla="*/ 0 h 19"/>
                <a:gd name="T24" fmla="*/ 0 w 19"/>
                <a:gd name="T25" fmla="*/ 0 h 19"/>
                <a:gd name="T26" fmla="*/ 0 w 19"/>
                <a:gd name="T27" fmla="*/ 0 h 19"/>
                <a:gd name="T28" fmla="*/ 0 w 19"/>
                <a:gd name="T29" fmla="*/ 0 h 19"/>
                <a:gd name="T30" fmla="*/ 0 w 19"/>
                <a:gd name="T31" fmla="*/ 0 h 19"/>
                <a:gd name="T32" fmla="*/ 0 w 19"/>
                <a:gd name="T33" fmla="*/ 0 h 19"/>
                <a:gd name="T34" fmla="*/ 0 w 19"/>
                <a:gd name="T35" fmla="*/ 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19"/>
                <a:gd name="T56" fmla="*/ 19 w 19"/>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19">
                  <a:moveTo>
                    <a:pt x="10" y="19"/>
                  </a:moveTo>
                  <a:lnTo>
                    <a:pt x="13" y="18"/>
                  </a:lnTo>
                  <a:lnTo>
                    <a:pt x="15" y="16"/>
                  </a:lnTo>
                  <a:lnTo>
                    <a:pt x="16" y="13"/>
                  </a:lnTo>
                  <a:lnTo>
                    <a:pt x="19" y="9"/>
                  </a:lnTo>
                  <a:lnTo>
                    <a:pt x="16" y="5"/>
                  </a:lnTo>
                  <a:lnTo>
                    <a:pt x="15" y="3"/>
                  </a:lnTo>
                  <a:lnTo>
                    <a:pt x="13" y="0"/>
                  </a:lnTo>
                  <a:lnTo>
                    <a:pt x="10" y="0"/>
                  </a:lnTo>
                  <a:lnTo>
                    <a:pt x="6" y="0"/>
                  </a:lnTo>
                  <a:lnTo>
                    <a:pt x="3" y="3"/>
                  </a:lnTo>
                  <a:lnTo>
                    <a:pt x="0" y="5"/>
                  </a:lnTo>
                  <a:lnTo>
                    <a:pt x="0" y="9"/>
                  </a:lnTo>
                  <a:lnTo>
                    <a:pt x="0" y="13"/>
                  </a:lnTo>
                  <a:lnTo>
                    <a:pt x="3" y="16"/>
                  </a:lnTo>
                  <a:lnTo>
                    <a:pt x="6" y="18"/>
                  </a:lnTo>
                  <a:lnTo>
                    <a:pt x="10" y="19"/>
                  </a:lnTo>
                  <a:close/>
                </a:path>
              </a:pathLst>
            </a:custGeom>
            <a:solidFill>
              <a:srgbClr val="45D6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6" name="Freeform 211"/>
            <p:cNvSpPr>
              <a:spLocks/>
            </p:cNvSpPr>
            <p:nvPr/>
          </p:nvSpPr>
          <p:spPr bwMode="auto">
            <a:xfrm>
              <a:off x="5092" y="1925"/>
              <a:ext cx="432" cy="29"/>
            </a:xfrm>
            <a:custGeom>
              <a:avLst/>
              <a:gdLst>
                <a:gd name="T0" fmla="*/ 0 w 866"/>
                <a:gd name="T1" fmla="*/ 1 h 58"/>
                <a:gd name="T2" fmla="*/ 0 w 866"/>
                <a:gd name="T3" fmla="*/ 1 h 58"/>
                <a:gd name="T4" fmla="*/ 0 w 866"/>
                <a:gd name="T5" fmla="*/ 1 h 58"/>
                <a:gd name="T6" fmla="*/ 0 w 866"/>
                <a:gd name="T7" fmla="*/ 1 h 58"/>
                <a:gd name="T8" fmla="*/ 0 w 866"/>
                <a:gd name="T9" fmla="*/ 0 h 58"/>
                <a:gd name="T10" fmla="*/ 0 w 866"/>
                <a:gd name="T11" fmla="*/ 0 h 58"/>
                <a:gd name="T12" fmla="*/ 0 w 866"/>
                <a:gd name="T13" fmla="*/ 1 h 58"/>
                <a:gd name="T14" fmla="*/ 0 w 866"/>
                <a:gd name="T15" fmla="*/ 1 h 58"/>
                <a:gd name="T16" fmla="*/ 0 w 866"/>
                <a:gd name="T17" fmla="*/ 1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6"/>
                <a:gd name="T28" fmla="*/ 0 h 58"/>
                <a:gd name="T29" fmla="*/ 866 w 866"/>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6" h="58">
                  <a:moveTo>
                    <a:pt x="3" y="55"/>
                  </a:moveTo>
                  <a:lnTo>
                    <a:pt x="368" y="43"/>
                  </a:lnTo>
                  <a:lnTo>
                    <a:pt x="864" y="58"/>
                  </a:lnTo>
                  <a:lnTo>
                    <a:pt x="866" y="5"/>
                  </a:lnTo>
                  <a:lnTo>
                    <a:pt x="570" y="0"/>
                  </a:lnTo>
                  <a:lnTo>
                    <a:pt x="247" y="0"/>
                  </a:lnTo>
                  <a:lnTo>
                    <a:pt x="0" y="1"/>
                  </a:lnTo>
                  <a:lnTo>
                    <a:pt x="3" y="55"/>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7" name="Freeform 212"/>
            <p:cNvSpPr>
              <a:spLocks/>
            </p:cNvSpPr>
            <p:nvPr/>
          </p:nvSpPr>
          <p:spPr bwMode="auto">
            <a:xfrm>
              <a:off x="5096" y="1939"/>
              <a:ext cx="416" cy="9"/>
            </a:xfrm>
            <a:custGeom>
              <a:avLst/>
              <a:gdLst>
                <a:gd name="T0" fmla="*/ 0 w 834"/>
                <a:gd name="T1" fmla="*/ 0 h 19"/>
                <a:gd name="T2" fmla="*/ 0 w 834"/>
                <a:gd name="T3" fmla="*/ 0 h 19"/>
                <a:gd name="T4" fmla="*/ 0 w 834"/>
                <a:gd name="T5" fmla="*/ 0 h 19"/>
                <a:gd name="T6" fmla="*/ 0 w 834"/>
                <a:gd name="T7" fmla="*/ 0 h 19"/>
                <a:gd name="T8" fmla="*/ 0 w 834"/>
                <a:gd name="T9" fmla="*/ 0 h 19"/>
                <a:gd name="T10" fmla="*/ 0 w 834"/>
                <a:gd name="T11" fmla="*/ 0 h 19"/>
                <a:gd name="T12" fmla="*/ 0 60000 65536"/>
                <a:gd name="T13" fmla="*/ 0 60000 65536"/>
                <a:gd name="T14" fmla="*/ 0 60000 65536"/>
                <a:gd name="T15" fmla="*/ 0 60000 65536"/>
                <a:gd name="T16" fmla="*/ 0 60000 65536"/>
                <a:gd name="T17" fmla="*/ 0 60000 65536"/>
                <a:gd name="T18" fmla="*/ 0 w 834"/>
                <a:gd name="T19" fmla="*/ 0 h 19"/>
                <a:gd name="T20" fmla="*/ 834 w 834"/>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834" h="19">
                  <a:moveTo>
                    <a:pt x="0" y="13"/>
                  </a:moveTo>
                  <a:lnTo>
                    <a:pt x="834" y="19"/>
                  </a:lnTo>
                  <a:lnTo>
                    <a:pt x="834" y="5"/>
                  </a:lnTo>
                  <a:lnTo>
                    <a:pt x="2" y="0"/>
                  </a:lnTo>
                  <a:lnTo>
                    <a:pt x="0" y="1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8" name="Freeform 213"/>
            <p:cNvSpPr>
              <a:spLocks/>
            </p:cNvSpPr>
            <p:nvPr/>
          </p:nvSpPr>
          <p:spPr bwMode="auto">
            <a:xfrm>
              <a:off x="5068" y="1946"/>
              <a:ext cx="24" cy="329"/>
            </a:xfrm>
            <a:custGeom>
              <a:avLst/>
              <a:gdLst>
                <a:gd name="T0" fmla="*/ 0 w 50"/>
                <a:gd name="T1" fmla="*/ 1 h 658"/>
                <a:gd name="T2" fmla="*/ 0 w 50"/>
                <a:gd name="T3" fmla="*/ 1 h 658"/>
                <a:gd name="T4" fmla="*/ 0 w 50"/>
                <a:gd name="T5" fmla="*/ 1 h 658"/>
                <a:gd name="T6" fmla="*/ 0 w 50"/>
                <a:gd name="T7" fmla="*/ 0 h 658"/>
                <a:gd name="T8" fmla="*/ 0 w 50"/>
                <a:gd name="T9" fmla="*/ 1 h 658"/>
                <a:gd name="T10" fmla="*/ 0 w 50"/>
                <a:gd name="T11" fmla="*/ 1 h 658"/>
                <a:gd name="T12" fmla="*/ 0 60000 65536"/>
                <a:gd name="T13" fmla="*/ 0 60000 65536"/>
                <a:gd name="T14" fmla="*/ 0 60000 65536"/>
                <a:gd name="T15" fmla="*/ 0 60000 65536"/>
                <a:gd name="T16" fmla="*/ 0 60000 65536"/>
                <a:gd name="T17" fmla="*/ 0 60000 65536"/>
                <a:gd name="T18" fmla="*/ 0 w 50"/>
                <a:gd name="T19" fmla="*/ 0 h 658"/>
                <a:gd name="T20" fmla="*/ 50 w 50"/>
                <a:gd name="T21" fmla="*/ 658 h 658"/>
              </a:gdLst>
              <a:ahLst/>
              <a:cxnLst>
                <a:cxn ang="T12">
                  <a:pos x="T0" y="T1"/>
                </a:cxn>
                <a:cxn ang="T13">
                  <a:pos x="T2" y="T3"/>
                </a:cxn>
                <a:cxn ang="T14">
                  <a:pos x="T4" y="T5"/>
                </a:cxn>
                <a:cxn ang="T15">
                  <a:pos x="T6" y="T7"/>
                </a:cxn>
                <a:cxn ang="T16">
                  <a:pos x="T8" y="T9"/>
                </a:cxn>
                <a:cxn ang="T17">
                  <a:pos x="T10" y="T11"/>
                </a:cxn>
              </a:cxnLst>
              <a:rect l="T18" t="T19" r="T20" b="T21"/>
              <a:pathLst>
                <a:path w="50" h="658">
                  <a:moveTo>
                    <a:pt x="50" y="1"/>
                  </a:moveTo>
                  <a:lnTo>
                    <a:pt x="47" y="658"/>
                  </a:lnTo>
                  <a:lnTo>
                    <a:pt x="0" y="657"/>
                  </a:lnTo>
                  <a:lnTo>
                    <a:pt x="8" y="0"/>
                  </a:lnTo>
                  <a:lnTo>
                    <a:pt x="50" y="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9" name="Freeform 214"/>
            <p:cNvSpPr>
              <a:spLocks/>
            </p:cNvSpPr>
            <p:nvPr/>
          </p:nvSpPr>
          <p:spPr bwMode="auto">
            <a:xfrm>
              <a:off x="5097" y="2252"/>
              <a:ext cx="417" cy="26"/>
            </a:xfrm>
            <a:custGeom>
              <a:avLst/>
              <a:gdLst>
                <a:gd name="T0" fmla="*/ 1 w 833"/>
                <a:gd name="T1" fmla="*/ 0 h 53"/>
                <a:gd name="T2" fmla="*/ 0 w 833"/>
                <a:gd name="T3" fmla="*/ 0 h 53"/>
                <a:gd name="T4" fmla="*/ 1 w 833"/>
                <a:gd name="T5" fmla="*/ 0 h 53"/>
                <a:gd name="T6" fmla="*/ 1 w 833"/>
                <a:gd name="T7" fmla="*/ 0 h 53"/>
                <a:gd name="T8" fmla="*/ 1 w 833"/>
                <a:gd name="T9" fmla="*/ 0 h 53"/>
                <a:gd name="T10" fmla="*/ 1 w 833"/>
                <a:gd name="T11" fmla="*/ 0 h 53"/>
                <a:gd name="T12" fmla="*/ 0 60000 65536"/>
                <a:gd name="T13" fmla="*/ 0 60000 65536"/>
                <a:gd name="T14" fmla="*/ 0 60000 65536"/>
                <a:gd name="T15" fmla="*/ 0 60000 65536"/>
                <a:gd name="T16" fmla="*/ 0 60000 65536"/>
                <a:gd name="T17" fmla="*/ 0 60000 65536"/>
                <a:gd name="T18" fmla="*/ 0 w 833"/>
                <a:gd name="T19" fmla="*/ 0 h 53"/>
                <a:gd name="T20" fmla="*/ 833 w 833"/>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833" h="53">
                  <a:moveTo>
                    <a:pt x="1" y="0"/>
                  </a:moveTo>
                  <a:lnTo>
                    <a:pt x="0" y="51"/>
                  </a:lnTo>
                  <a:lnTo>
                    <a:pt x="829" y="53"/>
                  </a:lnTo>
                  <a:lnTo>
                    <a:pt x="833" y="14"/>
                  </a:lnTo>
                  <a:lnTo>
                    <a:pt x="1"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0" name="Freeform 215"/>
            <p:cNvSpPr>
              <a:spLocks/>
            </p:cNvSpPr>
            <p:nvPr/>
          </p:nvSpPr>
          <p:spPr bwMode="auto">
            <a:xfrm>
              <a:off x="5490" y="2259"/>
              <a:ext cx="22" cy="19"/>
            </a:xfrm>
            <a:custGeom>
              <a:avLst/>
              <a:gdLst>
                <a:gd name="T0" fmla="*/ 0 w 45"/>
                <a:gd name="T1" fmla="*/ 0 h 38"/>
                <a:gd name="T2" fmla="*/ 0 w 45"/>
                <a:gd name="T3" fmla="*/ 1 h 38"/>
                <a:gd name="T4" fmla="*/ 0 w 45"/>
                <a:gd name="T5" fmla="*/ 1 h 38"/>
                <a:gd name="T6" fmla="*/ 0 w 45"/>
                <a:gd name="T7" fmla="*/ 0 h 38"/>
                <a:gd name="T8" fmla="*/ 0 w 45"/>
                <a:gd name="T9" fmla="*/ 0 h 38"/>
                <a:gd name="T10" fmla="*/ 0 w 45"/>
                <a:gd name="T11" fmla="*/ 0 h 38"/>
                <a:gd name="T12" fmla="*/ 0 60000 65536"/>
                <a:gd name="T13" fmla="*/ 0 60000 65536"/>
                <a:gd name="T14" fmla="*/ 0 60000 65536"/>
                <a:gd name="T15" fmla="*/ 0 60000 65536"/>
                <a:gd name="T16" fmla="*/ 0 60000 65536"/>
                <a:gd name="T17" fmla="*/ 0 60000 65536"/>
                <a:gd name="T18" fmla="*/ 0 w 45"/>
                <a:gd name="T19" fmla="*/ 0 h 38"/>
                <a:gd name="T20" fmla="*/ 45 w 45"/>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5" h="38">
                  <a:moveTo>
                    <a:pt x="0" y="0"/>
                  </a:moveTo>
                  <a:lnTo>
                    <a:pt x="0" y="38"/>
                  </a:lnTo>
                  <a:lnTo>
                    <a:pt x="44" y="37"/>
                  </a:lnTo>
                  <a:lnTo>
                    <a:pt x="45"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1" name="Freeform 216"/>
            <p:cNvSpPr>
              <a:spLocks/>
            </p:cNvSpPr>
            <p:nvPr/>
          </p:nvSpPr>
          <p:spPr bwMode="auto">
            <a:xfrm>
              <a:off x="5493" y="2264"/>
              <a:ext cx="18" cy="11"/>
            </a:xfrm>
            <a:custGeom>
              <a:avLst/>
              <a:gdLst>
                <a:gd name="T0" fmla="*/ 0 w 36"/>
                <a:gd name="T1" fmla="*/ 0 h 23"/>
                <a:gd name="T2" fmla="*/ 1 w 36"/>
                <a:gd name="T3" fmla="*/ 0 h 23"/>
                <a:gd name="T4" fmla="*/ 1 w 36"/>
                <a:gd name="T5" fmla="*/ 0 h 23"/>
                <a:gd name="T6" fmla="*/ 0 w 36"/>
                <a:gd name="T7" fmla="*/ 0 h 23"/>
                <a:gd name="T8" fmla="*/ 0 w 36"/>
                <a:gd name="T9" fmla="*/ 0 h 23"/>
                <a:gd name="T10" fmla="*/ 0 60000 65536"/>
                <a:gd name="T11" fmla="*/ 0 60000 65536"/>
                <a:gd name="T12" fmla="*/ 0 60000 65536"/>
                <a:gd name="T13" fmla="*/ 0 60000 65536"/>
                <a:gd name="T14" fmla="*/ 0 60000 65536"/>
                <a:gd name="T15" fmla="*/ 0 w 36"/>
                <a:gd name="T16" fmla="*/ 0 h 23"/>
                <a:gd name="T17" fmla="*/ 36 w 36"/>
                <a:gd name="T18" fmla="*/ 23 h 23"/>
              </a:gdLst>
              <a:ahLst/>
              <a:cxnLst>
                <a:cxn ang="T10">
                  <a:pos x="T0" y="T1"/>
                </a:cxn>
                <a:cxn ang="T11">
                  <a:pos x="T2" y="T3"/>
                </a:cxn>
                <a:cxn ang="T12">
                  <a:pos x="T4" y="T5"/>
                </a:cxn>
                <a:cxn ang="T13">
                  <a:pos x="T6" y="T7"/>
                </a:cxn>
                <a:cxn ang="T14">
                  <a:pos x="T8" y="T9"/>
                </a:cxn>
              </a:cxnLst>
              <a:rect l="T15" t="T16" r="T17" b="T18"/>
              <a:pathLst>
                <a:path w="36" h="23">
                  <a:moveTo>
                    <a:pt x="0" y="0"/>
                  </a:moveTo>
                  <a:lnTo>
                    <a:pt x="36" y="0"/>
                  </a:lnTo>
                  <a:lnTo>
                    <a:pt x="23"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2" name="Freeform 217"/>
            <p:cNvSpPr>
              <a:spLocks/>
            </p:cNvSpPr>
            <p:nvPr/>
          </p:nvSpPr>
          <p:spPr bwMode="auto">
            <a:xfrm>
              <a:off x="5098" y="2252"/>
              <a:ext cx="25" cy="24"/>
            </a:xfrm>
            <a:custGeom>
              <a:avLst/>
              <a:gdLst>
                <a:gd name="T0" fmla="*/ 0 w 51"/>
                <a:gd name="T1" fmla="*/ 0 h 49"/>
                <a:gd name="T2" fmla="*/ 0 w 51"/>
                <a:gd name="T3" fmla="*/ 0 h 49"/>
                <a:gd name="T4" fmla="*/ 0 w 51"/>
                <a:gd name="T5" fmla="*/ 0 h 49"/>
                <a:gd name="T6" fmla="*/ 0 w 51"/>
                <a:gd name="T7" fmla="*/ 0 h 49"/>
                <a:gd name="T8" fmla="*/ 0 w 51"/>
                <a:gd name="T9" fmla="*/ 0 h 49"/>
                <a:gd name="T10" fmla="*/ 0 w 51"/>
                <a:gd name="T11" fmla="*/ 0 h 49"/>
                <a:gd name="T12" fmla="*/ 0 60000 65536"/>
                <a:gd name="T13" fmla="*/ 0 60000 65536"/>
                <a:gd name="T14" fmla="*/ 0 60000 65536"/>
                <a:gd name="T15" fmla="*/ 0 60000 65536"/>
                <a:gd name="T16" fmla="*/ 0 60000 65536"/>
                <a:gd name="T17" fmla="*/ 0 60000 65536"/>
                <a:gd name="T18" fmla="*/ 0 w 51"/>
                <a:gd name="T19" fmla="*/ 0 h 49"/>
                <a:gd name="T20" fmla="*/ 51 w 51"/>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51" h="49">
                  <a:moveTo>
                    <a:pt x="51" y="4"/>
                  </a:moveTo>
                  <a:lnTo>
                    <a:pt x="48" y="49"/>
                  </a:lnTo>
                  <a:lnTo>
                    <a:pt x="0" y="47"/>
                  </a:lnTo>
                  <a:lnTo>
                    <a:pt x="2" y="0"/>
                  </a:lnTo>
                  <a:lnTo>
                    <a:pt x="51" y="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3" name="Freeform 218"/>
            <p:cNvSpPr>
              <a:spLocks/>
            </p:cNvSpPr>
            <p:nvPr/>
          </p:nvSpPr>
          <p:spPr bwMode="auto">
            <a:xfrm>
              <a:off x="5102" y="2256"/>
              <a:ext cx="15" cy="17"/>
            </a:xfrm>
            <a:custGeom>
              <a:avLst/>
              <a:gdLst>
                <a:gd name="T0" fmla="*/ 1 w 30"/>
                <a:gd name="T1" fmla="*/ 0 h 35"/>
                <a:gd name="T2" fmla="*/ 1 w 30"/>
                <a:gd name="T3" fmla="*/ 0 h 35"/>
                <a:gd name="T4" fmla="*/ 0 w 30"/>
                <a:gd name="T5" fmla="*/ 0 h 35"/>
                <a:gd name="T6" fmla="*/ 1 w 30"/>
                <a:gd name="T7" fmla="*/ 0 h 35"/>
                <a:gd name="T8" fmla="*/ 1 w 30"/>
                <a:gd name="T9" fmla="*/ 0 h 35"/>
                <a:gd name="T10" fmla="*/ 0 60000 65536"/>
                <a:gd name="T11" fmla="*/ 0 60000 65536"/>
                <a:gd name="T12" fmla="*/ 0 60000 65536"/>
                <a:gd name="T13" fmla="*/ 0 60000 65536"/>
                <a:gd name="T14" fmla="*/ 0 60000 65536"/>
                <a:gd name="T15" fmla="*/ 0 w 30"/>
                <a:gd name="T16" fmla="*/ 0 h 35"/>
                <a:gd name="T17" fmla="*/ 30 w 30"/>
                <a:gd name="T18" fmla="*/ 35 h 35"/>
              </a:gdLst>
              <a:ahLst/>
              <a:cxnLst>
                <a:cxn ang="T10">
                  <a:pos x="T0" y="T1"/>
                </a:cxn>
                <a:cxn ang="T11">
                  <a:pos x="T2" y="T3"/>
                </a:cxn>
                <a:cxn ang="T12">
                  <a:pos x="T4" y="T5"/>
                </a:cxn>
                <a:cxn ang="T13">
                  <a:pos x="T6" y="T7"/>
                </a:cxn>
                <a:cxn ang="T14">
                  <a:pos x="T8" y="T9"/>
                </a:cxn>
              </a:cxnLst>
              <a:rect l="T15" t="T16" r="T17" b="T18"/>
              <a:pathLst>
                <a:path w="30" h="35">
                  <a:moveTo>
                    <a:pt x="30" y="0"/>
                  </a:moveTo>
                  <a:lnTo>
                    <a:pt x="28" y="35"/>
                  </a:lnTo>
                  <a:lnTo>
                    <a:pt x="0" y="14"/>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4" name="Freeform 219"/>
            <p:cNvSpPr>
              <a:spLocks/>
            </p:cNvSpPr>
            <p:nvPr/>
          </p:nvSpPr>
          <p:spPr bwMode="auto">
            <a:xfrm>
              <a:off x="5233" y="2256"/>
              <a:ext cx="22" cy="19"/>
            </a:xfrm>
            <a:custGeom>
              <a:avLst/>
              <a:gdLst>
                <a:gd name="T0" fmla="*/ 1 w 42"/>
                <a:gd name="T1" fmla="*/ 0 h 38"/>
                <a:gd name="T2" fmla="*/ 0 w 42"/>
                <a:gd name="T3" fmla="*/ 1 h 38"/>
                <a:gd name="T4" fmla="*/ 1 w 42"/>
                <a:gd name="T5" fmla="*/ 1 h 38"/>
                <a:gd name="T6" fmla="*/ 1 w 42"/>
                <a:gd name="T7" fmla="*/ 0 h 38"/>
                <a:gd name="T8" fmla="*/ 1 w 42"/>
                <a:gd name="T9" fmla="*/ 0 h 38"/>
                <a:gd name="T10" fmla="*/ 1 w 42"/>
                <a:gd name="T11" fmla="*/ 0 h 38"/>
                <a:gd name="T12" fmla="*/ 0 60000 65536"/>
                <a:gd name="T13" fmla="*/ 0 60000 65536"/>
                <a:gd name="T14" fmla="*/ 0 60000 65536"/>
                <a:gd name="T15" fmla="*/ 0 60000 65536"/>
                <a:gd name="T16" fmla="*/ 0 60000 65536"/>
                <a:gd name="T17" fmla="*/ 0 60000 65536"/>
                <a:gd name="T18" fmla="*/ 0 w 42"/>
                <a:gd name="T19" fmla="*/ 0 h 38"/>
                <a:gd name="T20" fmla="*/ 42 w 42"/>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2" h="38">
                  <a:moveTo>
                    <a:pt x="1" y="0"/>
                  </a:moveTo>
                  <a:lnTo>
                    <a:pt x="0" y="38"/>
                  </a:lnTo>
                  <a:lnTo>
                    <a:pt x="42" y="37"/>
                  </a:lnTo>
                  <a:lnTo>
                    <a:pt x="42" y="0"/>
                  </a:lnTo>
                  <a:lnTo>
                    <a:pt x="1"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5" name="Freeform 220"/>
            <p:cNvSpPr>
              <a:spLocks/>
            </p:cNvSpPr>
            <p:nvPr/>
          </p:nvSpPr>
          <p:spPr bwMode="auto">
            <a:xfrm>
              <a:off x="5502" y="1916"/>
              <a:ext cx="26" cy="342"/>
            </a:xfrm>
            <a:custGeom>
              <a:avLst/>
              <a:gdLst>
                <a:gd name="T0" fmla="*/ 1 w 52"/>
                <a:gd name="T1" fmla="*/ 0 h 685"/>
                <a:gd name="T2" fmla="*/ 1 w 52"/>
                <a:gd name="T3" fmla="*/ 0 h 685"/>
                <a:gd name="T4" fmla="*/ 0 w 52"/>
                <a:gd name="T5" fmla="*/ 0 h 685"/>
                <a:gd name="T6" fmla="*/ 1 w 52"/>
                <a:gd name="T7" fmla="*/ 0 h 685"/>
                <a:gd name="T8" fmla="*/ 1 w 52"/>
                <a:gd name="T9" fmla="*/ 0 h 685"/>
                <a:gd name="T10" fmla="*/ 1 w 52"/>
                <a:gd name="T11" fmla="*/ 0 h 685"/>
                <a:gd name="T12" fmla="*/ 0 60000 65536"/>
                <a:gd name="T13" fmla="*/ 0 60000 65536"/>
                <a:gd name="T14" fmla="*/ 0 60000 65536"/>
                <a:gd name="T15" fmla="*/ 0 60000 65536"/>
                <a:gd name="T16" fmla="*/ 0 60000 65536"/>
                <a:gd name="T17" fmla="*/ 0 60000 65536"/>
                <a:gd name="T18" fmla="*/ 0 w 52"/>
                <a:gd name="T19" fmla="*/ 0 h 685"/>
                <a:gd name="T20" fmla="*/ 52 w 52"/>
                <a:gd name="T21" fmla="*/ 685 h 685"/>
              </a:gdLst>
              <a:ahLst/>
              <a:cxnLst>
                <a:cxn ang="T12">
                  <a:pos x="T0" y="T1"/>
                </a:cxn>
                <a:cxn ang="T13">
                  <a:pos x="T2" y="T3"/>
                </a:cxn>
                <a:cxn ang="T14">
                  <a:pos x="T4" y="T5"/>
                </a:cxn>
                <a:cxn ang="T15">
                  <a:pos x="T6" y="T7"/>
                </a:cxn>
                <a:cxn ang="T16">
                  <a:pos x="T8" y="T9"/>
                </a:cxn>
                <a:cxn ang="T17">
                  <a:pos x="T10" y="T11"/>
                </a:cxn>
              </a:cxnLst>
              <a:rect l="T18" t="T19" r="T20" b="T21"/>
              <a:pathLst>
                <a:path w="52" h="685">
                  <a:moveTo>
                    <a:pt x="52" y="4"/>
                  </a:moveTo>
                  <a:lnTo>
                    <a:pt x="2" y="0"/>
                  </a:lnTo>
                  <a:lnTo>
                    <a:pt x="0" y="681"/>
                  </a:lnTo>
                  <a:lnTo>
                    <a:pt x="32" y="685"/>
                  </a:lnTo>
                  <a:lnTo>
                    <a:pt x="52" y="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6" name="Freeform 221"/>
            <p:cNvSpPr>
              <a:spLocks/>
            </p:cNvSpPr>
            <p:nvPr/>
          </p:nvSpPr>
          <p:spPr bwMode="auto">
            <a:xfrm>
              <a:off x="5504" y="1917"/>
              <a:ext cx="24" cy="25"/>
            </a:xfrm>
            <a:custGeom>
              <a:avLst/>
              <a:gdLst>
                <a:gd name="T0" fmla="*/ 1 w 48"/>
                <a:gd name="T1" fmla="*/ 1 h 48"/>
                <a:gd name="T2" fmla="*/ 0 w 48"/>
                <a:gd name="T3" fmla="*/ 1 h 48"/>
                <a:gd name="T4" fmla="*/ 0 w 48"/>
                <a:gd name="T5" fmla="*/ 0 h 48"/>
                <a:gd name="T6" fmla="*/ 1 w 48"/>
                <a:gd name="T7" fmla="*/ 0 h 48"/>
                <a:gd name="T8" fmla="*/ 1 w 48"/>
                <a:gd name="T9" fmla="*/ 1 h 48"/>
                <a:gd name="T10" fmla="*/ 1 w 48"/>
                <a:gd name="T11" fmla="*/ 1 h 48"/>
                <a:gd name="T12" fmla="*/ 0 60000 65536"/>
                <a:gd name="T13" fmla="*/ 0 60000 65536"/>
                <a:gd name="T14" fmla="*/ 0 60000 65536"/>
                <a:gd name="T15" fmla="*/ 0 60000 65536"/>
                <a:gd name="T16" fmla="*/ 0 60000 65536"/>
                <a:gd name="T17" fmla="*/ 0 60000 65536"/>
                <a:gd name="T18" fmla="*/ 0 w 48"/>
                <a:gd name="T19" fmla="*/ 0 h 48"/>
                <a:gd name="T20" fmla="*/ 48 w 4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48" h="48">
                  <a:moveTo>
                    <a:pt x="45" y="48"/>
                  </a:moveTo>
                  <a:lnTo>
                    <a:pt x="0" y="47"/>
                  </a:lnTo>
                  <a:lnTo>
                    <a:pt x="0" y="0"/>
                  </a:lnTo>
                  <a:lnTo>
                    <a:pt x="48" y="0"/>
                  </a:lnTo>
                  <a:lnTo>
                    <a:pt x="45" y="4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7" name="Freeform 222"/>
            <p:cNvSpPr>
              <a:spLocks/>
            </p:cNvSpPr>
            <p:nvPr/>
          </p:nvSpPr>
          <p:spPr bwMode="auto">
            <a:xfrm>
              <a:off x="5507" y="1921"/>
              <a:ext cx="17" cy="14"/>
            </a:xfrm>
            <a:custGeom>
              <a:avLst/>
              <a:gdLst>
                <a:gd name="T0" fmla="*/ 0 w 35"/>
                <a:gd name="T1" fmla="*/ 1 h 28"/>
                <a:gd name="T2" fmla="*/ 0 w 35"/>
                <a:gd name="T3" fmla="*/ 1 h 28"/>
                <a:gd name="T4" fmla="*/ 0 w 35"/>
                <a:gd name="T5" fmla="*/ 0 h 28"/>
                <a:gd name="T6" fmla="*/ 0 w 35"/>
                <a:gd name="T7" fmla="*/ 1 h 28"/>
                <a:gd name="T8" fmla="*/ 0 w 35"/>
                <a:gd name="T9" fmla="*/ 1 h 28"/>
                <a:gd name="T10" fmla="*/ 0 60000 65536"/>
                <a:gd name="T11" fmla="*/ 0 60000 65536"/>
                <a:gd name="T12" fmla="*/ 0 60000 65536"/>
                <a:gd name="T13" fmla="*/ 0 60000 65536"/>
                <a:gd name="T14" fmla="*/ 0 60000 65536"/>
                <a:gd name="T15" fmla="*/ 0 w 35"/>
                <a:gd name="T16" fmla="*/ 0 h 28"/>
                <a:gd name="T17" fmla="*/ 35 w 35"/>
                <a:gd name="T18" fmla="*/ 28 h 28"/>
              </a:gdLst>
              <a:ahLst/>
              <a:cxnLst>
                <a:cxn ang="T10">
                  <a:pos x="T0" y="T1"/>
                </a:cxn>
                <a:cxn ang="T11">
                  <a:pos x="T2" y="T3"/>
                </a:cxn>
                <a:cxn ang="T12">
                  <a:pos x="T4" y="T5"/>
                </a:cxn>
                <a:cxn ang="T13">
                  <a:pos x="T6" y="T7"/>
                </a:cxn>
                <a:cxn ang="T14">
                  <a:pos x="T8" y="T9"/>
                </a:cxn>
              </a:cxnLst>
              <a:rect l="T15" t="T16" r="T17" b="T18"/>
              <a:pathLst>
                <a:path w="35" h="28">
                  <a:moveTo>
                    <a:pt x="35" y="28"/>
                  </a:moveTo>
                  <a:lnTo>
                    <a:pt x="0" y="28"/>
                  </a:lnTo>
                  <a:lnTo>
                    <a:pt x="21" y="0"/>
                  </a:lnTo>
                  <a:lnTo>
                    <a:pt x="3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8" name="Freeform 223"/>
            <p:cNvSpPr>
              <a:spLocks/>
            </p:cNvSpPr>
            <p:nvPr/>
          </p:nvSpPr>
          <p:spPr bwMode="auto">
            <a:xfrm>
              <a:off x="5504" y="2052"/>
              <a:ext cx="18" cy="21"/>
            </a:xfrm>
            <a:custGeom>
              <a:avLst/>
              <a:gdLst>
                <a:gd name="T0" fmla="*/ 1 w 34"/>
                <a:gd name="T1" fmla="*/ 0 h 43"/>
                <a:gd name="T2" fmla="*/ 0 w 34"/>
                <a:gd name="T3" fmla="*/ 0 h 43"/>
                <a:gd name="T4" fmla="*/ 1 w 34"/>
                <a:gd name="T5" fmla="*/ 0 h 43"/>
                <a:gd name="T6" fmla="*/ 1 w 34"/>
                <a:gd name="T7" fmla="*/ 0 h 43"/>
                <a:gd name="T8" fmla="*/ 1 w 34"/>
                <a:gd name="T9" fmla="*/ 0 h 43"/>
                <a:gd name="T10" fmla="*/ 1 w 34"/>
                <a:gd name="T11" fmla="*/ 0 h 43"/>
                <a:gd name="T12" fmla="*/ 0 60000 65536"/>
                <a:gd name="T13" fmla="*/ 0 60000 65536"/>
                <a:gd name="T14" fmla="*/ 0 60000 65536"/>
                <a:gd name="T15" fmla="*/ 0 60000 65536"/>
                <a:gd name="T16" fmla="*/ 0 60000 65536"/>
                <a:gd name="T17" fmla="*/ 0 60000 65536"/>
                <a:gd name="T18" fmla="*/ 0 w 34"/>
                <a:gd name="T19" fmla="*/ 0 h 43"/>
                <a:gd name="T20" fmla="*/ 34 w 34"/>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34" h="43">
                  <a:moveTo>
                    <a:pt x="34" y="0"/>
                  </a:moveTo>
                  <a:lnTo>
                    <a:pt x="0" y="1"/>
                  </a:lnTo>
                  <a:lnTo>
                    <a:pt x="2" y="43"/>
                  </a:lnTo>
                  <a:lnTo>
                    <a:pt x="34" y="40"/>
                  </a:lnTo>
                  <a:lnTo>
                    <a:pt x="34"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9" name="Freeform 224"/>
            <p:cNvSpPr>
              <a:spLocks/>
            </p:cNvSpPr>
            <p:nvPr/>
          </p:nvSpPr>
          <p:spPr bwMode="auto">
            <a:xfrm>
              <a:off x="5070" y="1928"/>
              <a:ext cx="22" cy="19"/>
            </a:xfrm>
            <a:custGeom>
              <a:avLst/>
              <a:gdLst>
                <a:gd name="T0" fmla="*/ 0 w 44"/>
                <a:gd name="T1" fmla="*/ 1 h 38"/>
                <a:gd name="T2" fmla="*/ 1 w 44"/>
                <a:gd name="T3" fmla="*/ 1 h 38"/>
                <a:gd name="T4" fmla="*/ 1 w 44"/>
                <a:gd name="T5" fmla="*/ 1 h 38"/>
                <a:gd name="T6" fmla="*/ 1 w 44"/>
                <a:gd name="T7" fmla="*/ 0 h 38"/>
                <a:gd name="T8" fmla="*/ 0 w 44"/>
                <a:gd name="T9" fmla="*/ 1 h 38"/>
                <a:gd name="T10" fmla="*/ 0 w 44"/>
                <a:gd name="T11" fmla="*/ 1 h 38"/>
                <a:gd name="T12" fmla="*/ 0 60000 65536"/>
                <a:gd name="T13" fmla="*/ 0 60000 65536"/>
                <a:gd name="T14" fmla="*/ 0 60000 65536"/>
                <a:gd name="T15" fmla="*/ 0 60000 65536"/>
                <a:gd name="T16" fmla="*/ 0 60000 65536"/>
                <a:gd name="T17" fmla="*/ 0 60000 65536"/>
                <a:gd name="T18" fmla="*/ 0 w 44"/>
                <a:gd name="T19" fmla="*/ 0 h 38"/>
                <a:gd name="T20" fmla="*/ 44 w 44"/>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4" h="38">
                  <a:moveTo>
                    <a:pt x="0" y="1"/>
                  </a:moveTo>
                  <a:lnTo>
                    <a:pt x="1" y="35"/>
                  </a:lnTo>
                  <a:lnTo>
                    <a:pt x="42" y="38"/>
                  </a:lnTo>
                  <a:lnTo>
                    <a:pt x="44"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0" name="Freeform 225"/>
            <p:cNvSpPr>
              <a:spLocks/>
            </p:cNvSpPr>
            <p:nvPr/>
          </p:nvSpPr>
          <p:spPr bwMode="auto">
            <a:xfrm>
              <a:off x="5104" y="1954"/>
              <a:ext cx="22" cy="19"/>
            </a:xfrm>
            <a:custGeom>
              <a:avLst/>
              <a:gdLst>
                <a:gd name="T0" fmla="*/ 0 w 43"/>
                <a:gd name="T1" fmla="*/ 0 h 37"/>
                <a:gd name="T2" fmla="*/ 0 w 43"/>
                <a:gd name="T3" fmla="*/ 1 h 37"/>
                <a:gd name="T4" fmla="*/ 1 w 43"/>
                <a:gd name="T5" fmla="*/ 1 h 37"/>
                <a:gd name="T6" fmla="*/ 1 w 43"/>
                <a:gd name="T7" fmla="*/ 0 h 37"/>
                <a:gd name="T8" fmla="*/ 0 w 43"/>
                <a:gd name="T9" fmla="*/ 0 h 37"/>
                <a:gd name="T10" fmla="*/ 0 w 43"/>
                <a:gd name="T11" fmla="*/ 0 h 37"/>
                <a:gd name="T12" fmla="*/ 0 60000 65536"/>
                <a:gd name="T13" fmla="*/ 0 60000 65536"/>
                <a:gd name="T14" fmla="*/ 0 60000 65536"/>
                <a:gd name="T15" fmla="*/ 0 60000 65536"/>
                <a:gd name="T16" fmla="*/ 0 60000 65536"/>
                <a:gd name="T17" fmla="*/ 0 60000 65536"/>
                <a:gd name="T18" fmla="*/ 0 w 43"/>
                <a:gd name="T19" fmla="*/ 0 h 37"/>
                <a:gd name="T20" fmla="*/ 43 w 43"/>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43" h="37">
                  <a:moveTo>
                    <a:pt x="0" y="0"/>
                  </a:moveTo>
                  <a:lnTo>
                    <a:pt x="0" y="36"/>
                  </a:lnTo>
                  <a:lnTo>
                    <a:pt x="42" y="37"/>
                  </a:lnTo>
                  <a:lnTo>
                    <a:pt x="43" y="0"/>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1" name="Freeform 226"/>
            <p:cNvSpPr>
              <a:spLocks/>
            </p:cNvSpPr>
            <p:nvPr/>
          </p:nvSpPr>
          <p:spPr bwMode="auto">
            <a:xfrm>
              <a:off x="5131" y="1954"/>
              <a:ext cx="22" cy="19"/>
            </a:xfrm>
            <a:custGeom>
              <a:avLst/>
              <a:gdLst>
                <a:gd name="T0" fmla="*/ 0 w 43"/>
                <a:gd name="T1" fmla="*/ 0 h 37"/>
                <a:gd name="T2" fmla="*/ 1 w 43"/>
                <a:gd name="T3" fmla="*/ 1 h 37"/>
                <a:gd name="T4" fmla="*/ 1 w 43"/>
                <a:gd name="T5" fmla="*/ 1 h 37"/>
                <a:gd name="T6" fmla="*/ 1 w 43"/>
                <a:gd name="T7" fmla="*/ 0 h 37"/>
                <a:gd name="T8" fmla="*/ 0 w 43"/>
                <a:gd name="T9" fmla="*/ 0 h 37"/>
                <a:gd name="T10" fmla="*/ 0 w 43"/>
                <a:gd name="T11" fmla="*/ 0 h 37"/>
                <a:gd name="T12" fmla="*/ 0 60000 65536"/>
                <a:gd name="T13" fmla="*/ 0 60000 65536"/>
                <a:gd name="T14" fmla="*/ 0 60000 65536"/>
                <a:gd name="T15" fmla="*/ 0 60000 65536"/>
                <a:gd name="T16" fmla="*/ 0 60000 65536"/>
                <a:gd name="T17" fmla="*/ 0 60000 65536"/>
                <a:gd name="T18" fmla="*/ 0 w 43"/>
                <a:gd name="T19" fmla="*/ 0 h 37"/>
                <a:gd name="T20" fmla="*/ 43 w 43"/>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43" h="37">
                  <a:moveTo>
                    <a:pt x="0" y="0"/>
                  </a:moveTo>
                  <a:lnTo>
                    <a:pt x="1" y="36"/>
                  </a:lnTo>
                  <a:lnTo>
                    <a:pt x="43" y="37"/>
                  </a:lnTo>
                  <a:lnTo>
                    <a:pt x="43" y="0"/>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2" name="Freeform 227"/>
            <p:cNvSpPr>
              <a:spLocks/>
            </p:cNvSpPr>
            <p:nvPr/>
          </p:nvSpPr>
          <p:spPr bwMode="auto">
            <a:xfrm>
              <a:off x="5159" y="1953"/>
              <a:ext cx="22" cy="19"/>
            </a:xfrm>
            <a:custGeom>
              <a:avLst/>
              <a:gdLst>
                <a:gd name="T0" fmla="*/ 0 w 44"/>
                <a:gd name="T1" fmla="*/ 1 h 38"/>
                <a:gd name="T2" fmla="*/ 1 w 44"/>
                <a:gd name="T3" fmla="*/ 1 h 38"/>
                <a:gd name="T4" fmla="*/ 1 w 44"/>
                <a:gd name="T5" fmla="*/ 1 h 38"/>
                <a:gd name="T6" fmla="*/ 1 w 44"/>
                <a:gd name="T7" fmla="*/ 0 h 38"/>
                <a:gd name="T8" fmla="*/ 0 w 44"/>
                <a:gd name="T9" fmla="*/ 1 h 38"/>
                <a:gd name="T10" fmla="*/ 0 w 44"/>
                <a:gd name="T11" fmla="*/ 1 h 38"/>
                <a:gd name="T12" fmla="*/ 0 60000 65536"/>
                <a:gd name="T13" fmla="*/ 0 60000 65536"/>
                <a:gd name="T14" fmla="*/ 0 60000 65536"/>
                <a:gd name="T15" fmla="*/ 0 60000 65536"/>
                <a:gd name="T16" fmla="*/ 0 60000 65536"/>
                <a:gd name="T17" fmla="*/ 0 60000 65536"/>
                <a:gd name="T18" fmla="*/ 0 w 44"/>
                <a:gd name="T19" fmla="*/ 0 h 38"/>
                <a:gd name="T20" fmla="*/ 44 w 44"/>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4" h="38">
                  <a:moveTo>
                    <a:pt x="0" y="2"/>
                  </a:moveTo>
                  <a:lnTo>
                    <a:pt x="1" y="38"/>
                  </a:lnTo>
                  <a:lnTo>
                    <a:pt x="43" y="38"/>
                  </a:lnTo>
                  <a:lnTo>
                    <a:pt x="44" y="0"/>
                  </a:lnTo>
                  <a:lnTo>
                    <a:pt x="0" y="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3" name="Freeform 228"/>
            <p:cNvSpPr>
              <a:spLocks/>
            </p:cNvSpPr>
            <p:nvPr/>
          </p:nvSpPr>
          <p:spPr bwMode="auto">
            <a:xfrm>
              <a:off x="5187" y="1953"/>
              <a:ext cx="22" cy="19"/>
            </a:xfrm>
            <a:custGeom>
              <a:avLst/>
              <a:gdLst>
                <a:gd name="T0" fmla="*/ 0 w 44"/>
                <a:gd name="T1" fmla="*/ 1 h 38"/>
                <a:gd name="T2" fmla="*/ 0 w 44"/>
                <a:gd name="T3" fmla="*/ 1 h 38"/>
                <a:gd name="T4" fmla="*/ 1 w 44"/>
                <a:gd name="T5" fmla="*/ 1 h 38"/>
                <a:gd name="T6" fmla="*/ 1 w 44"/>
                <a:gd name="T7" fmla="*/ 0 h 38"/>
                <a:gd name="T8" fmla="*/ 0 w 44"/>
                <a:gd name="T9" fmla="*/ 1 h 38"/>
                <a:gd name="T10" fmla="*/ 0 w 44"/>
                <a:gd name="T11" fmla="*/ 1 h 38"/>
                <a:gd name="T12" fmla="*/ 0 60000 65536"/>
                <a:gd name="T13" fmla="*/ 0 60000 65536"/>
                <a:gd name="T14" fmla="*/ 0 60000 65536"/>
                <a:gd name="T15" fmla="*/ 0 60000 65536"/>
                <a:gd name="T16" fmla="*/ 0 60000 65536"/>
                <a:gd name="T17" fmla="*/ 0 60000 65536"/>
                <a:gd name="T18" fmla="*/ 0 w 44"/>
                <a:gd name="T19" fmla="*/ 0 h 38"/>
                <a:gd name="T20" fmla="*/ 44 w 44"/>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4" h="38">
                  <a:moveTo>
                    <a:pt x="0" y="2"/>
                  </a:moveTo>
                  <a:lnTo>
                    <a:pt x="0" y="37"/>
                  </a:lnTo>
                  <a:lnTo>
                    <a:pt x="43" y="38"/>
                  </a:lnTo>
                  <a:lnTo>
                    <a:pt x="44" y="0"/>
                  </a:lnTo>
                  <a:lnTo>
                    <a:pt x="0" y="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4" name="Freeform 229"/>
            <p:cNvSpPr>
              <a:spLocks/>
            </p:cNvSpPr>
            <p:nvPr/>
          </p:nvSpPr>
          <p:spPr bwMode="auto">
            <a:xfrm>
              <a:off x="5214" y="1953"/>
              <a:ext cx="22" cy="19"/>
            </a:xfrm>
            <a:custGeom>
              <a:avLst/>
              <a:gdLst>
                <a:gd name="T0" fmla="*/ 0 w 43"/>
                <a:gd name="T1" fmla="*/ 0 h 38"/>
                <a:gd name="T2" fmla="*/ 1 w 43"/>
                <a:gd name="T3" fmla="*/ 1 h 38"/>
                <a:gd name="T4" fmla="*/ 1 w 43"/>
                <a:gd name="T5" fmla="*/ 1 h 38"/>
                <a:gd name="T6" fmla="*/ 1 w 43"/>
                <a:gd name="T7" fmla="*/ 0 h 38"/>
                <a:gd name="T8" fmla="*/ 0 w 43"/>
                <a:gd name="T9" fmla="*/ 0 h 38"/>
                <a:gd name="T10" fmla="*/ 0 w 43"/>
                <a:gd name="T11" fmla="*/ 0 h 38"/>
                <a:gd name="T12" fmla="*/ 0 60000 65536"/>
                <a:gd name="T13" fmla="*/ 0 60000 65536"/>
                <a:gd name="T14" fmla="*/ 0 60000 65536"/>
                <a:gd name="T15" fmla="*/ 0 60000 65536"/>
                <a:gd name="T16" fmla="*/ 0 60000 65536"/>
                <a:gd name="T17" fmla="*/ 0 60000 65536"/>
                <a:gd name="T18" fmla="*/ 0 w 43"/>
                <a:gd name="T19" fmla="*/ 0 h 38"/>
                <a:gd name="T20" fmla="*/ 43 w 43"/>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3" h="38">
                  <a:moveTo>
                    <a:pt x="0" y="0"/>
                  </a:moveTo>
                  <a:lnTo>
                    <a:pt x="1" y="37"/>
                  </a:lnTo>
                  <a:lnTo>
                    <a:pt x="42" y="38"/>
                  </a:lnTo>
                  <a:lnTo>
                    <a:pt x="43" y="0"/>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5" name="Freeform 230"/>
            <p:cNvSpPr>
              <a:spLocks/>
            </p:cNvSpPr>
            <p:nvPr/>
          </p:nvSpPr>
          <p:spPr bwMode="auto">
            <a:xfrm>
              <a:off x="5242" y="1953"/>
              <a:ext cx="22" cy="19"/>
            </a:xfrm>
            <a:custGeom>
              <a:avLst/>
              <a:gdLst>
                <a:gd name="T0" fmla="*/ 0 w 44"/>
                <a:gd name="T1" fmla="*/ 0 h 38"/>
                <a:gd name="T2" fmla="*/ 1 w 44"/>
                <a:gd name="T3" fmla="*/ 1 h 38"/>
                <a:gd name="T4" fmla="*/ 1 w 44"/>
                <a:gd name="T5" fmla="*/ 1 h 38"/>
                <a:gd name="T6" fmla="*/ 1 w 44"/>
                <a:gd name="T7" fmla="*/ 0 h 38"/>
                <a:gd name="T8" fmla="*/ 0 w 44"/>
                <a:gd name="T9" fmla="*/ 0 h 38"/>
                <a:gd name="T10" fmla="*/ 0 w 44"/>
                <a:gd name="T11" fmla="*/ 0 h 38"/>
                <a:gd name="T12" fmla="*/ 0 60000 65536"/>
                <a:gd name="T13" fmla="*/ 0 60000 65536"/>
                <a:gd name="T14" fmla="*/ 0 60000 65536"/>
                <a:gd name="T15" fmla="*/ 0 60000 65536"/>
                <a:gd name="T16" fmla="*/ 0 60000 65536"/>
                <a:gd name="T17" fmla="*/ 0 60000 65536"/>
                <a:gd name="T18" fmla="*/ 0 w 44"/>
                <a:gd name="T19" fmla="*/ 0 h 38"/>
                <a:gd name="T20" fmla="*/ 44 w 44"/>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4" h="38">
                  <a:moveTo>
                    <a:pt x="0" y="0"/>
                  </a:moveTo>
                  <a:lnTo>
                    <a:pt x="1" y="35"/>
                  </a:lnTo>
                  <a:lnTo>
                    <a:pt x="42" y="38"/>
                  </a:lnTo>
                  <a:lnTo>
                    <a:pt x="44" y="0"/>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6" name="Freeform 231"/>
            <p:cNvSpPr>
              <a:spLocks/>
            </p:cNvSpPr>
            <p:nvPr/>
          </p:nvSpPr>
          <p:spPr bwMode="auto">
            <a:xfrm>
              <a:off x="5270" y="1953"/>
              <a:ext cx="22" cy="19"/>
            </a:xfrm>
            <a:custGeom>
              <a:avLst/>
              <a:gdLst>
                <a:gd name="T0" fmla="*/ 0 w 44"/>
                <a:gd name="T1" fmla="*/ 0 h 38"/>
                <a:gd name="T2" fmla="*/ 1 w 44"/>
                <a:gd name="T3" fmla="*/ 1 h 38"/>
                <a:gd name="T4" fmla="*/ 1 w 44"/>
                <a:gd name="T5" fmla="*/ 1 h 38"/>
                <a:gd name="T6" fmla="*/ 1 w 44"/>
                <a:gd name="T7" fmla="*/ 0 h 38"/>
                <a:gd name="T8" fmla="*/ 0 w 44"/>
                <a:gd name="T9" fmla="*/ 0 h 38"/>
                <a:gd name="T10" fmla="*/ 0 w 44"/>
                <a:gd name="T11" fmla="*/ 0 h 38"/>
                <a:gd name="T12" fmla="*/ 0 60000 65536"/>
                <a:gd name="T13" fmla="*/ 0 60000 65536"/>
                <a:gd name="T14" fmla="*/ 0 60000 65536"/>
                <a:gd name="T15" fmla="*/ 0 60000 65536"/>
                <a:gd name="T16" fmla="*/ 0 60000 65536"/>
                <a:gd name="T17" fmla="*/ 0 60000 65536"/>
                <a:gd name="T18" fmla="*/ 0 w 44"/>
                <a:gd name="T19" fmla="*/ 0 h 38"/>
                <a:gd name="T20" fmla="*/ 44 w 44"/>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4" h="38">
                  <a:moveTo>
                    <a:pt x="0" y="0"/>
                  </a:moveTo>
                  <a:lnTo>
                    <a:pt x="1" y="35"/>
                  </a:lnTo>
                  <a:lnTo>
                    <a:pt x="42" y="38"/>
                  </a:lnTo>
                  <a:lnTo>
                    <a:pt x="44" y="0"/>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7" name="Freeform 232"/>
            <p:cNvSpPr>
              <a:spLocks/>
            </p:cNvSpPr>
            <p:nvPr/>
          </p:nvSpPr>
          <p:spPr bwMode="auto">
            <a:xfrm>
              <a:off x="5298" y="1953"/>
              <a:ext cx="22" cy="19"/>
            </a:xfrm>
            <a:custGeom>
              <a:avLst/>
              <a:gdLst>
                <a:gd name="T0" fmla="*/ 0 w 44"/>
                <a:gd name="T1" fmla="*/ 0 h 38"/>
                <a:gd name="T2" fmla="*/ 0 w 44"/>
                <a:gd name="T3" fmla="*/ 1 h 38"/>
                <a:gd name="T4" fmla="*/ 1 w 44"/>
                <a:gd name="T5" fmla="*/ 1 h 38"/>
                <a:gd name="T6" fmla="*/ 1 w 44"/>
                <a:gd name="T7" fmla="*/ 0 h 38"/>
                <a:gd name="T8" fmla="*/ 0 w 44"/>
                <a:gd name="T9" fmla="*/ 0 h 38"/>
                <a:gd name="T10" fmla="*/ 0 w 44"/>
                <a:gd name="T11" fmla="*/ 0 h 38"/>
                <a:gd name="T12" fmla="*/ 0 60000 65536"/>
                <a:gd name="T13" fmla="*/ 0 60000 65536"/>
                <a:gd name="T14" fmla="*/ 0 60000 65536"/>
                <a:gd name="T15" fmla="*/ 0 60000 65536"/>
                <a:gd name="T16" fmla="*/ 0 60000 65536"/>
                <a:gd name="T17" fmla="*/ 0 60000 65536"/>
                <a:gd name="T18" fmla="*/ 0 w 44"/>
                <a:gd name="T19" fmla="*/ 0 h 38"/>
                <a:gd name="T20" fmla="*/ 44 w 44"/>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4" h="38">
                  <a:moveTo>
                    <a:pt x="0" y="0"/>
                  </a:moveTo>
                  <a:lnTo>
                    <a:pt x="0" y="35"/>
                  </a:lnTo>
                  <a:lnTo>
                    <a:pt x="43" y="38"/>
                  </a:lnTo>
                  <a:lnTo>
                    <a:pt x="44" y="0"/>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8" name="Freeform 233"/>
            <p:cNvSpPr>
              <a:spLocks/>
            </p:cNvSpPr>
            <p:nvPr/>
          </p:nvSpPr>
          <p:spPr bwMode="auto">
            <a:xfrm>
              <a:off x="5325" y="1952"/>
              <a:ext cx="22" cy="19"/>
            </a:xfrm>
            <a:custGeom>
              <a:avLst/>
              <a:gdLst>
                <a:gd name="T0" fmla="*/ 0 w 42"/>
                <a:gd name="T1" fmla="*/ 1 h 38"/>
                <a:gd name="T2" fmla="*/ 0 w 42"/>
                <a:gd name="T3" fmla="*/ 1 h 38"/>
                <a:gd name="T4" fmla="*/ 1 w 42"/>
                <a:gd name="T5" fmla="*/ 1 h 38"/>
                <a:gd name="T6" fmla="*/ 1 w 42"/>
                <a:gd name="T7" fmla="*/ 0 h 38"/>
                <a:gd name="T8" fmla="*/ 0 w 42"/>
                <a:gd name="T9" fmla="*/ 1 h 38"/>
                <a:gd name="T10" fmla="*/ 0 w 42"/>
                <a:gd name="T11" fmla="*/ 1 h 38"/>
                <a:gd name="T12" fmla="*/ 0 60000 65536"/>
                <a:gd name="T13" fmla="*/ 0 60000 65536"/>
                <a:gd name="T14" fmla="*/ 0 60000 65536"/>
                <a:gd name="T15" fmla="*/ 0 60000 65536"/>
                <a:gd name="T16" fmla="*/ 0 60000 65536"/>
                <a:gd name="T17" fmla="*/ 0 60000 65536"/>
                <a:gd name="T18" fmla="*/ 0 w 42"/>
                <a:gd name="T19" fmla="*/ 0 h 38"/>
                <a:gd name="T20" fmla="*/ 42 w 42"/>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2" h="38">
                  <a:moveTo>
                    <a:pt x="0" y="1"/>
                  </a:moveTo>
                  <a:lnTo>
                    <a:pt x="0" y="36"/>
                  </a:lnTo>
                  <a:lnTo>
                    <a:pt x="41" y="38"/>
                  </a:lnTo>
                  <a:lnTo>
                    <a:pt x="42" y="0"/>
                  </a:lnTo>
                  <a:lnTo>
                    <a:pt x="0" y="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9" name="Freeform 234"/>
            <p:cNvSpPr>
              <a:spLocks/>
            </p:cNvSpPr>
            <p:nvPr/>
          </p:nvSpPr>
          <p:spPr bwMode="auto">
            <a:xfrm>
              <a:off x="5353" y="1952"/>
              <a:ext cx="22" cy="19"/>
            </a:xfrm>
            <a:custGeom>
              <a:avLst/>
              <a:gdLst>
                <a:gd name="T0" fmla="*/ 0 w 44"/>
                <a:gd name="T1" fmla="*/ 0 h 38"/>
                <a:gd name="T2" fmla="*/ 1 w 44"/>
                <a:gd name="T3" fmla="*/ 1 h 38"/>
                <a:gd name="T4" fmla="*/ 1 w 44"/>
                <a:gd name="T5" fmla="*/ 1 h 38"/>
                <a:gd name="T6" fmla="*/ 1 w 44"/>
                <a:gd name="T7" fmla="*/ 0 h 38"/>
                <a:gd name="T8" fmla="*/ 0 w 44"/>
                <a:gd name="T9" fmla="*/ 0 h 38"/>
                <a:gd name="T10" fmla="*/ 0 w 44"/>
                <a:gd name="T11" fmla="*/ 0 h 38"/>
                <a:gd name="T12" fmla="*/ 0 60000 65536"/>
                <a:gd name="T13" fmla="*/ 0 60000 65536"/>
                <a:gd name="T14" fmla="*/ 0 60000 65536"/>
                <a:gd name="T15" fmla="*/ 0 60000 65536"/>
                <a:gd name="T16" fmla="*/ 0 60000 65536"/>
                <a:gd name="T17" fmla="*/ 0 60000 65536"/>
                <a:gd name="T18" fmla="*/ 0 w 44"/>
                <a:gd name="T19" fmla="*/ 0 h 38"/>
                <a:gd name="T20" fmla="*/ 44 w 44"/>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4" h="38">
                  <a:moveTo>
                    <a:pt x="0" y="0"/>
                  </a:moveTo>
                  <a:lnTo>
                    <a:pt x="1" y="36"/>
                  </a:lnTo>
                  <a:lnTo>
                    <a:pt x="43" y="38"/>
                  </a:lnTo>
                  <a:lnTo>
                    <a:pt x="44" y="0"/>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0" name="Freeform 235"/>
            <p:cNvSpPr>
              <a:spLocks/>
            </p:cNvSpPr>
            <p:nvPr/>
          </p:nvSpPr>
          <p:spPr bwMode="auto">
            <a:xfrm>
              <a:off x="5381" y="1952"/>
              <a:ext cx="21" cy="18"/>
            </a:xfrm>
            <a:custGeom>
              <a:avLst/>
              <a:gdLst>
                <a:gd name="T0" fmla="*/ 0 w 44"/>
                <a:gd name="T1" fmla="*/ 0 h 37"/>
                <a:gd name="T2" fmla="*/ 0 w 44"/>
                <a:gd name="T3" fmla="*/ 0 h 37"/>
                <a:gd name="T4" fmla="*/ 0 w 44"/>
                <a:gd name="T5" fmla="*/ 0 h 37"/>
                <a:gd name="T6" fmla="*/ 0 w 44"/>
                <a:gd name="T7" fmla="*/ 0 h 37"/>
                <a:gd name="T8" fmla="*/ 0 w 44"/>
                <a:gd name="T9" fmla="*/ 0 h 37"/>
                <a:gd name="T10" fmla="*/ 0 w 44"/>
                <a:gd name="T11" fmla="*/ 0 h 37"/>
                <a:gd name="T12" fmla="*/ 0 60000 65536"/>
                <a:gd name="T13" fmla="*/ 0 60000 65536"/>
                <a:gd name="T14" fmla="*/ 0 60000 65536"/>
                <a:gd name="T15" fmla="*/ 0 60000 65536"/>
                <a:gd name="T16" fmla="*/ 0 60000 65536"/>
                <a:gd name="T17" fmla="*/ 0 60000 65536"/>
                <a:gd name="T18" fmla="*/ 0 w 44"/>
                <a:gd name="T19" fmla="*/ 0 h 37"/>
                <a:gd name="T20" fmla="*/ 44 w 44"/>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44" h="37">
                  <a:moveTo>
                    <a:pt x="0" y="1"/>
                  </a:moveTo>
                  <a:lnTo>
                    <a:pt x="0" y="37"/>
                  </a:lnTo>
                  <a:lnTo>
                    <a:pt x="43" y="37"/>
                  </a:lnTo>
                  <a:lnTo>
                    <a:pt x="44" y="0"/>
                  </a:lnTo>
                  <a:lnTo>
                    <a:pt x="0" y="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1" name="Freeform 236"/>
            <p:cNvSpPr>
              <a:spLocks/>
            </p:cNvSpPr>
            <p:nvPr/>
          </p:nvSpPr>
          <p:spPr bwMode="auto">
            <a:xfrm>
              <a:off x="5408" y="1952"/>
              <a:ext cx="22" cy="18"/>
            </a:xfrm>
            <a:custGeom>
              <a:avLst/>
              <a:gdLst>
                <a:gd name="T0" fmla="*/ 0 w 44"/>
                <a:gd name="T1" fmla="*/ 0 h 37"/>
                <a:gd name="T2" fmla="*/ 1 w 44"/>
                <a:gd name="T3" fmla="*/ 0 h 37"/>
                <a:gd name="T4" fmla="*/ 1 w 44"/>
                <a:gd name="T5" fmla="*/ 0 h 37"/>
                <a:gd name="T6" fmla="*/ 1 w 44"/>
                <a:gd name="T7" fmla="*/ 0 h 37"/>
                <a:gd name="T8" fmla="*/ 0 w 44"/>
                <a:gd name="T9" fmla="*/ 0 h 37"/>
                <a:gd name="T10" fmla="*/ 0 w 44"/>
                <a:gd name="T11" fmla="*/ 0 h 37"/>
                <a:gd name="T12" fmla="*/ 0 60000 65536"/>
                <a:gd name="T13" fmla="*/ 0 60000 65536"/>
                <a:gd name="T14" fmla="*/ 0 60000 65536"/>
                <a:gd name="T15" fmla="*/ 0 60000 65536"/>
                <a:gd name="T16" fmla="*/ 0 60000 65536"/>
                <a:gd name="T17" fmla="*/ 0 60000 65536"/>
                <a:gd name="T18" fmla="*/ 0 w 44"/>
                <a:gd name="T19" fmla="*/ 0 h 37"/>
                <a:gd name="T20" fmla="*/ 44 w 44"/>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44" h="37">
                  <a:moveTo>
                    <a:pt x="0" y="1"/>
                  </a:moveTo>
                  <a:lnTo>
                    <a:pt x="2" y="35"/>
                  </a:lnTo>
                  <a:lnTo>
                    <a:pt x="43" y="37"/>
                  </a:lnTo>
                  <a:lnTo>
                    <a:pt x="44" y="0"/>
                  </a:lnTo>
                  <a:lnTo>
                    <a:pt x="0" y="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2" name="Freeform 237"/>
            <p:cNvSpPr>
              <a:spLocks/>
            </p:cNvSpPr>
            <p:nvPr/>
          </p:nvSpPr>
          <p:spPr bwMode="auto">
            <a:xfrm>
              <a:off x="5436" y="1952"/>
              <a:ext cx="22" cy="18"/>
            </a:xfrm>
            <a:custGeom>
              <a:avLst/>
              <a:gdLst>
                <a:gd name="T0" fmla="*/ 0 w 42"/>
                <a:gd name="T1" fmla="*/ 0 h 37"/>
                <a:gd name="T2" fmla="*/ 0 w 42"/>
                <a:gd name="T3" fmla="*/ 0 h 37"/>
                <a:gd name="T4" fmla="*/ 1 w 42"/>
                <a:gd name="T5" fmla="*/ 0 h 37"/>
                <a:gd name="T6" fmla="*/ 1 w 42"/>
                <a:gd name="T7" fmla="*/ 0 h 37"/>
                <a:gd name="T8" fmla="*/ 0 w 42"/>
                <a:gd name="T9" fmla="*/ 0 h 37"/>
                <a:gd name="T10" fmla="*/ 0 w 42"/>
                <a:gd name="T11" fmla="*/ 0 h 37"/>
                <a:gd name="T12" fmla="*/ 0 60000 65536"/>
                <a:gd name="T13" fmla="*/ 0 60000 65536"/>
                <a:gd name="T14" fmla="*/ 0 60000 65536"/>
                <a:gd name="T15" fmla="*/ 0 60000 65536"/>
                <a:gd name="T16" fmla="*/ 0 60000 65536"/>
                <a:gd name="T17" fmla="*/ 0 60000 65536"/>
                <a:gd name="T18" fmla="*/ 0 w 42"/>
                <a:gd name="T19" fmla="*/ 0 h 37"/>
                <a:gd name="T20" fmla="*/ 42 w 42"/>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42" h="37">
                  <a:moveTo>
                    <a:pt x="0" y="0"/>
                  </a:moveTo>
                  <a:lnTo>
                    <a:pt x="0" y="35"/>
                  </a:lnTo>
                  <a:lnTo>
                    <a:pt x="41" y="37"/>
                  </a:lnTo>
                  <a:lnTo>
                    <a:pt x="42" y="0"/>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3" name="Freeform 238"/>
            <p:cNvSpPr>
              <a:spLocks/>
            </p:cNvSpPr>
            <p:nvPr/>
          </p:nvSpPr>
          <p:spPr bwMode="auto">
            <a:xfrm>
              <a:off x="5464" y="1951"/>
              <a:ext cx="22" cy="19"/>
            </a:xfrm>
            <a:custGeom>
              <a:avLst/>
              <a:gdLst>
                <a:gd name="T0" fmla="*/ 0 w 44"/>
                <a:gd name="T1" fmla="*/ 1 h 38"/>
                <a:gd name="T2" fmla="*/ 1 w 44"/>
                <a:gd name="T3" fmla="*/ 1 h 38"/>
                <a:gd name="T4" fmla="*/ 1 w 44"/>
                <a:gd name="T5" fmla="*/ 1 h 38"/>
                <a:gd name="T6" fmla="*/ 1 w 44"/>
                <a:gd name="T7" fmla="*/ 0 h 38"/>
                <a:gd name="T8" fmla="*/ 0 w 44"/>
                <a:gd name="T9" fmla="*/ 1 h 38"/>
                <a:gd name="T10" fmla="*/ 0 w 44"/>
                <a:gd name="T11" fmla="*/ 1 h 38"/>
                <a:gd name="T12" fmla="*/ 0 60000 65536"/>
                <a:gd name="T13" fmla="*/ 0 60000 65536"/>
                <a:gd name="T14" fmla="*/ 0 60000 65536"/>
                <a:gd name="T15" fmla="*/ 0 60000 65536"/>
                <a:gd name="T16" fmla="*/ 0 60000 65536"/>
                <a:gd name="T17" fmla="*/ 0 60000 65536"/>
                <a:gd name="T18" fmla="*/ 0 w 44"/>
                <a:gd name="T19" fmla="*/ 0 h 38"/>
                <a:gd name="T20" fmla="*/ 44 w 44"/>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4" h="38">
                  <a:moveTo>
                    <a:pt x="0" y="1"/>
                  </a:moveTo>
                  <a:lnTo>
                    <a:pt x="1" y="35"/>
                  </a:lnTo>
                  <a:lnTo>
                    <a:pt x="43" y="38"/>
                  </a:lnTo>
                  <a:lnTo>
                    <a:pt x="44" y="0"/>
                  </a:lnTo>
                  <a:lnTo>
                    <a:pt x="0" y="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4" name="Freeform 239"/>
            <p:cNvSpPr>
              <a:spLocks/>
            </p:cNvSpPr>
            <p:nvPr/>
          </p:nvSpPr>
          <p:spPr bwMode="auto">
            <a:xfrm>
              <a:off x="5424" y="2155"/>
              <a:ext cx="69" cy="93"/>
            </a:xfrm>
            <a:custGeom>
              <a:avLst/>
              <a:gdLst>
                <a:gd name="T0" fmla="*/ 0 w 139"/>
                <a:gd name="T1" fmla="*/ 1 h 185"/>
                <a:gd name="T2" fmla="*/ 0 w 139"/>
                <a:gd name="T3" fmla="*/ 1 h 185"/>
                <a:gd name="T4" fmla="*/ 0 w 139"/>
                <a:gd name="T5" fmla="*/ 1 h 185"/>
                <a:gd name="T6" fmla="*/ 0 w 139"/>
                <a:gd name="T7" fmla="*/ 0 h 185"/>
                <a:gd name="T8" fmla="*/ 0 w 139"/>
                <a:gd name="T9" fmla="*/ 1 h 185"/>
                <a:gd name="T10" fmla="*/ 0 w 139"/>
                <a:gd name="T11" fmla="*/ 1 h 185"/>
                <a:gd name="T12" fmla="*/ 0 60000 65536"/>
                <a:gd name="T13" fmla="*/ 0 60000 65536"/>
                <a:gd name="T14" fmla="*/ 0 60000 65536"/>
                <a:gd name="T15" fmla="*/ 0 60000 65536"/>
                <a:gd name="T16" fmla="*/ 0 60000 65536"/>
                <a:gd name="T17" fmla="*/ 0 60000 65536"/>
                <a:gd name="T18" fmla="*/ 0 w 139"/>
                <a:gd name="T19" fmla="*/ 0 h 185"/>
                <a:gd name="T20" fmla="*/ 139 w 139"/>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39" h="185">
                  <a:moveTo>
                    <a:pt x="0" y="2"/>
                  </a:moveTo>
                  <a:lnTo>
                    <a:pt x="0" y="185"/>
                  </a:lnTo>
                  <a:lnTo>
                    <a:pt x="139" y="185"/>
                  </a:lnTo>
                  <a:lnTo>
                    <a:pt x="139" y="0"/>
                  </a:lnTo>
                  <a:lnTo>
                    <a:pt x="0" y="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5" name="Freeform 240"/>
            <p:cNvSpPr>
              <a:spLocks/>
            </p:cNvSpPr>
            <p:nvPr/>
          </p:nvSpPr>
          <p:spPr bwMode="auto">
            <a:xfrm>
              <a:off x="5443" y="2162"/>
              <a:ext cx="46" cy="11"/>
            </a:xfrm>
            <a:custGeom>
              <a:avLst/>
              <a:gdLst>
                <a:gd name="T0" fmla="*/ 0 w 94"/>
                <a:gd name="T1" fmla="*/ 0 h 22"/>
                <a:gd name="T2" fmla="*/ 0 w 94"/>
                <a:gd name="T3" fmla="*/ 1 h 22"/>
                <a:gd name="T4" fmla="*/ 0 w 94"/>
                <a:gd name="T5" fmla="*/ 1 h 22"/>
                <a:gd name="T6" fmla="*/ 0 w 94"/>
                <a:gd name="T7" fmla="*/ 0 h 22"/>
                <a:gd name="T8" fmla="*/ 0 w 94"/>
                <a:gd name="T9" fmla="*/ 0 h 22"/>
                <a:gd name="T10" fmla="*/ 0 w 94"/>
                <a:gd name="T11" fmla="*/ 0 h 22"/>
                <a:gd name="T12" fmla="*/ 0 60000 65536"/>
                <a:gd name="T13" fmla="*/ 0 60000 65536"/>
                <a:gd name="T14" fmla="*/ 0 60000 65536"/>
                <a:gd name="T15" fmla="*/ 0 60000 65536"/>
                <a:gd name="T16" fmla="*/ 0 60000 65536"/>
                <a:gd name="T17" fmla="*/ 0 60000 65536"/>
                <a:gd name="T18" fmla="*/ 0 w 94"/>
                <a:gd name="T19" fmla="*/ 0 h 22"/>
                <a:gd name="T20" fmla="*/ 94 w 9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94" h="22">
                  <a:moveTo>
                    <a:pt x="0" y="0"/>
                  </a:moveTo>
                  <a:lnTo>
                    <a:pt x="0" y="22"/>
                  </a:lnTo>
                  <a:lnTo>
                    <a:pt x="94" y="22"/>
                  </a:lnTo>
                  <a:lnTo>
                    <a:pt x="94" y="0"/>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6" name="Freeform 241"/>
            <p:cNvSpPr>
              <a:spLocks/>
            </p:cNvSpPr>
            <p:nvPr/>
          </p:nvSpPr>
          <p:spPr bwMode="auto">
            <a:xfrm>
              <a:off x="5443" y="2181"/>
              <a:ext cx="45" cy="11"/>
            </a:xfrm>
            <a:custGeom>
              <a:avLst/>
              <a:gdLst>
                <a:gd name="T0" fmla="*/ 0 w 90"/>
                <a:gd name="T1" fmla="*/ 0 h 22"/>
                <a:gd name="T2" fmla="*/ 1 w 90"/>
                <a:gd name="T3" fmla="*/ 1 h 22"/>
                <a:gd name="T4" fmla="*/ 1 w 90"/>
                <a:gd name="T5" fmla="*/ 1 h 22"/>
                <a:gd name="T6" fmla="*/ 1 w 90"/>
                <a:gd name="T7" fmla="*/ 0 h 22"/>
                <a:gd name="T8" fmla="*/ 0 w 90"/>
                <a:gd name="T9" fmla="*/ 0 h 22"/>
                <a:gd name="T10" fmla="*/ 0 w 90"/>
                <a:gd name="T11" fmla="*/ 0 h 22"/>
                <a:gd name="T12" fmla="*/ 0 60000 65536"/>
                <a:gd name="T13" fmla="*/ 0 60000 65536"/>
                <a:gd name="T14" fmla="*/ 0 60000 65536"/>
                <a:gd name="T15" fmla="*/ 0 60000 65536"/>
                <a:gd name="T16" fmla="*/ 0 60000 65536"/>
                <a:gd name="T17" fmla="*/ 0 60000 65536"/>
                <a:gd name="T18" fmla="*/ 0 w 90"/>
                <a:gd name="T19" fmla="*/ 0 h 22"/>
                <a:gd name="T20" fmla="*/ 90 w 9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90" h="22">
                  <a:moveTo>
                    <a:pt x="0" y="0"/>
                  </a:moveTo>
                  <a:lnTo>
                    <a:pt x="2" y="22"/>
                  </a:lnTo>
                  <a:lnTo>
                    <a:pt x="90" y="22"/>
                  </a:lnTo>
                  <a:lnTo>
                    <a:pt x="90" y="0"/>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7" name="Freeform 242"/>
            <p:cNvSpPr>
              <a:spLocks/>
            </p:cNvSpPr>
            <p:nvPr/>
          </p:nvSpPr>
          <p:spPr bwMode="auto">
            <a:xfrm>
              <a:off x="5444" y="2203"/>
              <a:ext cx="41" cy="12"/>
            </a:xfrm>
            <a:custGeom>
              <a:avLst/>
              <a:gdLst>
                <a:gd name="T0" fmla="*/ 0 w 83"/>
                <a:gd name="T1" fmla="*/ 0 h 25"/>
                <a:gd name="T2" fmla="*/ 0 w 83"/>
                <a:gd name="T3" fmla="*/ 0 h 25"/>
                <a:gd name="T4" fmla="*/ 0 w 83"/>
                <a:gd name="T5" fmla="*/ 0 h 25"/>
                <a:gd name="T6" fmla="*/ 0 w 83"/>
                <a:gd name="T7" fmla="*/ 0 h 25"/>
                <a:gd name="T8" fmla="*/ 0 w 83"/>
                <a:gd name="T9" fmla="*/ 0 h 25"/>
                <a:gd name="T10" fmla="*/ 0 w 83"/>
                <a:gd name="T11" fmla="*/ 0 h 25"/>
                <a:gd name="T12" fmla="*/ 0 60000 65536"/>
                <a:gd name="T13" fmla="*/ 0 60000 65536"/>
                <a:gd name="T14" fmla="*/ 0 60000 65536"/>
                <a:gd name="T15" fmla="*/ 0 60000 65536"/>
                <a:gd name="T16" fmla="*/ 0 60000 65536"/>
                <a:gd name="T17" fmla="*/ 0 60000 65536"/>
                <a:gd name="T18" fmla="*/ 0 w 83"/>
                <a:gd name="T19" fmla="*/ 0 h 25"/>
                <a:gd name="T20" fmla="*/ 83 w 83"/>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83" h="25">
                  <a:moveTo>
                    <a:pt x="0" y="0"/>
                  </a:moveTo>
                  <a:lnTo>
                    <a:pt x="0" y="25"/>
                  </a:lnTo>
                  <a:lnTo>
                    <a:pt x="83" y="25"/>
                  </a:lnTo>
                  <a:lnTo>
                    <a:pt x="83" y="4"/>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8" name="Freeform 243"/>
            <p:cNvSpPr>
              <a:spLocks/>
            </p:cNvSpPr>
            <p:nvPr/>
          </p:nvSpPr>
          <p:spPr bwMode="auto">
            <a:xfrm>
              <a:off x="5443" y="2223"/>
              <a:ext cx="44" cy="11"/>
            </a:xfrm>
            <a:custGeom>
              <a:avLst/>
              <a:gdLst>
                <a:gd name="T0" fmla="*/ 1 w 87"/>
                <a:gd name="T1" fmla="*/ 1 h 22"/>
                <a:gd name="T2" fmla="*/ 0 w 87"/>
                <a:gd name="T3" fmla="*/ 1 h 22"/>
                <a:gd name="T4" fmla="*/ 1 w 87"/>
                <a:gd name="T5" fmla="*/ 1 h 22"/>
                <a:gd name="T6" fmla="*/ 1 w 87"/>
                <a:gd name="T7" fmla="*/ 0 h 22"/>
                <a:gd name="T8" fmla="*/ 1 w 87"/>
                <a:gd name="T9" fmla="*/ 1 h 22"/>
                <a:gd name="T10" fmla="*/ 1 w 87"/>
                <a:gd name="T11" fmla="*/ 1 h 22"/>
                <a:gd name="T12" fmla="*/ 0 60000 65536"/>
                <a:gd name="T13" fmla="*/ 0 60000 65536"/>
                <a:gd name="T14" fmla="*/ 0 60000 65536"/>
                <a:gd name="T15" fmla="*/ 0 60000 65536"/>
                <a:gd name="T16" fmla="*/ 0 60000 65536"/>
                <a:gd name="T17" fmla="*/ 0 60000 65536"/>
                <a:gd name="T18" fmla="*/ 0 w 87"/>
                <a:gd name="T19" fmla="*/ 0 h 22"/>
                <a:gd name="T20" fmla="*/ 87 w 87"/>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87" h="22">
                  <a:moveTo>
                    <a:pt x="2" y="1"/>
                  </a:moveTo>
                  <a:lnTo>
                    <a:pt x="0" y="22"/>
                  </a:lnTo>
                  <a:lnTo>
                    <a:pt x="87" y="22"/>
                  </a:lnTo>
                  <a:lnTo>
                    <a:pt x="86" y="0"/>
                  </a:lnTo>
                  <a:lnTo>
                    <a:pt x="2" y="1"/>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9" name="Freeform 244"/>
            <p:cNvSpPr>
              <a:spLocks/>
            </p:cNvSpPr>
            <p:nvPr/>
          </p:nvSpPr>
          <p:spPr bwMode="auto">
            <a:xfrm>
              <a:off x="5428" y="2162"/>
              <a:ext cx="10" cy="10"/>
            </a:xfrm>
            <a:custGeom>
              <a:avLst/>
              <a:gdLst>
                <a:gd name="T0" fmla="*/ 1 w 19"/>
                <a:gd name="T1" fmla="*/ 1 h 20"/>
                <a:gd name="T2" fmla="*/ 0 w 19"/>
                <a:gd name="T3" fmla="*/ 1 h 20"/>
                <a:gd name="T4" fmla="*/ 1 w 19"/>
                <a:gd name="T5" fmla="*/ 1 h 20"/>
                <a:gd name="T6" fmla="*/ 1 w 19"/>
                <a:gd name="T7" fmla="*/ 0 h 20"/>
                <a:gd name="T8" fmla="*/ 1 w 19"/>
                <a:gd name="T9" fmla="*/ 1 h 20"/>
                <a:gd name="T10" fmla="*/ 1 w 19"/>
                <a:gd name="T11" fmla="*/ 1 h 20"/>
                <a:gd name="T12" fmla="*/ 0 60000 65536"/>
                <a:gd name="T13" fmla="*/ 0 60000 65536"/>
                <a:gd name="T14" fmla="*/ 0 60000 65536"/>
                <a:gd name="T15" fmla="*/ 0 60000 65536"/>
                <a:gd name="T16" fmla="*/ 0 60000 65536"/>
                <a:gd name="T17" fmla="*/ 0 60000 65536"/>
                <a:gd name="T18" fmla="*/ 0 w 19"/>
                <a:gd name="T19" fmla="*/ 0 h 20"/>
                <a:gd name="T20" fmla="*/ 19 w 19"/>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9" h="20">
                  <a:moveTo>
                    <a:pt x="2" y="1"/>
                  </a:moveTo>
                  <a:lnTo>
                    <a:pt x="0" y="20"/>
                  </a:lnTo>
                  <a:lnTo>
                    <a:pt x="19" y="20"/>
                  </a:lnTo>
                  <a:lnTo>
                    <a:pt x="19" y="0"/>
                  </a:lnTo>
                  <a:lnTo>
                    <a:pt x="2" y="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0" name="Freeform 245"/>
            <p:cNvSpPr>
              <a:spLocks/>
            </p:cNvSpPr>
            <p:nvPr/>
          </p:nvSpPr>
          <p:spPr bwMode="auto">
            <a:xfrm>
              <a:off x="5430" y="2180"/>
              <a:ext cx="8" cy="12"/>
            </a:xfrm>
            <a:custGeom>
              <a:avLst/>
              <a:gdLst>
                <a:gd name="T0" fmla="*/ 0 w 17"/>
                <a:gd name="T1" fmla="*/ 0 h 23"/>
                <a:gd name="T2" fmla="*/ 0 w 17"/>
                <a:gd name="T3" fmla="*/ 1 h 23"/>
                <a:gd name="T4" fmla="*/ 0 w 17"/>
                <a:gd name="T5" fmla="*/ 1 h 23"/>
                <a:gd name="T6" fmla="*/ 0 w 17"/>
                <a:gd name="T7" fmla="*/ 0 h 23"/>
                <a:gd name="T8" fmla="*/ 0 w 17"/>
                <a:gd name="T9" fmla="*/ 0 h 23"/>
                <a:gd name="T10" fmla="*/ 0 w 17"/>
                <a:gd name="T11" fmla="*/ 0 h 23"/>
                <a:gd name="T12" fmla="*/ 0 60000 65536"/>
                <a:gd name="T13" fmla="*/ 0 60000 65536"/>
                <a:gd name="T14" fmla="*/ 0 60000 65536"/>
                <a:gd name="T15" fmla="*/ 0 60000 65536"/>
                <a:gd name="T16" fmla="*/ 0 60000 65536"/>
                <a:gd name="T17" fmla="*/ 0 60000 65536"/>
                <a:gd name="T18" fmla="*/ 0 w 17"/>
                <a:gd name="T19" fmla="*/ 0 h 23"/>
                <a:gd name="T20" fmla="*/ 17 w 17"/>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7" h="23">
                  <a:moveTo>
                    <a:pt x="0" y="0"/>
                  </a:moveTo>
                  <a:lnTo>
                    <a:pt x="0" y="23"/>
                  </a:lnTo>
                  <a:lnTo>
                    <a:pt x="17" y="23"/>
                  </a:lnTo>
                  <a:lnTo>
                    <a:pt x="17" y="0"/>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1" name="Freeform 246"/>
            <p:cNvSpPr>
              <a:spLocks/>
            </p:cNvSpPr>
            <p:nvPr/>
          </p:nvSpPr>
          <p:spPr bwMode="auto">
            <a:xfrm>
              <a:off x="5430" y="2203"/>
              <a:ext cx="8" cy="12"/>
            </a:xfrm>
            <a:custGeom>
              <a:avLst/>
              <a:gdLst>
                <a:gd name="T0" fmla="*/ 0 w 17"/>
                <a:gd name="T1" fmla="*/ 0 h 25"/>
                <a:gd name="T2" fmla="*/ 0 w 17"/>
                <a:gd name="T3" fmla="*/ 0 h 25"/>
                <a:gd name="T4" fmla="*/ 0 w 17"/>
                <a:gd name="T5" fmla="*/ 0 h 25"/>
                <a:gd name="T6" fmla="*/ 0 w 17"/>
                <a:gd name="T7" fmla="*/ 0 h 25"/>
                <a:gd name="T8" fmla="*/ 0 w 17"/>
                <a:gd name="T9" fmla="*/ 0 h 25"/>
                <a:gd name="T10" fmla="*/ 0 w 17"/>
                <a:gd name="T11" fmla="*/ 0 h 25"/>
                <a:gd name="T12" fmla="*/ 0 60000 65536"/>
                <a:gd name="T13" fmla="*/ 0 60000 65536"/>
                <a:gd name="T14" fmla="*/ 0 60000 65536"/>
                <a:gd name="T15" fmla="*/ 0 60000 65536"/>
                <a:gd name="T16" fmla="*/ 0 60000 65536"/>
                <a:gd name="T17" fmla="*/ 0 60000 65536"/>
                <a:gd name="T18" fmla="*/ 0 w 17"/>
                <a:gd name="T19" fmla="*/ 0 h 25"/>
                <a:gd name="T20" fmla="*/ 17 w 17"/>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7" h="25">
                  <a:moveTo>
                    <a:pt x="1" y="0"/>
                  </a:moveTo>
                  <a:lnTo>
                    <a:pt x="0" y="25"/>
                  </a:lnTo>
                  <a:lnTo>
                    <a:pt x="17" y="25"/>
                  </a:lnTo>
                  <a:lnTo>
                    <a:pt x="17" y="0"/>
                  </a:lnTo>
                  <a:lnTo>
                    <a:pt x="1"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2" name="Freeform 247"/>
            <p:cNvSpPr>
              <a:spLocks/>
            </p:cNvSpPr>
            <p:nvPr/>
          </p:nvSpPr>
          <p:spPr bwMode="auto">
            <a:xfrm>
              <a:off x="5431" y="2223"/>
              <a:ext cx="8" cy="12"/>
            </a:xfrm>
            <a:custGeom>
              <a:avLst/>
              <a:gdLst>
                <a:gd name="T0" fmla="*/ 0 w 16"/>
                <a:gd name="T1" fmla="*/ 0 h 24"/>
                <a:gd name="T2" fmla="*/ 0 w 16"/>
                <a:gd name="T3" fmla="*/ 1 h 24"/>
                <a:gd name="T4" fmla="*/ 1 w 16"/>
                <a:gd name="T5" fmla="*/ 1 h 24"/>
                <a:gd name="T6" fmla="*/ 1 w 16"/>
                <a:gd name="T7" fmla="*/ 1 h 24"/>
                <a:gd name="T8" fmla="*/ 0 w 16"/>
                <a:gd name="T9" fmla="*/ 0 h 24"/>
                <a:gd name="T10" fmla="*/ 0 w 16"/>
                <a:gd name="T11" fmla="*/ 0 h 24"/>
                <a:gd name="T12" fmla="*/ 0 60000 65536"/>
                <a:gd name="T13" fmla="*/ 0 60000 65536"/>
                <a:gd name="T14" fmla="*/ 0 60000 65536"/>
                <a:gd name="T15" fmla="*/ 0 60000 65536"/>
                <a:gd name="T16" fmla="*/ 0 60000 65536"/>
                <a:gd name="T17" fmla="*/ 0 60000 65536"/>
                <a:gd name="T18" fmla="*/ 0 w 16"/>
                <a:gd name="T19" fmla="*/ 0 h 24"/>
                <a:gd name="T20" fmla="*/ 16 w 16"/>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6" h="24">
                  <a:moveTo>
                    <a:pt x="0" y="0"/>
                  </a:moveTo>
                  <a:lnTo>
                    <a:pt x="0" y="24"/>
                  </a:lnTo>
                  <a:lnTo>
                    <a:pt x="16" y="23"/>
                  </a:lnTo>
                  <a:lnTo>
                    <a:pt x="16" y="2"/>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3" name="Freeform 248"/>
            <p:cNvSpPr>
              <a:spLocks/>
            </p:cNvSpPr>
            <p:nvPr/>
          </p:nvSpPr>
          <p:spPr bwMode="auto">
            <a:xfrm>
              <a:off x="5094" y="1910"/>
              <a:ext cx="232" cy="8"/>
            </a:xfrm>
            <a:custGeom>
              <a:avLst/>
              <a:gdLst>
                <a:gd name="T0" fmla="*/ 0 w 464"/>
                <a:gd name="T1" fmla="*/ 1 h 16"/>
                <a:gd name="T2" fmla="*/ 1 w 464"/>
                <a:gd name="T3" fmla="*/ 1 h 16"/>
                <a:gd name="T4" fmla="*/ 1 w 464"/>
                <a:gd name="T5" fmla="*/ 0 h 16"/>
                <a:gd name="T6" fmla="*/ 1 w 464"/>
                <a:gd name="T7" fmla="*/ 1 h 16"/>
                <a:gd name="T8" fmla="*/ 0 w 464"/>
                <a:gd name="T9" fmla="*/ 1 h 16"/>
                <a:gd name="T10" fmla="*/ 0 w 464"/>
                <a:gd name="T11" fmla="*/ 1 h 16"/>
                <a:gd name="T12" fmla="*/ 0 60000 65536"/>
                <a:gd name="T13" fmla="*/ 0 60000 65536"/>
                <a:gd name="T14" fmla="*/ 0 60000 65536"/>
                <a:gd name="T15" fmla="*/ 0 60000 65536"/>
                <a:gd name="T16" fmla="*/ 0 60000 65536"/>
                <a:gd name="T17" fmla="*/ 0 60000 65536"/>
                <a:gd name="T18" fmla="*/ 0 w 464"/>
                <a:gd name="T19" fmla="*/ 0 h 16"/>
                <a:gd name="T20" fmla="*/ 464 w 46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464" h="16">
                  <a:moveTo>
                    <a:pt x="0" y="15"/>
                  </a:moveTo>
                  <a:lnTo>
                    <a:pt x="464" y="16"/>
                  </a:lnTo>
                  <a:lnTo>
                    <a:pt x="459" y="0"/>
                  </a:lnTo>
                  <a:lnTo>
                    <a:pt x="6" y="2"/>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4" name="Freeform 249"/>
            <p:cNvSpPr>
              <a:spLocks/>
            </p:cNvSpPr>
            <p:nvPr/>
          </p:nvSpPr>
          <p:spPr bwMode="auto">
            <a:xfrm>
              <a:off x="5350" y="2176"/>
              <a:ext cx="27" cy="34"/>
            </a:xfrm>
            <a:custGeom>
              <a:avLst/>
              <a:gdLst>
                <a:gd name="T0" fmla="*/ 0 w 54"/>
                <a:gd name="T1" fmla="*/ 0 h 69"/>
                <a:gd name="T2" fmla="*/ 1 w 54"/>
                <a:gd name="T3" fmla="*/ 0 h 69"/>
                <a:gd name="T4" fmla="*/ 1 w 54"/>
                <a:gd name="T5" fmla="*/ 0 h 69"/>
                <a:gd name="T6" fmla="*/ 0 w 54"/>
                <a:gd name="T7" fmla="*/ 0 h 69"/>
                <a:gd name="T8" fmla="*/ 0 w 54"/>
                <a:gd name="T9" fmla="*/ 0 h 69"/>
                <a:gd name="T10" fmla="*/ 0 60000 65536"/>
                <a:gd name="T11" fmla="*/ 0 60000 65536"/>
                <a:gd name="T12" fmla="*/ 0 60000 65536"/>
                <a:gd name="T13" fmla="*/ 0 60000 65536"/>
                <a:gd name="T14" fmla="*/ 0 60000 65536"/>
                <a:gd name="T15" fmla="*/ 0 w 54"/>
                <a:gd name="T16" fmla="*/ 0 h 69"/>
                <a:gd name="T17" fmla="*/ 54 w 54"/>
                <a:gd name="T18" fmla="*/ 69 h 69"/>
              </a:gdLst>
              <a:ahLst/>
              <a:cxnLst>
                <a:cxn ang="T10">
                  <a:pos x="T0" y="T1"/>
                </a:cxn>
                <a:cxn ang="T11">
                  <a:pos x="T2" y="T3"/>
                </a:cxn>
                <a:cxn ang="T12">
                  <a:pos x="T4" y="T5"/>
                </a:cxn>
                <a:cxn ang="T13">
                  <a:pos x="T6" y="T7"/>
                </a:cxn>
                <a:cxn ang="T14">
                  <a:pos x="T8" y="T9"/>
                </a:cxn>
              </a:cxnLst>
              <a:rect l="T15" t="T16" r="T17" b="T18"/>
              <a:pathLst>
                <a:path w="54" h="69">
                  <a:moveTo>
                    <a:pt x="0" y="0"/>
                  </a:moveTo>
                  <a:lnTo>
                    <a:pt x="8" y="69"/>
                  </a:lnTo>
                  <a:lnTo>
                    <a:pt x="54" y="39"/>
                  </a:lnTo>
                  <a:lnTo>
                    <a:pt x="0" y="0"/>
                  </a:lnTo>
                  <a:close/>
                </a:path>
              </a:pathLst>
            </a:custGeom>
            <a:solidFill>
              <a:srgbClr val="BF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 name="Freeform 250"/>
            <p:cNvSpPr>
              <a:spLocks/>
            </p:cNvSpPr>
            <p:nvPr/>
          </p:nvSpPr>
          <p:spPr bwMode="auto">
            <a:xfrm>
              <a:off x="5107" y="1955"/>
              <a:ext cx="15" cy="15"/>
            </a:xfrm>
            <a:custGeom>
              <a:avLst/>
              <a:gdLst>
                <a:gd name="T0" fmla="*/ 1 w 30"/>
                <a:gd name="T1" fmla="*/ 1 h 30"/>
                <a:gd name="T2" fmla="*/ 1 w 30"/>
                <a:gd name="T3" fmla="*/ 1 h 30"/>
                <a:gd name="T4" fmla="*/ 1 w 30"/>
                <a:gd name="T5" fmla="*/ 1 h 30"/>
                <a:gd name="T6" fmla="*/ 1 w 30"/>
                <a:gd name="T7" fmla="*/ 1 h 30"/>
                <a:gd name="T8" fmla="*/ 1 w 30"/>
                <a:gd name="T9" fmla="*/ 1 h 30"/>
                <a:gd name="T10" fmla="*/ 1 w 30"/>
                <a:gd name="T11" fmla="*/ 1 h 30"/>
                <a:gd name="T12" fmla="*/ 1 w 30"/>
                <a:gd name="T13" fmla="*/ 1 h 30"/>
                <a:gd name="T14" fmla="*/ 1 w 30"/>
                <a:gd name="T15" fmla="*/ 1 h 30"/>
                <a:gd name="T16" fmla="*/ 1 w 30"/>
                <a:gd name="T17" fmla="*/ 0 h 30"/>
                <a:gd name="T18" fmla="*/ 1 w 30"/>
                <a:gd name="T19" fmla="*/ 1 h 30"/>
                <a:gd name="T20" fmla="*/ 1 w 30"/>
                <a:gd name="T21" fmla="*/ 1 h 30"/>
                <a:gd name="T22" fmla="*/ 0 w 30"/>
                <a:gd name="T23" fmla="*/ 1 h 30"/>
                <a:gd name="T24" fmla="*/ 0 w 30"/>
                <a:gd name="T25" fmla="*/ 1 h 30"/>
                <a:gd name="T26" fmla="*/ 0 w 30"/>
                <a:gd name="T27" fmla="*/ 1 h 30"/>
                <a:gd name="T28" fmla="*/ 1 w 30"/>
                <a:gd name="T29" fmla="*/ 1 h 30"/>
                <a:gd name="T30" fmla="*/ 1 w 30"/>
                <a:gd name="T31" fmla="*/ 1 h 30"/>
                <a:gd name="T32" fmla="*/ 1 w 30"/>
                <a:gd name="T33" fmla="*/ 1 h 30"/>
                <a:gd name="T34" fmla="*/ 1 w 30"/>
                <a:gd name="T35" fmla="*/ 1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0"/>
                <a:gd name="T56" fmla="*/ 30 w 30"/>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0">
                  <a:moveTo>
                    <a:pt x="14" y="30"/>
                  </a:moveTo>
                  <a:lnTo>
                    <a:pt x="19" y="28"/>
                  </a:lnTo>
                  <a:lnTo>
                    <a:pt x="25" y="25"/>
                  </a:lnTo>
                  <a:lnTo>
                    <a:pt x="28" y="20"/>
                  </a:lnTo>
                  <a:lnTo>
                    <a:pt x="30" y="15"/>
                  </a:lnTo>
                  <a:lnTo>
                    <a:pt x="28" y="9"/>
                  </a:lnTo>
                  <a:lnTo>
                    <a:pt x="25" y="4"/>
                  </a:lnTo>
                  <a:lnTo>
                    <a:pt x="19" y="1"/>
                  </a:lnTo>
                  <a:lnTo>
                    <a:pt x="14" y="0"/>
                  </a:lnTo>
                  <a:lnTo>
                    <a:pt x="8" y="1"/>
                  </a:lnTo>
                  <a:lnTo>
                    <a:pt x="4" y="4"/>
                  </a:lnTo>
                  <a:lnTo>
                    <a:pt x="0" y="9"/>
                  </a:lnTo>
                  <a:lnTo>
                    <a:pt x="0" y="15"/>
                  </a:lnTo>
                  <a:lnTo>
                    <a:pt x="0" y="20"/>
                  </a:lnTo>
                  <a:lnTo>
                    <a:pt x="4" y="25"/>
                  </a:lnTo>
                  <a:lnTo>
                    <a:pt x="8" y="28"/>
                  </a:lnTo>
                  <a:lnTo>
                    <a:pt x="14" y="3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6" name="Freeform 251"/>
            <p:cNvSpPr>
              <a:spLocks/>
            </p:cNvSpPr>
            <p:nvPr/>
          </p:nvSpPr>
          <p:spPr bwMode="auto">
            <a:xfrm>
              <a:off x="5134" y="1956"/>
              <a:ext cx="13" cy="14"/>
            </a:xfrm>
            <a:custGeom>
              <a:avLst/>
              <a:gdLst>
                <a:gd name="T0" fmla="*/ 0 w 27"/>
                <a:gd name="T1" fmla="*/ 1 h 27"/>
                <a:gd name="T2" fmla="*/ 0 w 27"/>
                <a:gd name="T3" fmla="*/ 1 h 27"/>
                <a:gd name="T4" fmla="*/ 0 w 27"/>
                <a:gd name="T5" fmla="*/ 1 h 27"/>
                <a:gd name="T6" fmla="*/ 0 w 27"/>
                <a:gd name="T7" fmla="*/ 1 h 27"/>
                <a:gd name="T8" fmla="*/ 0 w 27"/>
                <a:gd name="T9" fmla="*/ 1 h 27"/>
                <a:gd name="T10" fmla="*/ 0 w 27"/>
                <a:gd name="T11" fmla="*/ 1 h 27"/>
                <a:gd name="T12" fmla="*/ 0 w 27"/>
                <a:gd name="T13" fmla="*/ 1 h 27"/>
                <a:gd name="T14" fmla="*/ 0 w 27"/>
                <a:gd name="T15" fmla="*/ 0 h 27"/>
                <a:gd name="T16" fmla="*/ 0 w 27"/>
                <a:gd name="T17" fmla="*/ 0 h 27"/>
                <a:gd name="T18" fmla="*/ 0 w 27"/>
                <a:gd name="T19" fmla="*/ 0 h 27"/>
                <a:gd name="T20" fmla="*/ 0 w 27"/>
                <a:gd name="T21" fmla="*/ 1 h 27"/>
                <a:gd name="T22" fmla="*/ 0 w 27"/>
                <a:gd name="T23" fmla="*/ 1 h 27"/>
                <a:gd name="T24" fmla="*/ 0 w 27"/>
                <a:gd name="T25" fmla="*/ 1 h 27"/>
                <a:gd name="T26" fmla="*/ 0 w 27"/>
                <a:gd name="T27" fmla="*/ 1 h 27"/>
                <a:gd name="T28" fmla="*/ 0 w 27"/>
                <a:gd name="T29" fmla="*/ 1 h 27"/>
                <a:gd name="T30" fmla="*/ 0 w 27"/>
                <a:gd name="T31" fmla="*/ 1 h 27"/>
                <a:gd name="T32" fmla="*/ 0 w 27"/>
                <a:gd name="T33" fmla="*/ 1 h 27"/>
                <a:gd name="T34" fmla="*/ 0 w 27"/>
                <a:gd name="T35" fmla="*/ 1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7"/>
                <a:gd name="T56" fmla="*/ 27 w 2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7">
                  <a:moveTo>
                    <a:pt x="13" y="27"/>
                  </a:moveTo>
                  <a:lnTo>
                    <a:pt x="19" y="26"/>
                  </a:lnTo>
                  <a:lnTo>
                    <a:pt x="23" y="23"/>
                  </a:lnTo>
                  <a:lnTo>
                    <a:pt x="26" y="18"/>
                  </a:lnTo>
                  <a:lnTo>
                    <a:pt x="27" y="14"/>
                  </a:lnTo>
                  <a:lnTo>
                    <a:pt x="26" y="8"/>
                  </a:lnTo>
                  <a:lnTo>
                    <a:pt x="23" y="3"/>
                  </a:lnTo>
                  <a:lnTo>
                    <a:pt x="19" y="0"/>
                  </a:lnTo>
                  <a:lnTo>
                    <a:pt x="13" y="0"/>
                  </a:lnTo>
                  <a:lnTo>
                    <a:pt x="9" y="0"/>
                  </a:lnTo>
                  <a:lnTo>
                    <a:pt x="4" y="3"/>
                  </a:lnTo>
                  <a:lnTo>
                    <a:pt x="0" y="8"/>
                  </a:lnTo>
                  <a:lnTo>
                    <a:pt x="0" y="14"/>
                  </a:lnTo>
                  <a:lnTo>
                    <a:pt x="0" y="18"/>
                  </a:lnTo>
                  <a:lnTo>
                    <a:pt x="4" y="23"/>
                  </a:lnTo>
                  <a:lnTo>
                    <a:pt x="9" y="26"/>
                  </a:lnTo>
                  <a:lnTo>
                    <a:pt x="13" y="27"/>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7" name="Freeform 252"/>
            <p:cNvSpPr>
              <a:spLocks/>
            </p:cNvSpPr>
            <p:nvPr/>
          </p:nvSpPr>
          <p:spPr bwMode="auto">
            <a:xfrm>
              <a:off x="5152" y="2056"/>
              <a:ext cx="159" cy="78"/>
            </a:xfrm>
            <a:custGeom>
              <a:avLst/>
              <a:gdLst>
                <a:gd name="T0" fmla="*/ 0 w 318"/>
                <a:gd name="T1" fmla="*/ 0 h 157"/>
                <a:gd name="T2" fmla="*/ 1 w 318"/>
                <a:gd name="T3" fmla="*/ 0 h 157"/>
                <a:gd name="T4" fmla="*/ 1 w 318"/>
                <a:gd name="T5" fmla="*/ 0 h 157"/>
                <a:gd name="T6" fmla="*/ 1 w 318"/>
                <a:gd name="T7" fmla="*/ 0 h 157"/>
                <a:gd name="T8" fmla="*/ 1 w 318"/>
                <a:gd name="T9" fmla="*/ 0 h 157"/>
                <a:gd name="T10" fmla="*/ 1 w 318"/>
                <a:gd name="T11" fmla="*/ 0 h 157"/>
                <a:gd name="T12" fmla="*/ 1 w 318"/>
                <a:gd name="T13" fmla="*/ 0 h 157"/>
                <a:gd name="T14" fmla="*/ 1 w 318"/>
                <a:gd name="T15" fmla="*/ 0 h 157"/>
                <a:gd name="T16" fmla="*/ 1 w 318"/>
                <a:gd name="T17" fmla="*/ 0 h 157"/>
                <a:gd name="T18" fmla="*/ 1 w 318"/>
                <a:gd name="T19" fmla="*/ 0 h 157"/>
                <a:gd name="T20" fmla="*/ 1 w 318"/>
                <a:gd name="T21" fmla="*/ 0 h 157"/>
                <a:gd name="T22" fmla="*/ 1 w 318"/>
                <a:gd name="T23" fmla="*/ 0 h 157"/>
                <a:gd name="T24" fmla="*/ 1 w 318"/>
                <a:gd name="T25" fmla="*/ 0 h 157"/>
                <a:gd name="T26" fmla="*/ 1 w 318"/>
                <a:gd name="T27" fmla="*/ 0 h 157"/>
                <a:gd name="T28" fmla="*/ 1 w 318"/>
                <a:gd name="T29" fmla="*/ 0 h 157"/>
                <a:gd name="T30" fmla="*/ 1 w 318"/>
                <a:gd name="T31" fmla="*/ 0 h 157"/>
                <a:gd name="T32" fmla="*/ 1 w 318"/>
                <a:gd name="T33" fmla="*/ 0 h 157"/>
                <a:gd name="T34" fmla="*/ 1 w 318"/>
                <a:gd name="T35" fmla="*/ 0 h 157"/>
                <a:gd name="T36" fmla="*/ 1 w 318"/>
                <a:gd name="T37" fmla="*/ 0 h 157"/>
                <a:gd name="T38" fmla="*/ 1 w 318"/>
                <a:gd name="T39" fmla="*/ 0 h 157"/>
                <a:gd name="T40" fmla="*/ 1 w 318"/>
                <a:gd name="T41" fmla="*/ 0 h 157"/>
                <a:gd name="T42" fmla="*/ 1 w 318"/>
                <a:gd name="T43" fmla="*/ 0 h 157"/>
                <a:gd name="T44" fmla="*/ 1 w 318"/>
                <a:gd name="T45" fmla="*/ 0 h 157"/>
                <a:gd name="T46" fmla="*/ 1 w 318"/>
                <a:gd name="T47" fmla="*/ 0 h 157"/>
                <a:gd name="T48" fmla="*/ 1 w 318"/>
                <a:gd name="T49" fmla="*/ 0 h 157"/>
                <a:gd name="T50" fmla="*/ 1 w 318"/>
                <a:gd name="T51" fmla="*/ 0 h 157"/>
                <a:gd name="T52" fmla="*/ 1 w 318"/>
                <a:gd name="T53" fmla="*/ 0 h 157"/>
                <a:gd name="T54" fmla="*/ 1 w 318"/>
                <a:gd name="T55" fmla="*/ 0 h 157"/>
                <a:gd name="T56" fmla="*/ 1 w 318"/>
                <a:gd name="T57" fmla="*/ 0 h 157"/>
                <a:gd name="T58" fmla="*/ 1 w 318"/>
                <a:gd name="T59" fmla="*/ 0 h 157"/>
                <a:gd name="T60" fmla="*/ 1 w 318"/>
                <a:gd name="T61" fmla="*/ 0 h 157"/>
                <a:gd name="T62" fmla="*/ 1 w 318"/>
                <a:gd name="T63" fmla="*/ 0 h 157"/>
                <a:gd name="T64" fmla="*/ 1 w 318"/>
                <a:gd name="T65" fmla="*/ 0 h 157"/>
                <a:gd name="T66" fmla="*/ 1 w 318"/>
                <a:gd name="T67" fmla="*/ 0 h 157"/>
                <a:gd name="T68" fmla="*/ 1 w 318"/>
                <a:gd name="T69" fmla="*/ 0 h 157"/>
                <a:gd name="T70" fmla="*/ 1 w 318"/>
                <a:gd name="T71" fmla="*/ 0 h 157"/>
                <a:gd name="T72" fmla="*/ 1 w 318"/>
                <a:gd name="T73" fmla="*/ 0 h 157"/>
                <a:gd name="T74" fmla="*/ 1 w 318"/>
                <a:gd name="T75" fmla="*/ 0 h 157"/>
                <a:gd name="T76" fmla="*/ 1 w 318"/>
                <a:gd name="T77" fmla="*/ 0 h 157"/>
                <a:gd name="T78" fmla="*/ 1 w 318"/>
                <a:gd name="T79" fmla="*/ 0 h 157"/>
                <a:gd name="T80" fmla="*/ 1 w 318"/>
                <a:gd name="T81" fmla="*/ 0 h 157"/>
                <a:gd name="T82" fmla="*/ 1 w 318"/>
                <a:gd name="T83" fmla="*/ 0 h 157"/>
                <a:gd name="T84" fmla="*/ 1 w 318"/>
                <a:gd name="T85" fmla="*/ 0 h 157"/>
                <a:gd name="T86" fmla="*/ 1 w 318"/>
                <a:gd name="T87" fmla="*/ 0 h 157"/>
                <a:gd name="T88" fmla="*/ 1 w 318"/>
                <a:gd name="T89" fmla="*/ 0 h 157"/>
                <a:gd name="T90" fmla="*/ 1 w 318"/>
                <a:gd name="T91" fmla="*/ 0 h 157"/>
                <a:gd name="T92" fmla="*/ 1 w 318"/>
                <a:gd name="T93" fmla="*/ 0 h 157"/>
                <a:gd name="T94" fmla="*/ 1 w 318"/>
                <a:gd name="T95" fmla="*/ 0 h 157"/>
                <a:gd name="T96" fmla="*/ 1 w 318"/>
                <a:gd name="T97" fmla="*/ 0 h 157"/>
                <a:gd name="T98" fmla="*/ 1 w 318"/>
                <a:gd name="T99" fmla="*/ 0 h 157"/>
                <a:gd name="T100" fmla="*/ 1 w 318"/>
                <a:gd name="T101" fmla="*/ 0 h 157"/>
                <a:gd name="T102" fmla="*/ 1 w 318"/>
                <a:gd name="T103" fmla="*/ 0 h 157"/>
                <a:gd name="T104" fmla="*/ 1 w 318"/>
                <a:gd name="T105" fmla="*/ 0 h 157"/>
                <a:gd name="T106" fmla="*/ 1 w 318"/>
                <a:gd name="T107" fmla="*/ 0 h 157"/>
                <a:gd name="T108" fmla="*/ 1 w 318"/>
                <a:gd name="T109" fmla="*/ 0 h 157"/>
                <a:gd name="T110" fmla="*/ 1 w 318"/>
                <a:gd name="T111" fmla="*/ 0 h 157"/>
                <a:gd name="T112" fmla="*/ 0 w 318"/>
                <a:gd name="T113" fmla="*/ 0 h 15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8"/>
                <a:gd name="T172" fmla="*/ 0 h 157"/>
                <a:gd name="T173" fmla="*/ 318 w 318"/>
                <a:gd name="T174" fmla="*/ 157 h 15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8" h="157">
                  <a:moveTo>
                    <a:pt x="0" y="157"/>
                  </a:moveTo>
                  <a:lnTo>
                    <a:pt x="0" y="154"/>
                  </a:lnTo>
                  <a:lnTo>
                    <a:pt x="3" y="151"/>
                  </a:lnTo>
                  <a:lnTo>
                    <a:pt x="5" y="147"/>
                  </a:lnTo>
                  <a:lnTo>
                    <a:pt x="7" y="144"/>
                  </a:lnTo>
                  <a:lnTo>
                    <a:pt x="11" y="140"/>
                  </a:lnTo>
                  <a:lnTo>
                    <a:pt x="15" y="136"/>
                  </a:lnTo>
                  <a:lnTo>
                    <a:pt x="19" y="131"/>
                  </a:lnTo>
                  <a:lnTo>
                    <a:pt x="23" y="127"/>
                  </a:lnTo>
                  <a:lnTo>
                    <a:pt x="29" y="121"/>
                  </a:lnTo>
                  <a:lnTo>
                    <a:pt x="36" y="115"/>
                  </a:lnTo>
                  <a:lnTo>
                    <a:pt x="38" y="112"/>
                  </a:lnTo>
                  <a:lnTo>
                    <a:pt x="42" y="108"/>
                  </a:lnTo>
                  <a:lnTo>
                    <a:pt x="45" y="106"/>
                  </a:lnTo>
                  <a:lnTo>
                    <a:pt x="49" y="102"/>
                  </a:lnTo>
                  <a:lnTo>
                    <a:pt x="53" y="99"/>
                  </a:lnTo>
                  <a:lnTo>
                    <a:pt x="58" y="97"/>
                  </a:lnTo>
                  <a:lnTo>
                    <a:pt x="61" y="93"/>
                  </a:lnTo>
                  <a:lnTo>
                    <a:pt x="67" y="91"/>
                  </a:lnTo>
                  <a:lnTo>
                    <a:pt x="70" y="86"/>
                  </a:lnTo>
                  <a:lnTo>
                    <a:pt x="75" y="84"/>
                  </a:lnTo>
                  <a:lnTo>
                    <a:pt x="80" y="79"/>
                  </a:lnTo>
                  <a:lnTo>
                    <a:pt x="85" y="77"/>
                  </a:lnTo>
                  <a:lnTo>
                    <a:pt x="90" y="73"/>
                  </a:lnTo>
                  <a:lnTo>
                    <a:pt x="96" y="70"/>
                  </a:lnTo>
                  <a:lnTo>
                    <a:pt x="102" y="67"/>
                  </a:lnTo>
                  <a:lnTo>
                    <a:pt x="108" y="63"/>
                  </a:lnTo>
                  <a:lnTo>
                    <a:pt x="114" y="60"/>
                  </a:lnTo>
                  <a:lnTo>
                    <a:pt x="120" y="56"/>
                  </a:lnTo>
                  <a:lnTo>
                    <a:pt x="126" y="53"/>
                  </a:lnTo>
                  <a:lnTo>
                    <a:pt x="133" y="51"/>
                  </a:lnTo>
                  <a:lnTo>
                    <a:pt x="140" y="47"/>
                  </a:lnTo>
                  <a:lnTo>
                    <a:pt x="146" y="44"/>
                  </a:lnTo>
                  <a:lnTo>
                    <a:pt x="154" y="41"/>
                  </a:lnTo>
                  <a:lnTo>
                    <a:pt x="161" y="38"/>
                  </a:lnTo>
                  <a:lnTo>
                    <a:pt x="168" y="35"/>
                  </a:lnTo>
                  <a:lnTo>
                    <a:pt x="176" y="32"/>
                  </a:lnTo>
                  <a:lnTo>
                    <a:pt x="184" y="29"/>
                  </a:lnTo>
                  <a:lnTo>
                    <a:pt x="192" y="25"/>
                  </a:lnTo>
                  <a:lnTo>
                    <a:pt x="201" y="23"/>
                  </a:lnTo>
                  <a:lnTo>
                    <a:pt x="210" y="21"/>
                  </a:lnTo>
                  <a:lnTo>
                    <a:pt x="218" y="17"/>
                  </a:lnTo>
                  <a:lnTo>
                    <a:pt x="228" y="16"/>
                  </a:lnTo>
                  <a:lnTo>
                    <a:pt x="236" y="13"/>
                  </a:lnTo>
                  <a:lnTo>
                    <a:pt x="245" y="10"/>
                  </a:lnTo>
                  <a:lnTo>
                    <a:pt x="256" y="8"/>
                  </a:lnTo>
                  <a:lnTo>
                    <a:pt x="266" y="7"/>
                  </a:lnTo>
                  <a:lnTo>
                    <a:pt x="275" y="3"/>
                  </a:lnTo>
                  <a:lnTo>
                    <a:pt x="286" y="2"/>
                  </a:lnTo>
                  <a:lnTo>
                    <a:pt x="296" y="1"/>
                  </a:lnTo>
                  <a:lnTo>
                    <a:pt x="308" y="0"/>
                  </a:lnTo>
                  <a:lnTo>
                    <a:pt x="318" y="1"/>
                  </a:lnTo>
                  <a:lnTo>
                    <a:pt x="317" y="1"/>
                  </a:lnTo>
                  <a:lnTo>
                    <a:pt x="316" y="1"/>
                  </a:lnTo>
                  <a:lnTo>
                    <a:pt x="312" y="2"/>
                  </a:lnTo>
                  <a:lnTo>
                    <a:pt x="308" y="3"/>
                  </a:lnTo>
                  <a:lnTo>
                    <a:pt x="305" y="3"/>
                  </a:lnTo>
                  <a:lnTo>
                    <a:pt x="302" y="3"/>
                  </a:lnTo>
                  <a:lnTo>
                    <a:pt x="298" y="5"/>
                  </a:lnTo>
                  <a:lnTo>
                    <a:pt x="295" y="6"/>
                  </a:lnTo>
                  <a:lnTo>
                    <a:pt x="291" y="6"/>
                  </a:lnTo>
                  <a:lnTo>
                    <a:pt x="288" y="7"/>
                  </a:lnTo>
                  <a:lnTo>
                    <a:pt x="283" y="8"/>
                  </a:lnTo>
                  <a:lnTo>
                    <a:pt x="280" y="9"/>
                  </a:lnTo>
                  <a:lnTo>
                    <a:pt x="274" y="9"/>
                  </a:lnTo>
                  <a:lnTo>
                    <a:pt x="270" y="10"/>
                  </a:lnTo>
                  <a:lnTo>
                    <a:pt x="265" y="12"/>
                  </a:lnTo>
                  <a:lnTo>
                    <a:pt x="260" y="14"/>
                  </a:lnTo>
                  <a:lnTo>
                    <a:pt x="255" y="15"/>
                  </a:lnTo>
                  <a:lnTo>
                    <a:pt x="250" y="16"/>
                  </a:lnTo>
                  <a:lnTo>
                    <a:pt x="244" y="17"/>
                  </a:lnTo>
                  <a:lnTo>
                    <a:pt x="239" y="20"/>
                  </a:lnTo>
                  <a:lnTo>
                    <a:pt x="233" y="21"/>
                  </a:lnTo>
                  <a:lnTo>
                    <a:pt x="227" y="23"/>
                  </a:lnTo>
                  <a:lnTo>
                    <a:pt x="221" y="24"/>
                  </a:lnTo>
                  <a:lnTo>
                    <a:pt x="215" y="26"/>
                  </a:lnTo>
                  <a:lnTo>
                    <a:pt x="209" y="29"/>
                  </a:lnTo>
                  <a:lnTo>
                    <a:pt x="203" y="31"/>
                  </a:lnTo>
                  <a:lnTo>
                    <a:pt x="196" y="33"/>
                  </a:lnTo>
                  <a:lnTo>
                    <a:pt x="191" y="36"/>
                  </a:lnTo>
                  <a:lnTo>
                    <a:pt x="183" y="38"/>
                  </a:lnTo>
                  <a:lnTo>
                    <a:pt x="178" y="39"/>
                  </a:lnTo>
                  <a:lnTo>
                    <a:pt x="171" y="43"/>
                  </a:lnTo>
                  <a:lnTo>
                    <a:pt x="165" y="45"/>
                  </a:lnTo>
                  <a:lnTo>
                    <a:pt x="158" y="47"/>
                  </a:lnTo>
                  <a:lnTo>
                    <a:pt x="151" y="51"/>
                  </a:lnTo>
                  <a:lnTo>
                    <a:pt x="144" y="53"/>
                  </a:lnTo>
                  <a:lnTo>
                    <a:pt x="138" y="56"/>
                  </a:lnTo>
                  <a:lnTo>
                    <a:pt x="131" y="59"/>
                  </a:lnTo>
                  <a:lnTo>
                    <a:pt x="125" y="62"/>
                  </a:lnTo>
                  <a:lnTo>
                    <a:pt x="118" y="66"/>
                  </a:lnTo>
                  <a:lnTo>
                    <a:pt x="112" y="69"/>
                  </a:lnTo>
                  <a:lnTo>
                    <a:pt x="105" y="73"/>
                  </a:lnTo>
                  <a:lnTo>
                    <a:pt x="99" y="76"/>
                  </a:lnTo>
                  <a:lnTo>
                    <a:pt x="93" y="79"/>
                  </a:lnTo>
                  <a:lnTo>
                    <a:pt x="88" y="84"/>
                  </a:lnTo>
                  <a:lnTo>
                    <a:pt x="81" y="87"/>
                  </a:lnTo>
                  <a:lnTo>
                    <a:pt x="75" y="91"/>
                  </a:lnTo>
                  <a:lnTo>
                    <a:pt x="69" y="94"/>
                  </a:lnTo>
                  <a:lnTo>
                    <a:pt x="64" y="99"/>
                  </a:lnTo>
                  <a:lnTo>
                    <a:pt x="58" y="102"/>
                  </a:lnTo>
                  <a:lnTo>
                    <a:pt x="52" y="107"/>
                  </a:lnTo>
                  <a:lnTo>
                    <a:pt x="46" y="112"/>
                  </a:lnTo>
                  <a:lnTo>
                    <a:pt x="43" y="116"/>
                  </a:lnTo>
                  <a:lnTo>
                    <a:pt x="37" y="121"/>
                  </a:lnTo>
                  <a:lnTo>
                    <a:pt x="33" y="125"/>
                  </a:lnTo>
                  <a:lnTo>
                    <a:pt x="28" y="130"/>
                  </a:lnTo>
                  <a:lnTo>
                    <a:pt x="23" y="135"/>
                  </a:lnTo>
                  <a:lnTo>
                    <a:pt x="20" y="140"/>
                  </a:lnTo>
                  <a:lnTo>
                    <a:pt x="16" y="145"/>
                  </a:lnTo>
                  <a:lnTo>
                    <a:pt x="12" y="151"/>
                  </a:lnTo>
                  <a:lnTo>
                    <a:pt x="9" y="157"/>
                  </a:lnTo>
                  <a:lnTo>
                    <a:pt x="0" y="157"/>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 name="Freeform 253"/>
            <p:cNvSpPr>
              <a:spLocks/>
            </p:cNvSpPr>
            <p:nvPr/>
          </p:nvSpPr>
          <p:spPr bwMode="auto">
            <a:xfrm>
              <a:off x="5167" y="2056"/>
              <a:ext cx="143" cy="80"/>
            </a:xfrm>
            <a:custGeom>
              <a:avLst/>
              <a:gdLst>
                <a:gd name="T0" fmla="*/ 0 w 286"/>
                <a:gd name="T1" fmla="*/ 1 h 160"/>
                <a:gd name="T2" fmla="*/ 1 w 286"/>
                <a:gd name="T3" fmla="*/ 1 h 160"/>
                <a:gd name="T4" fmla="*/ 1 w 286"/>
                <a:gd name="T5" fmla="*/ 1 h 160"/>
                <a:gd name="T6" fmla="*/ 1 w 286"/>
                <a:gd name="T7" fmla="*/ 1 h 160"/>
                <a:gd name="T8" fmla="*/ 1 w 286"/>
                <a:gd name="T9" fmla="*/ 1 h 160"/>
                <a:gd name="T10" fmla="*/ 1 w 286"/>
                <a:gd name="T11" fmla="*/ 1 h 160"/>
                <a:gd name="T12" fmla="*/ 1 w 286"/>
                <a:gd name="T13" fmla="*/ 1 h 160"/>
                <a:gd name="T14" fmla="*/ 1 w 286"/>
                <a:gd name="T15" fmla="*/ 1 h 160"/>
                <a:gd name="T16" fmla="*/ 1 w 286"/>
                <a:gd name="T17" fmla="*/ 1 h 160"/>
                <a:gd name="T18" fmla="*/ 1 w 286"/>
                <a:gd name="T19" fmla="*/ 1 h 160"/>
                <a:gd name="T20" fmla="*/ 1 w 286"/>
                <a:gd name="T21" fmla="*/ 1 h 160"/>
                <a:gd name="T22" fmla="*/ 1 w 286"/>
                <a:gd name="T23" fmla="*/ 1 h 160"/>
                <a:gd name="T24" fmla="*/ 1 w 286"/>
                <a:gd name="T25" fmla="*/ 1 h 160"/>
                <a:gd name="T26" fmla="*/ 1 w 286"/>
                <a:gd name="T27" fmla="*/ 1 h 160"/>
                <a:gd name="T28" fmla="*/ 1 w 286"/>
                <a:gd name="T29" fmla="*/ 1 h 160"/>
                <a:gd name="T30" fmla="*/ 1 w 286"/>
                <a:gd name="T31" fmla="*/ 1 h 160"/>
                <a:gd name="T32" fmla="*/ 1 w 286"/>
                <a:gd name="T33" fmla="*/ 1 h 160"/>
                <a:gd name="T34" fmla="*/ 1 w 286"/>
                <a:gd name="T35" fmla="*/ 1 h 160"/>
                <a:gd name="T36" fmla="*/ 1 w 286"/>
                <a:gd name="T37" fmla="*/ 1 h 160"/>
                <a:gd name="T38" fmla="*/ 1 w 286"/>
                <a:gd name="T39" fmla="*/ 1 h 160"/>
                <a:gd name="T40" fmla="*/ 1 w 286"/>
                <a:gd name="T41" fmla="*/ 1 h 160"/>
                <a:gd name="T42" fmla="*/ 1 w 286"/>
                <a:gd name="T43" fmla="*/ 1 h 160"/>
                <a:gd name="T44" fmla="*/ 1 w 286"/>
                <a:gd name="T45" fmla="*/ 1 h 160"/>
                <a:gd name="T46" fmla="*/ 1 w 286"/>
                <a:gd name="T47" fmla="*/ 1 h 160"/>
                <a:gd name="T48" fmla="*/ 1 w 286"/>
                <a:gd name="T49" fmla="*/ 1 h 160"/>
                <a:gd name="T50" fmla="*/ 1 w 286"/>
                <a:gd name="T51" fmla="*/ 1 h 160"/>
                <a:gd name="T52" fmla="*/ 1 w 286"/>
                <a:gd name="T53" fmla="*/ 1 h 160"/>
                <a:gd name="T54" fmla="*/ 1 w 286"/>
                <a:gd name="T55" fmla="*/ 1 h 160"/>
                <a:gd name="T56" fmla="*/ 1 w 286"/>
                <a:gd name="T57" fmla="*/ 1 h 160"/>
                <a:gd name="T58" fmla="*/ 1 w 286"/>
                <a:gd name="T59" fmla="*/ 1 h 160"/>
                <a:gd name="T60" fmla="*/ 1 w 286"/>
                <a:gd name="T61" fmla="*/ 1 h 160"/>
                <a:gd name="T62" fmla="*/ 1 w 286"/>
                <a:gd name="T63" fmla="*/ 1 h 160"/>
                <a:gd name="T64" fmla="*/ 1 w 286"/>
                <a:gd name="T65" fmla="*/ 1 h 160"/>
                <a:gd name="T66" fmla="*/ 1 w 286"/>
                <a:gd name="T67" fmla="*/ 1 h 160"/>
                <a:gd name="T68" fmla="*/ 1 w 286"/>
                <a:gd name="T69" fmla="*/ 1 h 160"/>
                <a:gd name="T70" fmla="*/ 1 w 286"/>
                <a:gd name="T71" fmla="*/ 1 h 160"/>
                <a:gd name="T72" fmla="*/ 1 w 286"/>
                <a:gd name="T73" fmla="*/ 1 h 160"/>
                <a:gd name="T74" fmla="*/ 1 w 286"/>
                <a:gd name="T75" fmla="*/ 1 h 160"/>
                <a:gd name="T76" fmla="*/ 1 w 286"/>
                <a:gd name="T77" fmla="*/ 1 h 160"/>
                <a:gd name="T78" fmla="*/ 1 w 286"/>
                <a:gd name="T79" fmla="*/ 1 h 160"/>
                <a:gd name="T80" fmla="*/ 1 w 286"/>
                <a:gd name="T81" fmla="*/ 1 h 160"/>
                <a:gd name="T82" fmla="*/ 1 w 286"/>
                <a:gd name="T83" fmla="*/ 1 h 160"/>
                <a:gd name="T84" fmla="*/ 1 w 286"/>
                <a:gd name="T85" fmla="*/ 1 h 160"/>
                <a:gd name="T86" fmla="*/ 1 w 286"/>
                <a:gd name="T87" fmla="*/ 1 h 160"/>
                <a:gd name="T88" fmla="*/ 1 w 286"/>
                <a:gd name="T89" fmla="*/ 1 h 160"/>
                <a:gd name="T90" fmla="*/ 1 w 286"/>
                <a:gd name="T91" fmla="*/ 1 h 160"/>
                <a:gd name="T92" fmla="*/ 1 w 286"/>
                <a:gd name="T93" fmla="*/ 1 h 160"/>
                <a:gd name="T94" fmla="*/ 1 w 286"/>
                <a:gd name="T95" fmla="*/ 1 h 160"/>
                <a:gd name="T96" fmla="*/ 1 w 286"/>
                <a:gd name="T97" fmla="*/ 1 h 160"/>
                <a:gd name="T98" fmla="*/ 1 w 286"/>
                <a:gd name="T99" fmla="*/ 1 h 160"/>
                <a:gd name="T100" fmla="*/ 1 w 286"/>
                <a:gd name="T101" fmla="*/ 1 h 160"/>
                <a:gd name="T102" fmla="*/ 1 w 286"/>
                <a:gd name="T103" fmla="*/ 1 h 160"/>
                <a:gd name="T104" fmla="*/ 1 w 286"/>
                <a:gd name="T105" fmla="*/ 1 h 160"/>
                <a:gd name="T106" fmla="*/ 0 w 286"/>
                <a:gd name="T107" fmla="*/ 1 h 1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6"/>
                <a:gd name="T163" fmla="*/ 0 h 160"/>
                <a:gd name="T164" fmla="*/ 286 w 286"/>
                <a:gd name="T165" fmla="*/ 160 h 1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6" h="160">
                  <a:moveTo>
                    <a:pt x="0" y="160"/>
                  </a:moveTo>
                  <a:lnTo>
                    <a:pt x="0" y="158"/>
                  </a:lnTo>
                  <a:lnTo>
                    <a:pt x="0" y="157"/>
                  </a:lnTo>
                  <a:lnTo>
                    <a:pt x="1" y="152"/>
                  </a:lnTo>
                  <a:lnTo>
                    <a:pt x="4" y="147"/>
                  </a:lnTo>
                  <a:lnTo>
                    <a:pt x="6" y="144"/>
                  </a:lnTo>
                  <a:lnTo>
                    <a:pt x="8" y="140"/>
                  </a:lnTo>
                  <a:lnTo>
                    <a:pt x="11" y="137"/>
                  </a:lnTo>
                  <a:lnTo>
                    <a:pt x="14" y="133"/>
                  </a:lnTo>
                  <a:lnTo>
                    <a:pt x="17" y="129"/>
                  </a:lnTo>
                  <a:lnTo>
                    <a:pt x="23" y="124"/>
                  </a:lnTo>
                  <a:lnTo>
                    <a:pt x="28" y="120"/>
                  </a:lnTo>
                  <a:lnTo>
                    <a:pt x="35" y="115"/>
                  </a:lnTo>
                  <a:lnTo>
                    <a:pt x="37" y="112"/>
                  </a:lnTo>
                  <a:lnTo>
                    <a:pt x="42" y="108"/>
                  </a:lnTo>
                  <a:lnTo>
                    <a:pt x="45" y="106"/>
                  </a:lnTo>
                  <a:lnTo>
                    <a:pt x="49" y="102"/>
                  </a:lnTo>
                  <a:lnTo>
                    <a:pt x="52" y="100"/>
                  </a:lnTo>
                  <a:lnTo>
                    <a:pt x="57" y="97"/>
                  </a:lnTo>
                  <a:lnTo>
                    <a:pt x="61" y="93"/>
                  </a:lnTo>
                  <a:lnTo>
                    <a:pt x="67" y="91"/>
                  </a:lnTo>
                  <a:lnTo>
                    <a:pt x="72" y="87"/>
                  </a:lnTo>
                  <a:lnTo>
                    <a:pt x="77" y="84"/>
                  </a:lnTo>
                  <a:lnTo>
                    <a:pt x="83" y="81"/>
                  </a:lnTo>
                  <a:lnTo>
                    <a:pt x="89" y="78"/>
                  </a:lnTo>
                  <a:lnTo>
                    <a:pt x="95" y="74"/>
                  </a:lnTo>
                  <a:lnTo>
                    <a:pt x="101" y="71"/>
                  </a:lnTo>
                  <a:lnTo>
                    <a:pt x="108" y="67"/>
                  </a:lnTo>
                  <a:lnTo>
                    <a:pt x="116" y="64"/>
                  </a:lnTo>
                  <a:lnTo>
                    <a:pt x="123" y="60"/>
                  </a:lnTo>
                  <a:lnTo>
                    <a:pt x="130" y="56"/>
                  </a:lnTo>
                  <a:lnTo>
                    <a:pt x="138" y="52"/>
                  </a:lnTo>
                  <a:lnTo>
                    <a:pt x="148" y="48"/>
                  </a:lnTo>
                  <a:lnTo>
                    <a:pt x="156" y="44"/>
                  </a:lnTo>
                  <a:lnTo>
                    <a:pt x="165" y="40"/>
                  </a:lnTo>
                  <a:lnTo>
                    <a:pt x="174" y="37"/>
                  </a:lnTo>
                  <a:lnTo>
                    <a:pt x="184" y="32"/>
                  </a:lnTo>
                  <a:lnTo>
                    <a:pt x="194" y="29"/>
                  </a:lnTo>
                  <a:lnTo>
                    <a:pt x="205" y="24"/>
                  </a:lnTo>
                  <a:lnTo>
                    <a:pt x="215" y="20"/>
                  </a:lnTo>
                  <a:lnTo>
                    <a:pt x="227" y="16"/>
                  </a:lnTo>
                  <a:lnTo>
                    <a:pt x="238" y="12"/>
                  </a:lnTo>
                  <a:lnTo>
                    <a:pt x="250" y="8"/>
                  </a:lnTo>
                  <a:lnTo>
                    <a:pt x="263" y="3"/>
                  </a:lnTo>
                  <a:lnTo>
                    <a:pt x="276" y="0"/>
                  </a:lnTo>
                  <a:lnTo>
                    <a:pt x="286" y="1"/>
                  </a:lnTo>
                  <a:lnTo>
                    <a:pt x="284" y="1"/>
                  </a:lnTo>
                  <a:lnTo>
                    <a:pt x="283" y="1"/>
                  </a:lnTo>
                  <a:lnTo>
                    <a:pt x="279" y="2"/>
                  </a:lnTo>
                  <a:lnTo>
                    <a:pt x="275" y="3"/>
                  </a:lnTo>
                  <a:lnTo>
                    <a:pt x="272" y="3"/>
                  </a:lnTo>
                  <a:lnTo>
                    <a:pt x="270" y="6"/>
                  </a:lnTo>
                  <a:lnTo>
                    <a:pt x="266" y="6"/>
                  </a:lnTo>
                  <a:lnTo>
                    <a:pt x="263" y="7"/>
                  </a:lnTo>
                  <a:lnTo>
                    <a:pt x="259" y="8"/>
                  </a:lnTo>
                  <a:lnTo>
                    <a:pt x="256" y="9"/>
                  </a:lnTo>
                  <a:lnTo>
                    <a:pt x="251" y="10"/>
                  </a:lnTo>
                  <a:lnTo>
                    <a:pt x="248" y="13"/>
                  </a:lnTo>
                  <a:lnTo>
                    <a:pt x="243" y="14"/>
                  </a:lnTo>
                  <a:lnTo>
                    <a:pt x="238" y="15"/>
                  </a:lnTo>
                  <a:lnTo>
                    <a:pt x="234" y="16"/>
                  </a:lnTo>
                  <a:lnTo>
                    <a:pt x="229" y="18"/>
                  </a:lnTo>
                  <a:lnTo>
                    <a:pt x="223" y="21"/>
                  </a:lnTo>
                  <a:lnTo>
                    <a:pt x="219" y="22"/>
                  </a:lnTo>
                  <a:lnTo>
                    <a:pt x="213" y="24"/>
                  </a:lnTo>
                  <a:lnTo>
                    <a:pt x="209" y="26"/>
                  </a:lnTo>
                  <a:lnTo>
                    <a:pt x="203" y="29"/>
                  </a:lnTo>
                  <a:lnTo>
                    <a:pt x="197" y="30"/>
                  </a:lnTo>
                  <a:lnTo>
                    <a:pt x="191" y="32"/>
                  </a:lnTo>
                  <a:lnTo>
                    <a:pt x="185" y="36"/>
                  </a:lnTo>
                  <a:lnTo>
                    <a:pt x="180" y="37"/>
                  </a:lnTo>
                  <a:lnTo>
                    <a:pt x="174" y="40"/>
                  </a:lnTo>
                  <a:lnTo>
                    <a:pt x="168" y="43"/>
                  </a:lnTo>
                  <a:lnTo>
                    <a:pt x="162" y="46"/>
                  </a:lnTo>
                  <a:lnTo>
                    <a:pt x="156" y="48"/>
                  </a:lnTo>
                  <a:lnTo>
                    <a:pt x="150" y="51"/>
                  </a:lnTo>
                  <a:lnTo>
                    <a:pt x="143" y="53"/>
                  </a:lnTo>
                  <a:lnTo>
                    <a:pt x="137" y="56"/>
                  </a:lnTo>
                  <a:lnTo>
                    <a:pt x="131" y="59"/>
                  </a:lnTo>
                  <a:lnTo>
                    <a:pt x="124" y="62"/>
                  </a:lnTo>
                  <a:lnTo>
                    <a:pt x="120" y="64"/>
                  </a:lnTo>
                  <a:lnTo>
                    <a:pt x="114" y="68"/>
                  </a:lnTo>
                  <a:lnTo>
                    <a:pt x="107" y="71"/>
                  </a:lnTo>
                  <a:lnTo>
                    <a:pt x="101" y="75"/>
                  </a:lnTo>
                  <a:lnTo>
                    <a:pt x="96" y="78"/>
                  </a:lnTo>
                  <a:lnTo>
                    <a:pt x="90" y="82"/>
                  </a:lnTo>
                  <a:lnTo>
                    <a:pt x="84" y="85"/>
                  </a:lnTo>
                  <a:lnTo>
                    <a:pt x="78" y="89"/>
                  </a:lnTo>
                  <a:lnTo>
                    <a:pt x="74" y="92"/>
                  </a:lnTo>
                  <a:lnTo>
                    <a:pt x="68" y="97"/>
                  </a:lnTo>
                  <a:lnTo>
                    <a:pt x="63" y="99"/>
                  </a:lnTo>
                  <a:lnTo>
                    <a:pt x="58" y="102"/>
                  </a:lnTo>
                  <a:lnTo>
                    <a:pt x="53" y="107"/>
                  </a:lnTo>
                  <a:lnTo>
                    <a:pt x="49" y="110"/>
                  </a:lnTo>
                  <a:lnTo>
                    <a:pt x="44" y="114"/>
                  </a:lnTo>
                  <a:lnTo>
                    <a:pt x="39" y="119"/>
                  </a:lnTo>
                  <a:lnTo>
                    <a:pt x="36" y="122"/>
                  </a:lnTo>
                  <a:lnTo>
                    <a:pt x="31" y="125"/>
                  </a:lnTo>
                  <a:lnTo>
                    <a:pt x="28" y="129"/>
                  </a:lnTo>
                  <a:lnTo>
                    <a:pt x="24" y="133"/>
                  </a:lnTo>
                  <a:lnTo>
                    <a:pt x="21" y="137"/>
                  </a:lnTo>
                  <a:lnTo>
                    <a:pt x="17" y="142"/>
                  </a:lnTo>
                  <a:lnTo>
                    <a:pt x="15" y="146"/>
                  </a:lnTo>
                  <a:lnTo>
                    <a:pt x="13" y="150"/>
                  </a:lnTo>
                  <a:lnTo>
                    <a:pt x="11" y="154"/>
                  </a:lnTo>
                  <a:lnTo>
                    <a:pt x="8" y="160"/>
                  </a:lnTo>
                  <a:lnTo>
                    <a:pt x="0" y="160"/>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9" name="Freeform 254"/>
            <p:cNvSpPr>
              <a:spLocks/>
            </p:cNvSpPr>
            <p:nvPr/>
          </p:nvSpPr>
          <p:spPr bwMode="auto">
            <a:xfrm>
              <a:off x="5177" y="2057"/>
              <a:ext cx="136" cy="84"/>
            </a:xfrm>
            <a:custGeom>
              <a:avLst/>
              <a:gdLst>
                <a:gd name="T0" fmla="*/ 0 w 270"/>
                <a:gd name="T1" fmla="*/ 0 h 169"/>
                <a:gd name="T2" fmla="*/ 0 w 270"/>
                <a:gd name="T3" fmla="*/ 0 h 169"/>
                <a:gd name="T4" fmla="*/ 1 w 270"/>
                <a:gd name="T5" fmla="*/ 0 h 169"/>
                <a:gd name="T6" fmla="*/ 1 w 270"/>
                <a:gd name="T7" fmla="*/ 0 h 169"/>
                <a:gd name="T8" fmla="*/ 1 w 270"/>
                <a:gd name="T9" fmla="*/ 0 h 169"/>
                <a:gd name="T10" fmla="*/ 1 w 270"/>
                <a:gd name="T11" fmla="*/ 0 h 169"/>
                <a:gd name="T12" fmla="*/ 1 w 270"/>
                <a:gd name="T13" fmla="*/ 0 h 169"/>
                <a:gd name="T14" fmla="*/ 1 w 270"/>
                <a:gd name="T15" fmla="*/ 0 h 169"/>
                <a:gd name="T16" fmla="*/ 1 w 270"/>
                <a:gd name="T17" fmla="*/ 0 h 169"/>
                <a:gd name="T18" fmla="*/ 1 w 270"/>
                <a:gd name="T19" fmla="*/ 0 h 169"/>
                <a:gd name="T20" fmla="*/ 1 w 270"/>
                <a:gd name="T21" fmla="*/ 0 h 169"/>
                <a:gd name="T22" fmla="*/ 1 w 270"/>
                <a:gd name="T23" fmla="*/ 0 h 169"/>
                <a:gd name="T24" fmla="*/ 1 w 270"/>
                <a:gd name="T25" fmla="*/ 0 h 169"/>
                <a:gd name="T26" fmla="*/ 1 w 270"/>
                <a:gd name="T27" fmla="*/ 0 h 169"/>
                <a:gd name="T28" fmla="*/ 1 w 270"/>
                <a:gd name="T29" fmla="*/ 0 h 169"/>
                <a:gd name="T30" fmla="*/ 1 w 270"/>
                <a:gd name="T31" fmla="*/ 0 h 169"/>
                <a:gd name="T32" fmla="*/ 1 w 270"/>
                <a:gd name="T33" fmla="*/ 0 h 169"/>
                <a:gd name="T34" fmla="*/ 1 w 270"/>
                <a:gd name="T35" fmla="*/ 0 h 169"/>
                <a:gd name="T36" fmla="*/ 1 w 270"/>
                <a:gd name="T37" fmla="*/ 0 h 169"/>
                <a:gd name="T38" fmla="*/ 1 w 270"/>
                <a:gd name="T39" fmla="*/ 0 h 169"/>
                <a:gd name="T40" fmla="*/ 1 w 270"/>
                <a:gd name="T41" fmla="*/ 0 h 169"/>
                <a:gd name="T42" fmla="*/ 1 w 270"/>
                <a:gd name="T43" fmla="*/ 0 h 169"/>
                <a:gd name="T44" fmla="*/ 1 w 270"/>
                <a:gd name="T45" fmla="*/ 0 h 169"/>
                <a:gd name="T46" fmla="*/ 1 w 270"/>
                <a:gd name="T47" fmla="*/ 0 h 169"/>
                <a:gd name="T48" fmla="*/ 1 w 270"/>
                <a:gd name="T49" fmla="*/ 0 h 169"/>
                <a:gd name="T50" fmla="*/ 1 w 270"/>
                <a:gd name="T51" fmla="*/ 0 h 169"/>
                <a:gd name="T52" fmla="*/ 1 w 270"/>
                <a:gd name="T53" fmla="*/ 0 h 169"/>
                <a:gd name="T54" fmla="*/ 1 w 270"/>
                <a:gd name="T55" fmla="*/ 0 h 169"/>
                <a:gd name="T56" fmla="*/ 1 w 270"/>
                <a:gd name="T57" fmla="*/ 0 h 169"/>
                <a:gd name="T58" fmla="*/ 1 w 270"/>
                <a:gd name="T59" fmla="*/ 0 h 169"/>
                <a:gd name="T60" fmla="*/ 1 w 270"/>
                <a:gd name="T61" fmla="*/ 0 h 169"/>
                <a:gd name="T62" fmla="*/ 1 w 270"/>
                <a:gd name="T63" fmla="*/ 0 h 169"/>
                <a:gd name="T64" fmla="*/ 1 w 270"/>
                <a:gd name="T65" fmla="*/ 0 h 169"/>
                <a:gd name="T66" fmla="*/ 1 w 270"/>
                <a:gd name="T67" fmla="*/ 0 h 169"/>
                <a:gd name="T68" fmla="*/ 1 w 270"/>
                <a:gd name="T69" fmla="*/ 0 h 169"/>
                <a:gd name="T70" fmla="*/ 1 w 270"/>
                <a:gd name="T71" fmla="*/ 0 h 169"/>
                <a:gd name="T72" fmla="*/ 1 w 270"/>
                <a:gd name="T73" fmla="*/ 0 h 169"/>
                <a:gd name="T74" fmla="*/ 1 w 270"/>
                <a:gd name="T75" fmla="*/ 0 h 169"/>
                <a:gd name="T76" fmla="*/ 1 w 270"/>
                <a:gd name="T77" fmla="*/ 0 h 169"/>
                <a:gd name="T78" fmla="*/ 1 w 270"/>
                <a:gd name="T79" fmla="*/ 0 h 169"/>
                <a:gd name="T80" fmla="*/ 1 w 270"/>
                <a:gd name="T81" fmla="*/ 0 h 169"/>
                <a:gd name="T82" fmla="*/ 1 w 270"/>
                <a:gd name="T83" fmla="*/ 0 h 169"/>
                <a:gd name="T84" fmla="*/ 1 w 270"/>
                <a:gd name="T85" fmla="*/ 0 h 169"/>
                <a:gd name="T86" fmla="*/ 1 w 270"/>
                <a:gd name="T87" fmla="*/ 0 h 169"/>
                <a:gd name="T88" fmla="*/ 1 w 270"/>
                <a:gd name="T89" fmla="*/ 0 h 169"/>
                <a:gd name="T90" fmla="*/ 1 w 270"/>
                <a:gd name="T91" fmla="*/ 0 h 169"/>
                <a:gd name="T92" fmla="*/ 1 w 270"/>
                <a:gd name="T93" fmla="*/ 0 h 169"/>
                <a:gd name="T94" fmla="*/ 1 w 270"/>
                <a:gd name="T95" fmla="*/ 0 h 169"/>
                <a:gd name="T96" fmla="*/ 1 w 270"/>
                <a:gd name="T97" fmla="*/ 0 h 169"/>
                <a:gd name="T98" fmla="*/ 1 w 270"/>
                <a:gd name="T99" fmla="*/ 0 h 169"/>
                <a:gd name="T100" fmla="*/ 1 w 270"/>
                <a:gd name="T101" fmla="*/ 0 h 169"/>
                <a:gd name="T102" fmla="*/ 1 w 270"/>
                <a:gd name="T103" fmla="*/ 0 h 169"/>
                <a:gd name="T104" fmla="*/ 1 w 270"/>
                <a:gd name="T105" fmla="*/ 0 h 169"/>
                <a:gd name="T106" fmla="*/ 1 w 270"/>
                <a:gd name="T107" fmla="*/ 0 h 1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0"/>
                <a:gd name="T163" fmla="*/ 0 h 169"/>
                <a:gd name="T164" fmla="*/ 270 w 270"/>
                <a:gd name="T165" fmla="*/ 169 h 1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0" h="169">
                  <a:moveTo>
                    <a:pt x="1" y="168"/>
                  </a:moveTo>
                  <a:lnTo>
                    <a:pt x="0" y="167"/>
                  </a:lnTo>
                  <a:lnTo>
                    <a:pt x="0" y="166"/>
                  </a:lnTo>
                  <a:lnTo>
                    <a:pt x="0" y="162"/>
                  </a:lnTo>
                  <a:lnTo>
                    <a:pt x="2" y="160"/>
                  </a:lnTo>
                  <a:lnTo>
                    <a:pt x="2" y="157"/>
                  </a:lnTo>
                  <a:lnTo>
                    <a:pt x="5" y="154"/>
                  </a:lnTo>
                  <a:lnTo>
                    <a:pt x="7" y="151"/>
                  </a:lnTo>
                  <a:lnTo>
                    <a:pt x="9" y="147"/>
                  </a:lnTo>
                  <a:lnTo>
                    <a:pt x="11" y="144"/>
                  </a:lnTo>
                  <a:lnTo>
                    <a:pt x="16" y="141"/>
                  </a:lnTo>
                  <a:lnTo>
                    <a:pt x="21" y="136"/>
                  </a:lnTo>
                  <a:lnTo>
                    <a:pt x="26" y="131"/>
                  </a:lnTo>
                  <a:lnTo>
                    <a:pt x="29" y="128"/>
                  </a:lnTo>
                  <a:lnTo>
                    <a:pt x="32" y="126"/>
                  </a:lnTo>
                  <a:lnTo>
                    <a:pt x="36" y="122"/>
                  </a:lnTo>
                  <a:lnTo>
                    <a:pt x="39" y="120"/>
                  </a:lnTo>
                  <a:lnTo>
                    <a:pt x="42" y="118"/>
                  </a:lnTo>
                  <a:lnTo>
                    <a:pt x="46" y="114"/>
                  </a:lnTo>
                  <a:lnTo>
                    <a:pt x="51" y="111"/>
                  </a:lnTo>
                  <a:lnTo>
                    <a:pt x="56" y="108"/>
                  </a:lnTo>
                  <a:lnTo>
                    <a:pt x="61" y="105"/>
                  </a:lnTo>
                  <a:lnTo>
                    <a:pt x="66" y="101"/>
                  </a:lnTo>
                  <a:lnTo>
                    <a:pt x="71" y="98"/>
                  </a:lnTo>
                  <a:lnTo>
                    <a:pt x="77" y="96"/>
                  </a:lnTo>
                  <a:lnTo>
                    <a:pt x="83" y="91"/>
                  </a:lnTo>
                  <a:lnTo>
                    <a:pt x="90" y="88"/>
                  </a:lnTo>
                  <a:lnTo>
                    <a:pt x="95" y="84"/>
                  </a:lnTo>
                  <a:lnTo>
                    <a:pt x="103" y="80"/>
                  </a:lnTo>
                  <a:lnTo>
                    <a:pt x="110" y="75"/>
                  </a:lnTo>
                  <a:lnTo>
                    <a:pt x="117" y="72"/>
                  </a:lnTo>
                  <a:lnTo>
                    <a:pt x="125" y="66"/>
                  </a:lnTo>
                  <a:lnTo>
                    <a:pt x="135" y="62"/>
                  </a:lnTo>
                  <a:lnTo>
                    <a:pt x="143" y="58"/>
                  </a:lnTo>
                  <a:lnTo>
                    <a:pt x="152" y="53"/>
                  </a:lnTo>
                  <a:lnTo>
                    <a:pt x="160" y="48"/>
                  </a:lnTo>
                  <a:lnTo>
                    <a:pt x="171" y="44"/>
                  </a:lnTo>
                  <a:lnTo>
                    <a:pt x="181" y="38"/>
                  </a:lnTo>
                  <a:lnTo>
                    <a:pt x="191" y="34"/>
                  </a:lnTo>
                  <a:lnTo>
                    <a:pt x="201" y="28"/>
                  </a:lnTo>
                  <a:lnTo>
                    <a:pt x="214" y="23"/>
                  </a:lnTo>
                  <a:lnTo>
                    <a:pt x="225" y="17"/>
                  </a:lnTo>
                  <a:lnTo>
                    <a:pt x="237" y="12"/>
                  </a:lnTo>
                  <a:lnTo>
                    <a:pt x="250" y="6"/>
                  </a:lnTo>
                  <a:lnTo>
                    <a:pt x="263" y="0"/>
                  </a:lnTo>
                  <a:lnTo>
                    <a:pt x="265" y="0"/>
                  </a:lnTo>
                  <a:lnTo>
                    <a:pt x="267" y="1"/>
                  </a:lnTo>
                  <a:lnTo>
                    <a:pt x="270" y="1"/>
                  </a:lnTo>
                  <a:lnTo>
                    <a:pt x="269" y="1"/>
                  </a:lnTo>
                  <a:lnTo>
                    <a:pt x="267" y="2"/>
                  </a:lnTo>
                  <a:lnTo>
                    <a:pt x="263" y="4"/>
                  </a:lnTo>
                  <a:lnTo>
                    <a:pt x="259" y="6"/>
                  </a:lnTo>
                  <a:lnTo>
                    <a:pt x="254" y="7"/>
                  </a:lnTo>
                  <a:lnTo>
                    <a:pt x="247" y="11"/>
                  </a:lnTo>
                  <a:lnTo>
                    <a:pt x="244" y="12"/>
                  </a:lnTo>
                  <a:lnTo>
                    <a:pt x="240" y="14"/>
                  </a:lnTo>
                  <a:lnTo>
                    <a:pt x="236" y="15"/>
                  </a:lnTo>
                  <a:lnTo>
                    <a:pt x="232" y="17"/>
                  </a:lnTo>
                  <a:lnTo>
                    <a:pt x="228" y="20"/>
                  </a:lnTo>
                  <a:lnTo>
                    <a:pt x="223" y="22"/>
                  </a:lnTo>
                  <a:lnTo>
                    <a:pt x="217" y="23"/>
                  </a:lnTo>
                  <a:lnTo>
                    <a:pt x="214" y="25"/>
                  </a:lnTo>
                  <a:lnTo>
                    <a:pt x="208" y="28"/>
                  </a:lnTo>
                  <a:lnTo>
                    <a:pt x="202" y="30"/>
                  </a:lnTo>
                  <a:lnTo>
                    <a:pt x="198" y="32"/>
                  </a:lnTo>
                  <a:lnTo>
                    <a:pt x="193" y="36"/>
                  </a:lnTo>
                  <a:lnTo>
                    <a:pt x="188" y="38"/>
                  </a:lnTo>
                  <a:lnTo>
                    <a:pt x="182" y="42"/>
                  </a:lnTo>
                  <a:lnTo>
                    <a:pt x="176" y="44"/>
                  </a:lnTo>
                  <a:lnTo>
                    <a:pt x="171" y="47"/>
                  </a:lnTo>
                  <a:lnTo>
                    <a:pt x="166" y="50"/>
                  </a:lnTo>
                  <a:lnTo>
                    <a:pt x="160" y="52"/>
                  </a:lnTo>
                  <a:lnTo>
                    <a:pt x="154" y="55"/>
                  </a:lnTo>
                  <a:lnTo>
                    <a:pt x="148" y="59"/>
                  </a:lnTo>
                  <a:lnTo>
                    <a:pt x="143" y="62"/>
                  </a:lnTo>
                  <a:lnTo>
                    <a:pt x="136" y="65"/>
                  </a:lnTo>
                  <a:lnTo>
                    <a:pt x="130" y="68"/>
                  </a:lnTo>
                  <a:lnTo>
                    <a:pt x="124" y="72"/>
                  </a:lnTo>
                  <a:lnTo>
                    <a:pt x="118" y="75"/>
                  </a:lnTo>
                  <a:lnTo>
                    <a:pt x="113" y="78"/>
                  </a:lnTo>
                  <a:lnTo>
                    <a:pt x="107" y="81"/>
                  </a:lnTo>
                  <a:lnTo>
                    <a:pt x="101" y="85"/>
                  </a:lnTo>
                  <a:lnTo>
                    <a:pt x="95" y="88"/>
                  </a:lnTo>
                  <a:lnTo>
                    <a:pt x="91" y="92"/>
                  </a:lnTo>
                  <a:lnTo>
                    <a:pt x="85" y="96"/>
                  </a:lnTo>
                  <a:lnTo>
                    <a:pt x="79" y="99"/>
                  </a:lnTo>
                  <a:lnTo>
                    <a:pt x="74" y="101"/>
                  </a:lnTo>
                  <a:lnTo>
                    <a:pt x="68" y="106"/>
                  </a:lnTo>
                  <a:lnTo>
                    <a:pt x="63" y="109"/>
                  </a:lnTo>
                  <a:lnTo>
                    <a:pt x="59" y="113"/>
                  </a:lnTo>
                  <a:lnTo>
                    <a:pt x="53" y="116"/>
                  </a:lnTo>
                  <a:lnTo>
                    <a:pt x="49" y="120"/>
                  </a:lnTo>
                  <a:lnTo>
                    <a:pt x="44" y="124"/>
                  </a:lnTo>
                  <a:lnTo>
                    <a:pt x="40" y="128"/>
                  </a:lnTo>
                  <a:lnTo>
                    <a:pt x="37" y="131"/>
                  </a:lnTo>
                  <a:lnTo>
                    <a:pt x="32" y="135"/>
                  </a:lnTo>
                  <a:lnTo>
                    <a:pt x="29" y="138"/>
                  </a:lnTo>
                  <a:lnTo>
                    <a:pt x="25" y="142"/>
                  </a:lnTo>
                  <a:lnTo>
                    <a:pt x="22" y="145"/>
                  </a:lnTo>
                  <a:lnTo>
                    <a:pt x="18" y="149"/>
                  </a:lnTo>
                  <a:lnTo>
                    <a:pt x="16" y="152"/>
                  </a:lnTo>
                  <a:lnTo>
                    <a:pt x="14" y="156"/>
                  </a:lnTo>
                  <a:lnTo>
                    <a:pt x="11" y="159"/>
                  </a:lnTo>
                  <a:lnTo>
                    <a:pt x="9" y="162"/>
                  </a:lnTo>
                  <a:lnTo>
                    <a:pt x="8" y="166"/>
                  </a:lnTo>
                  <a:lnTo>
                    <a:pt x="7" y="169"/>
                  </a:lnTo>
                  <a:lnTo>
                    <a:pt x="1" y="168"/>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0" name="Freeform 255"/>
            <p:cNvSpPr>
              <a:spLocks/>
            </p:cNvSpPr>
            <p:nvPr/>
          </p:nvSpPr>
          <p:spPr bwMode="auto">
            <a:xfrm>
              <a:off x="5195" y="2056"/>
              <a:ext cx="114" cy="135"/>
            </a:xfrm>
            <a:custGeom>
              <a:avLst/>
              <a:gdLst>
                <a:gd name="T0" fmla="*/ 1 w 228"/>
                <a:gd name="T1" fmla="*/ 1 h 270"/>
                <a:gd name="T2" fmla="*/ 1 w 228"/>
                <a:gd name="T3" fmla="*/ 1 h 270"/>
                <a:gd name="T4" fmla="*/ 1 w 228"/>
                <a:gd name="T5" fmla="*/ 1 h 270"/>
                <a:gd name="T6" fmla="*/ 1 w 228"/>
                <a:gd name="T7" fmla="*/ 1 h 270"/>
                <a:gd name="T8" fmla="*/ 1 w 228"/>
                <a:gd name="T9" fmla="*/ 1 h 270"/>
                <a:gd name="T10" fmla="*/ 1 w 228"/>
                <a:gd name="T11" fmla="*/ 1 h 270"/>
                <a:gd name="T12" fmla="*/ 1 w 228"/>
                <a:gd name="T13" fmla="*/ 1 h 270"/>
                <a:gd name="T14" fmla="*/ 1 w 228"/>
                <a:gd name="T15" fmla="*/ 1 h 270"/>
                <a:gd name="T16" fmla="*/ 1 w 228"/>
                <a:gd name="T17" fmla="*/ 1 h 270"/>
                <a:gd name="T18" fmla="*/ 1 w 228"/>
                <a:gd name="T19" fmla="*/ 1 h 270"/>
                <a:gd name="T20" fmla="*/ 1 w 228"/>
                <a:gd name="T21" fmla="*/ 1 h 270"/>
                <a:gd name="T22" fmla="*/ 1 w 228"/>
                <a:gd name="T23" fmla="*/ 1 h 270"/>
                <a:gd name="T24" fmla="*/ 1 w 228"/>
                <a:gd name="T25" fmla="*/ 1 h 270"/>
                <a:gd name="T26" fmla="*/ 1 w 228"/>
                <a:gd name="T27" fmla="*/ 1 h 270"/>
                <a:gd name="T28" fmla="*/ 1 w 228"/>
                <a:gd name="T29" fmla="*/ 1 h 270"/>
                <a:gd name="T30" fmla="*/ 1 w 228"/>
                <a:gd name="T31" fmla="*/ 1 h 270"/>
                <a:gd name="T32" fmla="*/ 1 w 228"/>
                <a:gd name="T33" fmla="*/ 1 h 270"/>
                <a:gd name="T34" fmla="*/ 1 w 228"/>
                <a:gd name="T35" fmla="*/ 1 h 270"/>
                <a:gd name="T36" fmla="*/ 1 w 228"/>
                <a:gd name="T37" fmla="*/ 1 h 270"/>
                <a:gd name="T38" fmla="*/ 1 w 228"/>
                <a:gd name="T39" fmla="*/ 1 h 270"/>
                <a:gd name="T40" fmla="*/ 1 w 228"/>
                <a:gd name="T41" fmla="*/ 1 h 270"/>
                <a:gd name="T42" fmla="*/ 1 w 228"/>
                <a:gd name="T43" fmla="*/ 1 h 270"/>
                <a:gd name="T44" fmla="*/ 1 w 228"/>
                <a:gd name="T45" fmla="*/ 1 h 270"/>
                <a:gd name="T46" fmla="*/ 1 w 228"/>
                <a:gd name="T47" fmla="*/ 1 h 270"/>
                <a:gd name="T48" fmla="*/ 1 w 228"/>
                <a:gd name="T49" fmla="*/ 1 h 270"/>
                <a:gd name="T50" fmla="*/ 1 w 228"/>
                <a:gd name="T51" fmla="*/ 1 h 270"/>
                <a:gd name="T52" fmla="*/ 1 w 228"/>
                <a:gd name="T53" fmla="*/ 0 h 270"/>
                <a:gd name="T54" fmla="*/ 1 w 228"/>
                <a:gd name="T55" fmla="*/ 1 h 270"/>
                <a:gd name="T56" fmla="*/ 1 w 228"/>
                <a:gd name="T57" fmla="*/ 1 h 270"/>
                <a:gd name="T58" fmla="*/ 1 w 228"/>
                <a:gd name="T59" fmla="*/ 1 h 270"/>
                <a:gd name="T60" fmla="*/ 1 w 228"/>
                <a:gd name="T61" fmla="*/ 1 h 270"/>
                <a:gd name="T62" fmla="*/ 1 w 228"/>
                <a:gd name="T63" fmla="*/ 1 h 270"/>
                <a:gd name="T64" fmla="*/ 1 w 228"/>
                <a:gd name="T65" fmla="*/ 1 h 270"/>
                <a:gd name="T66" fmla="*/ 1 w 228"/>
                <a:gd name="T67" fmla="*/ 1 h 270"/>
                <a:gd name="T68" fmla="*/ 1 w 228"/>
                <a:gd name="T69" fmla="*/ 1 h 270"/>
                <a:gd name="T70" fmla="*/ 1 w 228"/>
                <a:gd name="T71" fmla="*/ 1 h 270"/>
                <a:gd name="T72" fmla="*/ 1 w 228"/>
                <a:gd name="T73" fmla="*/ 1 h 270"/>
                <a:gd name="T74" fmla="*/ 1 w 228"/>
                <a:gd name="T75" fmla="*/ 1 h 270"/>
                <a:gd name="T76" fmla="*/ 1 w 228"/>
                <a:gd name="T77" fmla="*/ 1 h 270"/>
                <a:gd name="T78" fmla="*/ 1 w 228"/>
                <a:gd name="T79" fmla="*/ 1 h 270"/>
                <a:gd name="T80" fmla="*/ 1 w 228"/>
                <a:gd name="T81" fmla="*/ 1 h 270"/>
                <a:gd name="T82" fmla="*/ 1 w 228"/>
                <a:gd name="T83" fmla="*/ 1 h 270"/>
                <a:gd name="T84" fmla="*/ 1 w 228"/>
                <a:gd name="T85" fmla="*/ 1 h 270"/>
                <a:gd name="T86" fmla="*/ 1 w 228"/>
                <a:gd name="T87" fmla="*/ 1 h 270"/>
                <a:gd name="T88" fmla="*/ 1 w 228"/>
                <a:gd name="T89" fmla="*/ 1 h 270"/>
                <a:gd name="T90" fmla="*/ 1 w 228"/>
                <a:gd name="T91" fmla="*/ 1 h 270"/>
                <a:gd name="T92" fmla="*/ 1 w 228"/>
                <a:gd name="T93" fmla="*/ 1 h 270"/>
                <a:gd name="T94" fmla="*/ 1 w 228"/>
                <a:gd name="T95" fmla="*/ 1 h 270"/>
                <a:gd name="T96" fmla="*/ 1 w 228"/>
                <a:gd name="T97" fmla="*/ 1 h 270"/>
                <a:gd name="T98" fmla="*/ 1 w 228"/>
                <a:gd name="T99" fmla="*/ 1 h 270"/>
                <a:gd name="T100" fmla="*/ 1 w 228"/>
                <a:gd name="T101" fmla="*/ 1 h 270"/>
                <a:gd name="T102" fmla="*/ 1 w 228"/>
                <a:gd name="T103" fmla="*/ 1 h 270"/>
                <a:gd name="T104" fmla="*/ 1 w 228"/>
                <a:gd name="T105" fmla="*/ 1 h 270"/>
                <a:gd name="T106" fmla="*/ 1 w 228"/>
                <a:gd name="T107" fmla="*/ 1 h 270"/>
                <a:gd name="T108" fmla="*/ 1 w 228"/>
                <a:gd name="T109" fmla="*/ 1 h 270"/>
                <a:gd name="T110" fmla="*/ 1 w 228"/>
                <a:gd name="T111" fmla="*/ 1 h 270"/>
                <a:gd name="T112" fmla="*/ 0 w 228"/>
                <a:gd name="T113" fmla="*/ 1 h 2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8"/>
                <a:gd name="T172" fmla="*/ 0 h 270"/>
                <a:gd name="T173" fmla="*/ 228 w 228"/>
                <a:gd name="T174" fmla="*/ 270 h 2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8" h="270">
                  <a:moveTo>
                    <a:pt x="0" y="270"/>
                  </a:moveTo>
                  <a:lnTo>
                    <a:pt x="2" y="269"/>
                  </a:lnTo>
                  <a:lnTo>
                    <a:pt x="6" y="268"/>
                  </a:lnTo>
                  <a:lnTo>
                    <a:pt x="8" y="266"/>
                  </a:lnTo>
                  <a:lnTo>
                    <a:pt x="13" y="264"/>
                  </a:lnTo>
                  <a:lnTo>
                    <a:pt x="18" y="261"/>
                  </a:lnTo>
                  <a:lnTo>
                    <a:pt x="23" y="260"/>
                  </a:lnTo>
                  <a:lnTo>
                    <a:pt x="28" y="255"/>
                  </a:lnTo>
                  <a:lnTo>
                    <a:pt x="34" y="253"/>
                  </a:lnTo>
                  <a:lnTo>
                    <a:pt x="37" y="251"/>
                  </a:lnTo>
                  <a:lnTo>
                    <a:pt x="40" y="249"/>
                  </a:lnTo>
                  <a:lnTo>
                    <a:pt x="44" y="246"/>
                  </a:lnTo>
                  <a:lnTo>
                    <a:pt x="48" y="244"/>
                  </a:lnTo>
                  <a:lnTo>
                    <a:pt x="51" y="241"/>
                  </a:lnTo>
                  <a:lnTo>
                    <a:pt x="55" y="238"/>
                  </a:lnTo>
                  <a:lnTo>
                    <a:pt x="59" y="236"/>
                  </a:lnTo>
                  <a:lnTo>
                    <a:pt x="63" y="234"/>
                  </a:lnTo>
                  <a:lnTo>
                    <a:pt x="66" y="230"/>
                  </a:lnTo>
                  <a:lnTo>
                    <a:pt x="71" y="227"/>
                  </a:lnTo>
                  <a:lnTo>
                    <a:pt x="75" y="224"/>
                  </a:lnTo>
                  <a:lnTo>
                    <a:pt x="80" y="221"/>
                  </a:lnTo>
                  <a:lnTo>
                    <a:pt x="83" y="216"/>
                  </a:lnTo>
                  <a:lnTo>
                    <a:pt x="88" y="213"/>
                  </a:lnTo>
                  <a:lnTo>
                    <a:pt x="93" y="208"/>
                  </a:lnTo>
                  <a:lnTo>
                    <a:pt x="97" y="205"/>
                  </a:lnTo>
                  <a:lnTo>
                    <a:pt x="102" y="199"/>
                  </a:lnTo>
                  <a:lnTo>
                    <a:pt x="106" y="196"/>
                  </a:lnTo>
                  <a:lnTo>
                    <a:pt x="111" y="191"/>
                  </a:lnTo>
                  <a:lnTo>
                    <a:pt x="116" y="186"/>
                  </a:lnTo>
                  <a:lnTo>
                    <a:pt x="119" y="181"/>
                  </a:lnTo>
                  <a:lnTo>
                    <a:pt x="125" y="176"/>
                  </a:lnTo>
                  <a:lnTo>
                    <a:pt x="129" y="170"/>
                  </a:lnTo>
                  <a:lnTo>
                    <a:pt x="134" y="165"/>
                  </a:lnTo>
                  <a:lnTo>
                    <a:pt x="139" y="159"/>
                  </a:lnTo>
                  <a:lnTo>
                    <a:pt x="143" y="153"/>
                  </a:lnTo>
                  <a:lnTo>
                    <a:pt x="148" y="147"/>
                  </a:lnTo>
                  <a:lnTo>
                    <a:pt x="154" y="142"/>
                  </a:lnTo>
                  <a:lnTo>
                    <a:pt x="158" y="135"/>
                  </a:lnTo>
                  <a:lnTo>
                    <a:pt x="163" y="128"/>
                  </a:lnTo>
                  <a:lnTo>
                    <a:pt x="167" y="120"/>
                  </a:lnTo>
                  <a:lnTo>
                    <a:pt x="172" y="113"/>
                  </a:lnTo>
                  <a:lnTo>
                    <a:pt x="177" y="106"/>
                  </a:lnTo>
                  <a:lnTo>
                    <a:pt x="181" y="98"/>
                  </a:lnTo>
                  <a:lnTo>
                    <a:pt x="186" y="90"/>
                  </a:lnTo>
                  <a:lnTo>
                    <a:pt x="191" y="82"/>
                  </a:lnTo>
                  <a:lnTo>
                    <a:pt x="195" y="74"/>
                  </a:lnTo>
                  <a:lnTo>
                    <a:pt x="200" y="64"/>
                  </a:lnTo>
                  <a:lnTo>
                    <a:pt x="204" y="56"/>
                  </a:lnTo>
                  <a:lnTo>
                    <a:pt x="209" y="48"/>
                  </a:lnTo>
                  <a:lnTo>
                    <a:pt x="213" y="38"/>
                  </a:lnTo>
                  <a:lnTo>
                    <a:pt x="218" y="29"/>
                  </a:lnTo>
                  <a:lnTo>
                    <a:pt x="223" y="18"/>
                  </a:lnTo>
                  <a:lnTo>
                    <a:pt x="227" y="9"/>
                  </a:lnTo>
                  <a:lnTo>
                    <a:pt x="228" y="0"/>
                  </a:lnTo>
                  <a:lnTo>
                    <a:pt x="227" y="1"/>
                  </a:lnTo>
                  <a:lnTo>
                    <a:pt x="225" y="3"/>
                  </a:lnTo>
                  <a:lnTo>
                    <a:pt x="224" y="8"/>
                  </a:lnTo>
                  <a:lnTo>
                    <a:pt x="221" y="14"/>
                  </a:lnTo>
                  <a:lnTo>
                    <a:pt x="218" y="18"/>
                  </a:lnTo>
                  <a:lnTo>
                    <a:pt x="216" y="22"/>
                  </a:lnTo>
                  <a:lnTo>
                    <a:pt x="215" y="25"/>
                  </a:lnTo>
                  <a:lnTo>
                    <a:pt x="212" y="30"/>
                  </a:lnTo>
                  <a:lnTo>
                    <a:pt x="211" y="35"/>
                  </a:lnTo>
                  <a:lnTo>
                    <a:pt x="209" y="38"/>
                  </a:lnTo>
                  <a:lnTo>
                    <a:pt x="206" y="41"/>
                  </a:lnTo>
                  <a:lnTo>
                    <a:pt x="203" y="46"/>
                  </a:lnTo>
                  <a:lnTo>
                    <a:pt x="202" y="51"/>
                  </a:lnTo>
                  <a:lnTo>
                    <a:pt x="198" y="55"/>
                  </a:lnTo>
                  <a:lnTo>
                    <a:pt x="196" y="60"/>
                  </a:lnTo>
                  <a:lnTo>
                    <a:pt x="193" y="64"/>
                  </a:lnTo>
                  <a:lnTo>
                    <a:pt x="190" y="70"/>
                  </a:lnTo>
                  <a:lnTo>
                    <a:pt x="187" y="76"/>
                  </a:lnTo>
                  <a:lnTo>
                    <a:pt x="183" y="81"/>
                  </a:lnTo>
                  <a:lnTo>
                    <a:pt x="180" y="86"/>
                  </a:lnTo>
                  <a:lnTo>
                    <a:pt x="178" y="92"/>
                  </a:lnTo>
                  <a:lnTo>
                    <a:pt x="173" y="98"/>
                  </a:lnTo>
                  <a:lnTo>
                    <a:pt x="171" y="102"/>
                  </a:lnTo>
                  <a:lnTo>
                    <a:pt x="166" y="108"/>
                  </a:lnTo>
                  <a:lnTo>
                    <a:pt x="164" y="115"/>
                  </a:lnTo>
                  <a:lnTo>
                    <a:pt x="159" y="121"/>
                  </a:lnTo>
                  <a:lnTo>
                    <a:pt x="155" y="127"/>
                  </a:lnTo>
                  <a:lnTo>
                    <a:pt x="151" y="132"/>
                  </a:lnTo>
                  <a:lnTo>
                    <a:pt x="147" y="137"/>
                  </a:lnTo>
                  <a:lnTo>
                    <a:pt x="143" y="143"/>
                  </a:lnTo>
                  <a:lnTo>
                    <a:pt x="139" y="148"/>
                  </a:lnTo>
                  <a:lnTo>
                    <a:pt x="134" y="154"/>
                  </a:lnTo>
                  <a:lnTo>
                    <a:pt x="130" y="160"/>
                  </a:lnTo>
                  <a:lnTo>
                    <a:pt x="125" y="165"/>
                  </a:lnTo>
                  <a:lnTo>
                    <a:pt x="121" y="170"/>
                  </a:lnTo>
                  <a:lnTo>
                    <a:pt x="116" y="176"/>
                  </a:lnTo>
                  <a:lnTo>
                    <a:pt x="111" y="182"/>
                  </a:lnTo>
                  <a:lnTo>
                    <a:pt x="106" y="188"/>
                  </a:lnTo>
                  <a:lnTo>
                    <a:pt x="102" y="192"/>
                  </a:lnTo>
                  <a:lnTo>
                    <a:pt x="96" y="197"/>
                  </a:lnTo>
                  <a:lnTo>
                    <a:pt x="93" y="203"/>
                  </a:lnTo>
                  <a:lnTo>
                    <a:pt x="87" y="207"/>
                  </a:lnTo>
                  <a:lnTo>
                    <a:pt x="81" y="212"/>
                  </a:lnTo>
                  <a:lnTo>
                    <a:pt x="75" y="216"/>
                  </a:lnTo>
                  <a:lnTo>
                    <a:pt x="71" y="221"/>
                  </a:lnTo>
                  <a:lnTo>
                    <a:pt x="65" y="226"/>
                  </a:lnTo>
                  <a:lnTo>
                    <a:pt x="59" y="230"/>
                  </a:lnTo>
                  <a:lnTo>
                    <a:pt x="53" y="234"/>
                  </a:lnTo>
                  <a:lnTo>
                    <a:pt x="49" y="238"/>
                  </a:lnTo>
                  <a:lnTo>
                    <a:pt x="43" y="242"/>
                  </a:lnTo>
                  <a:lnTo>
                    <a:pt x="37" y="245"/>
                  </a:lnTo>
                  <a:lnTo>
                    <a:pt x="32" y="249"/>
                  </a:lnTo>
                  <a:lnTo>
                    <a:pt x="26" y="252"/>
                  </a:lnTo>
                  <a:lnTo>
                    <a:pt x="19" y="254"/>
                  </a:lnTo>
                  <a:lnTo>
                    <a:pt x="13" y="258"/>
                  </a:lnTo>
                  <a:lnTo>
                    <a:pt x="8" y="260"/>
                  </a:lnTo>
                  <a:lnTo>
                    <a:pt x="3" y="262"/>
                  </a:lnTo>
                  <a:lnTo>
                    <a:pt x="0" y="270"/>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1" name="Freeform 256"/>
            <p:cNvSpPr>
              <a:spLocks/>
            </p:cNvSpPr>
            <p:nvPr/>
          </p:nvSpPr>
          <p:spPr bwMode="auto">
            <a:xfrm>
              <a:off x="5197" y="2057"/>
              <a:ext cx="111" cy="119"/>
            </a:xfrm>
            <a:custGeom>
              <a:avLst/>
              <a:gdLst>
                <a:gd name="T0" fmla="*/ 1 w 222"/>
                <a:gd name="T1" fmla="*/ 1 h 238"/>
                <a:gd name="T2" fmla="*/ 1 w 222"/>
                <a:gd name="T3" fmla="*/ 1 h 238"/>
                <a:gd name="T4" fmla="*/ 1 w 222"/>
                <a:gd name="T5" fmla="*/ 1 h 238"/>
                <a:gd name="T6" fmla="*/ 1 w 222"/>
                <a:gd name="T7" fmla="*/ 1 h 238"/>
                <a:gd name="T8" fmla="*/ 1 w 222"/>
                <a:gd name="T9" fmla="*/ 1 h 238"/>
                <a:gd name="T10" fmla="*/ 1 w 222"/>
                <a:gd name="T11" fmla="*/ 1 h 238"/>
                <a:gd name="T12" fmla="*/ 1 w 222"/>
                <a:gd name="T13" fmla="*/ 1 h 238"/>
                <a:gd name="T14" fmla="*/ 1 w 222"/>
                <a:gd name="T15" fmla="*/ 1 h 238"/>
                <a:gd name="T16" fmla="*/ 1 w 222"/>
                <a:gd name="T17" fmla="*/ 1 h 238"/>
                <a:gd name="T18" fmla="*/ 1 w 222"/>
                <a:gd name="T19" fmla="*/ 1 h 238"/>
                <a:gd name="T20" fmla="*/ 1 w 222"/>
                <a:gd name="T21" fmla="*/ 1 h 238"/>
                <a:gd name="T22" fmla="*/ 1 w 222"/>
                <a:gd name="T23" fmla="*/ 1 h 238"/>
                <a:gd name="T24" fmla="*/ 1 w 222"/>
                <a:gd name="T25" fmla="*/ 1 h 238"/>
                <a:gd name="T26" fmla="*/ 1 w 222"/>
                <a:gd name="T27" fmla="*/ 1 h 238"/>
                <a:gd name="T28" fmla="*/ 1 w 222"/>
                <a:gd name="T29" fmla="*/ 1 h 238"/>
                <a:gd name="T30" fmla="*/ 1 w 222"/>
                <a:gd name="T31" fmla="*/ 1 h 238"/>
                <a:gd name="T32" fmla="*/ 1 w 222"/>
                <a:gd name="T33" fmla="*/ 1 h 238"/>
                <a:gd name="T34" fmla="*/ 1 w 222"/>
                <a:gd name="T35" fmla="*/ 1 h 238"/>
                <a:gd name="T36" fmla="*/ 1 w 222"/>
                <a:gd name="T37" fmla="*/ 1 h 238"/>
                <a:gd name="T38" fmla="*/ 1 w 222"/>
                <a:gd name="T39" fmla="*/ 1 h 238"/>
                <a:gd name="T40" fmla="*/ 1 w 222"/>
                <a:gd name="T41" fmla="*/ 1 h 238"/>
                <a:gd name="T42" fmla="*/ 1 w 222"/>
                <a:gd name="T43" fmla="*/ 1 h 238"/>
                <a:gd name="T44" fmla="*/ 1 w 222"/>
                <a:gd name="T45" fmla="*/ 0 h 238"/>
                <a:gd name="T46" fmla="*/ 1 w 222"/>
                <a:gd name="T47" fmla="*/ 1 h 238"/>
                <a:gd name="T48" fmla="*/ 1 w 222"/>
                <a:gd name="T49" fmla="*/ 1 h 238"/>
                <a:gd name="T50" fmla="*/ 1 w 222"/>
                <a:gd name="T51" fmla="*/ 1 h 238"/>
                <a:gd name="T52" fmla="*/ 1 w 222"/>
                <a:gd name="T53" fmla="*/ 1 h 238"/>
                <a:gd name="T54" fmla="*/ 1 w 222"/>
                <a:gd name="T55" fmla="*/ 1 h 238"/>
                <a:gd name="T56" fmla="*/ 1 w 222"/>
                <a:gd name="T57" fmla="*/ 1 h 238"/>
                <a:gd name="T58" fmla="*/ 1 w 222"/>
                <a:gd name="T59" fmla="*/ 1 h 238"/>
                <a:gd name="T60" fmla="*/ 1 w 222"/>
                <a:gd name="T61" fmla="*/ 1 h 238"/>
                <a:gd name="T62" fmla="*/ 1 w 222"/>
                <a:gd name="T63" fmla="*/ 1 h 238"/>
                <a:gd name="T64" fmla="*/ 1 w 222"/>
                <a:gd name="T65" fmla="*/ 1 h 238"/>
                <a:gd name="T66" fmla="*/ 1 w 222"/>
                <a:gd name="T67" fmla="*/ 1 h 238"/>
                <a:gd name="T68" fmla="*/ 1 w 222"/>
                <a:gd name="T69" fmla="*/ 1 h 238"/>
                <a:gd name="T70" fmla="*/ 1 w 222"/>
                <a:gd name="T71" fmla="*/ 1 h 238"/>
                <a:gd name="T72" fmla="*/ 1 w 222"/>
                <a:gd name="T73" fmla="*/ 1 h 238"/>
                <a:gd name="T74" fmla="*/ 1 w 222"/>
                <a:gd name="T75" fmla="*/ 1 h 238"/>
                <a:gd name="T76" fmla="*/ 1 w 222"/>
                <a:gd name="T77" fmla="*/ 1 h 238"/>
                <a:gd name="T78" fmla="*/ 1 w 222"/>
                <a:gd name="T79" fmla="*/ 1 h 238"/>
                <a:gd name="T80" fmla="*/ 1 w 222"/>
                <a:gd name="T81" fmla="*/ 1 h 238"/>
                <a:gd name="T82" fmla="*/ 1 w 222"/>
                <a:gd name="T83" fmla="*/ 1 h 238"/>
                <a:gd name="T84" fmla="*/ 1 w 222"/>
                <a:gd name="T85" fmla="*/ 1 h 238"/>
                <a:gd name="T86" fmla="*/ 1 w 222"/>
                <a:gd name="T87" fmla="*/ 1 h 238"/>
                <a:gd name="T88" fmla="*/ 1 w 222"/>
                <a:gd name="T89" fmla="*/ 1 h 238"/>
                <a:gd name="T90" fmla="*/ 1 w 222"/>
                <a:gd name="T91" fmla="*/ 1 h 238"/>
                <a:gd name="T92" fmla="*/ 1 w 222"/>
                <a:gd name="T93" fmla="*/ 1 h 238"/>
                <a:gd name="T94" fmla="*/ 1 w 222"/>
                <a:gd name="T95" fmla="*/ 1 h 238"/>
                <a:gd name="T96" fmla="*/ 1 w 222"/>
                <a:gd name="T97" fmla="*/ 1 h 238"/>
                <a:gd name="T98" fmla="*/ 1 w 222"/>
                <a:gd name="T99" fmla="*/ 1 h 238"/>
                <a:gd name="T100" fmla="*/ 1 w 222"/>
                <a:gd name="T101" fmla="*/ 1 h 238"/>
                <a:gd name="T102" fmla="*/ 0 w 222"/>
                <a:gd name="T103" fmla="*/ 1 h 2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2"/>
                <a:gd name="T157" fmla="*/ 0 h 238"/>
                <a:gd name="T158" fmla="*/ 222 w 222"/>
                <a:gd name="T159" fmla="*/ 238 h 2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2" h="238">
                  <a:moveTo>
                    <a:pt x="0" y="238"/>
                  </a:moveTo>
                  <a:lnTo>
                    <a:pt x="3" y="238"/>
                  </a:lnTo>
                  <a:lnTo>
                    <a:pt x="7" y="237"/>
                  </a:lnTo>
                  <a:lnTo>
                    <a:pt x="13" y="237"/>
                  </a:lnTo>
                  <a:lnTo>
                    <a:pt x="15" y="236"/>
                  </a:lnTo>
                  <a:lnTo>
                    <a:pt x="20" y="234"/>
                  </a:lnTo>
                  <a:lnTo>
                    <a:pt x="23" y="233"/>
                  </a:lnTo>
                  <a:lnTo>
                    <a:pt x="28" y="230"/>
                  </a:lnTo>
                  <a:lnTo>
                    <a:pt x="32" y="227"/>
                  </a:lnTo>
                  <a:lnTo>
                    <a:pt x="39" y="225"/>
                  </a:lnTo>
                  <a:lnTo>
                    <a:pt x="45" y="220"/>
                  </a:lnTo>
                  <a:lnTo>
                    <a:pt x="52" y="216"/>
                  </a:lnTo>
                  <a:lnTo>
                    <a:pt x="54" y="213"/>
                  </a:lnTo>
                  <a:lnTo>
                    <a:pt x="58" y="210"/>
                  </a:lnTo>
                  <a:lnTo>
                    <a:pt x="61" y="206"/>
                  </a:lnTo>
                  <a:lnTo>
                    <a:pt x="64" y="204"/>
                  </a:lnTo>
                  <a:lnTo>
                    <a:pt x="69" y="200"/>
                  </a:lnTo>
                  <a:lnTo>
                    <a:pt x="73" y="197"/>
                  </a:lnTo>
                  <a:lnTo>
                    <a:pt x="77" y="192"/>
                  </a:lnTo>
                  <a:lnTo>
                    <a:pt x="82" y="190"/>
                  </a:lnTo>
                  <a:lnTo>
                    <a:pt x="85" y="184"/>
                  </a:lnTo>
                  <a:lnTo>
                    <a:pt x="90" y="181"/>
                  </a:lnTo>
                  <a:lnTo>
                    <a:pt x="94" y="175"/>
                  </a:lnTo>
                  <a:lnTo>
                    <a:pt x="99" y="170"/>
                  </a:lnTo>
                  <a:lnTo>
                    <a:pt x="104" y="166"/>
                  </a:lnTo>
                  <a:lnTo>
                    <a:pt x="109" y="160"/>
                  </a:lnTo>
                  <a:lnTo>
                    <a:pt x="114" y="154"/>
                  </a:lnTo>
                  <a:lnTo>
                    <a:pt x="120" y="149"/>
                  </a:lnTo>
                  <a:lnTo>
                    <a:pt x="125" y="142"/>
                  </a:lnTo>
                  <a:lnTo>
                    <a:pt x="130" y="136"/>
                  </a:lnTo>
                  <a:lnTo>
                    <a:pt x="136" y="129"/>
                  </a:lnTo>
                  <a:lnTo>
                    <a:pt x="142" y="122"/>
                  </a:lnTo>
                  <a:lnTo>
                    <a:pt x="147" y="114"/>
                  </a:lnTo>
                  <a:lnTo>
                    <a:pt x="153" y="106"/>
                  </a:lnTo>
                  <a:lnTo>
                    <a:pt x="160" y="98"/>
                  </a:lnTo>
                  <a:lnTo>
                    <a:pt x="167" y="90"/>
                  </a:lnTo>
                  <a:lnTo>
                    <a:pt x="173" y="81"/>
                  </a:lnTo>
                  <a:lnTo>
                    <a:pt x="178" y="72"/>
                  </a:lnTo>
                  <a:lnTo>
                    <a:pt x="185" y="62"/>
                  </a:lnTo>
                  <a:lnTo>
                    <a:pt x="193" y="52"/>
                  </a:lnTo>
                  <a:lnTo>
                    <a:pt x="199" y="42"/>
                  </a:lnTo>
                  <a:lnTo>
                    <a:pt x="207" y="31"/>
                  </a:lnTo>
                  <a:lnTo>
                    <a:pt x="215" y="21"/>
                  </a:lnTo>
                  <a:lnTo>
                    <a:pt x="222" y="11"/>
                  </a:lnTo>
                  <a:lnTo>
                    <a:pt x="222" y="0"/>
                  </a:lnTo>
                  <a:lnTo>
                    <a:pt x="220" y="2"/>
                  </a:lnTo>
                  <a:lnTo>
                    <a:pt x="218" y="5"/>
                  </a:lnTo>
                  <a:lnTo>
                    <a:pt x="216" y="9"/>
                  </a:lnTo>
                  <a:lnTo>
                    <a:pt x="213" y="14"/>
                  </a:lnTo>
                  <a:lnTo>
                    <a:pt x="210" y="20"/>
                  </a:lnTo>
                  <a:lnTo>
                    <a:pt x="206" y="22"/>
                  </a:lnTo>
                  <a:lnTo>
                    <a:pt x="205" y="27"/>
                  </a:lnTo>
                  <a:lnTo>
                    <a:pt x="203" y="30"/>
                  </a:lnTo>
                  <a:lnTo>
                    <a:pt x="201" y="34"/>
                  </a:lnTo>
                  <a:lnTo>
                    <a:pt x="198" y="37"/>
                  </a:lnTo>
                  <a:lnTo>
                    <a:pt x="196" y="42"/>
                  </a:lnTo>
                  <a:lnTo>
                    <a:pt x="193" y="45"/>
                  </a:lnTo>
                  <a:lnTo>
                    <a:pt x="190" y="50"/>
                  </a:lnTo>
                  <a:lnTo>
                    <a:pt x="186" y="54"/>
                  </a:lnTo>
                  <a:lnTo>
                    <a:pt x="184" y="59"/>
                  </a:lnTo>
                  <a:lnTo>
                    <a:pt x="181" y="63"/>
                  </a:lnTo>
                  <a:lnTo>
                    <a:pt x="177" y="68"/>
                  </a:lnTo>
                  <a:lnTo>
                    <a:pt x="174" y="73"/>
                  </a:lnTo>
                  <a:lnTo>
                    <a:pt x="170" y="77"/>
                  </a:lnTo>
                  <a:lnTo>
                    <a:pt x="167" y="83"/>
                  </a:lnTo>
                  <a:lnTo>
                    <a:pt x="163" y="88"/>
                  </a:lnTo>
                  <a:lnTo>
                    <a:pt x="160" y="93"/>
                  </a:lnTo>
                  <a:lnTo>
                    <a:pt x="155" y="98"/>
                  </a:lnTo>
                  <a:lnTo>
                    <a:pt x="152" y="104"/>
                  </a:lnTo>
                  <a:lnTo>
                    <a:pt x="149" y="108"/>
                  </a:lnTo>
                  <a:lnTo>
                    <a:pt x="144" y="114"/>
                  </a:lnTo>
                  <a:lnTo>
                    <a:pt x="139" y="119"/>
                  </a:lnTo>
                  <a:lnTo>
                    <a:pt x="135" y="124"/>
                  </a:lnTo>
                  <a:lnTo>
                    <a:pt x="131" y="129"/>
                  </a:lnTo>
                  <a:lnTo>
                    <a:pt x="127" y="134"/>
                  </a:lnTo>
                  <a:lnTo>
                    <a:pt x="123" y="139"/>
                  </a:lnTo>
                  <a:lnTo>
                    <a:pt x="117" y="144"/>
                  </a:lnTo>
                  <a:lnTo>
                    <a:pt x="114" y="150"/>
                  </a:lnTo>
                  <a:lnTo>
                    <a:pt x="109" y="154"/>
                  </a:lnTo>
                  <a:lnTo>
                    <a:pt x="105" y="159"/>
                  </a:lnTo>
                  <a:lnTo>
                    <a:pt x="99" y="164"/>
                  </a:lnTo>
                  <a:lnTo>
                    <a:pt x="96" y="168"/>
                  </a:lnTo>
                  <a:lnTo>
                    <a:pt x="90" y="173"/>
                  </a:lnTo>
                  <a:lnTo>
                    <a:pt x="85" y="177"/>
                  </a:lnTo>
                  <a:lnTo>
                    <a:pt x="82" y="182"/>
                  </a:lnTo>
                  <a:lnTo>
                    <a:pt x="77" y="187"/>
                  </a:lnTo>
                  <a:lnTo>
                    <a:pt x="71" y="190"/>
                  </a:lnTo>
                  <a:lnTo>
                    <a:pt x="67" y="195"/>
                  </a:lnTo>
                  <a:lnTo>
                    <a:pt x="62" y="198"/>
                  </a:lnTo>
                  <a:lnTo>
                    <a:pt x="58" y="202"/>
                  </a:lnTo>
                  <a:lnTo>
                    <a:pt x="53" y="205"/>
                  </a:lnTo>
                  <a:lnTo>
                    <a:pt x="48" y="208"/>
                  </a:lnTo>
                  <a:lnTo>
                    <a:pt x="43" y="212"/>
                  </a:lnTo>
                  <a:lnTo>
                    <a:pt x="39" y="215"/>
                  </a:lnTo>
                  <a:lnTo>
                    <a:pt x="33" y="218"/>
                  </a:lnTo>
                  <a:lnTo>
                    <a:pt x="29" y="220"/>
                  </a:lnTo>
                  <a:lnTo>
                    <a:pt x="24" y="221"/>
                  </a:lnTo>
                  <a:lnTo>
                    <a:pt x="20" y="225"/>
                  </a:lnTo>
                  <a:lnTo>
                    <a:pt x="14" y="226"/>
                  </a:lnTo>
                  <a:lnTo>
                    <a:pt x="10" y="228"/>
                  </a:lnTo>
                  <a:lnTo>
                    <a:pt x="5" y="229"/>
                  </a:lnTo>
                  <a:lnTo>
                    <a:pt x="1" y="230"/>
                  </a:lnTo>
                  <a:lnTo>
                    <a:pt x="0" y="238"/>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2" name="Freeform 257"/>
            <p:cNvSpPr>
              <a:spLocks/>
            </p:cNvSpPr>
            <p:nvPr/>
          </p:nvSpPr>
          <p:spPr bwMode="auto">
            <a:xfrm>
              <a:off x="5195" y="2054"/>
              <a:ext cx="114" cy="111"/>
            </a:xfrm>
            <a:custGeom>
              <a:avLst/>
              <a:gdLst>
                <a:gd name="T0" fmla="*/ 1 w 228"/>
                <a:gd name="T1" fmla="*/ 1 h 222"/>
                <a:gd name="T2" fmla="*/ 1 w 228"/>
                <a:gd name="T3" fmla="*/ 1 h 222"/>
                <a:gd name="T4" fmla="*/ 1 w 228"/>
                <a:gd name="T5" fmla="*/ 1 h 222"/>
                <a:gd name="T6" fmla="*/ 1 w 228"/>
                <a:gd name="T7" fmla="*/ 1 h 222"/>
                <a:gd name="T8" fmla="*/ 1 w 228"/>
                <a:gd name="T9" fmla="*/ 1 h 222"/>
                <a:gd name="T10" fmla="*/ 1 w 228"/>
                <a:gd name="T11" fmla="*/ 1 h 222"/>
                <a:gd name="T12" fmla="*/ 1 w 228"/>
                <a:gd name="T13" fmla="*/ 1 h 222"/>
                <a:gd name="T14" fmla="*/ 1 w 228"/>
                <a:gd name="T15" fmla="*/ 1 h 222"/>
                <a:gd name="T16" fmla="*/ 1 w 228"/>
                <a:gd name="T17" fmla="*/ 1 h 222"/>
                <a:gd name="T18" fmla="*/ 1 w 228"/>
                <a:gd name="T19" fmla="*/ 1 h 222"/>
                <a:gd name="T20" fmla="*/ 1 w 228"/>
                <a:gd name="T21" fmla="*/ 1 h 222"/>
                <a:gd name="T22" fmla="*/ 1 w 228"/>
                <a:gd name="T23" fmla="*/ 1 h 222"/>
                <a:gd name="T24" fmla="*/ 1 w 228"/>
                <a:gd name="T25" fmla="*/ 1 h 222"/>
                <a:gd name="T26" fmla="*/ 1 w 228"/>
                <a:gd name="T27" fmla="*/ 1 h 222"/>
                <a:gd name="T28" fmla="*/ 1 w 228"/>
                <a:gd name="T29" fmla="*/ 1 h 222"/>
                <a:gd name="T30" fmla="*/ 1 w 228"/>
                <a:gd name="T31" fmla="*/ 1 h 222"/>
                <a:gd name="T32" fmla="*/ 1 w 228"/>
                <a:gd name="T33" fmla="*/ 1 h 222"/>
                <a:gd name="T34" fmla="*/ 1 w 228"/>
                <a:gd name="T35" fmla="*/ 1 h 222"/>
                <a:gd name="T36" fmla="*/ 1 w 228"/>
                <a:gd name="T37" fmla="*/ 1 h 222"/>
                <a:gd name="T38" fmla="*/ 1 w 228"/>
                <a:gd name="T39" fmla="*/ 1 h 222"/>
                <a:gd name="T40" fmla="*/ 1 w 228"/>
                <a:gd name="T41" fmla="*/ 1 h 222"/>
                <a:gd name="T42" fmla="*/ 1 w 228"/>
                <a:gd name="T43" fmla="*/ 1 h 222"/>
                <a:gd name="T44" fmla="*/ 1 w 228"/>
                <a:gd name="T45" fmla="*/ 1 h 222"/>
                <a:gd name="T46" fmla="*/ 1 w 228"/>
                <a:gd name="T47" fmla="*/ 0 h 222"/>
                <a:gd name="T48" fmla="*/ 1 w 228"/>
                <a:gd name="T49" fmla="*/ 1 h 222"/>
                <a:gd name="T50" fmla="*/ 1 w 228"/>
                <a:gd name="T51" fmla="*/ 1 h 222"/>
                <a:gd name="T52" fmla="*/ 1 w 228"/>
                <a:gd name="T53" fmla="*/ 1 h 222"/>
                <a:gd name="T54" fmla="*/ 1 w 228"/>
                <a:gd name="T55" fmla="*/ 1 h 222"/>
                <a:gd name="T56" fmla="*/ 1 w 228"/>
                <a:gd name="T57" fmla="*/ 1 h 222"/>
                <a:gd name="T58" fmla="*/ 1 w 228"/>
                <a:gd name="T59" fmla="*/ 1 h 222"/>
                <a:gd name="T60" fmla="*/ 1 w 228"/>
                <a:gd name="T61" fmla="*/ 1 h 222"/>
                <a:gd name="T62" fmla="*/ 1 w 228"/>
                <a:gd name="T63" fmla="*/ 1 h 222"/>
                <a:gd name="T64" fmla="*/ 1 w 228"/>
                <a:gd name="T65" fmla="*/ 1 h 222"/>
                <a:gd name="T66" fmla="*/ 1 w 228"/>
                <a:gd name="T67" fmla="*/ 1 h 222"/>
                <a:gd name="T68" fmla="*/ 1 w 228"/>
                <a:gd name="T69" fmla="*/ 1 h 222"/>
                <a:gd name="T70" fmla="*/ 1 w 228"/>
                <a:gd name="T71" fmla="*/ 1 h 222"/>
                <a:gd name="T72" fmla="*/ 1 w 228"/>
                <a:gd name="T73" fmla="*/ 1 h 222"/>
                <a:gd name="T74" fmla="*/ 1 w 228"/>
                <a:gd name="T75" fmla="*/ 1 h 222"/>
                <a:gd name="T76" fmla="*/ 1 w 228"/>
                <a:gd name="T77" fmla="*/ 1 h 222"/>
                <a:gd name="T78" fmla="*/ 1 w 228"/>
                <a:gd name="T79" fmla="*/ 1 h 222"/>
                <a:gd name="T80" fmla="*/ 1 w 228"/>
                <a:gd name="T81" fmla="*/ 1 h 222"/>
                <a:gd name="T82" fmla="*/ 1 w 228"/>
                <a:gd name="T83" fmla="*/ 1 h 222"/>
                <a:gd name="T84" fmla="*/ 1 w 228"/>
                <a:gd name="T85" fmla="*/ 1 h 222"/>
                <a:gd name="T86" fmla="*/ 1 w 228"/>
                <a:gd name="T87" fmla="*/ 1 h 222"/>
                <a:gd name="T88" fmla="*/ 1 w 228"/>
                <a:gd name="T89" fmla="*/ 1 h 222"/>
                <a:gd name="T90" fmla="*/ 1 w 228"/>
                <a:gd name="T91" fmla="*/ 1 h 222"/>
                <a:gd name="T92" fmla="*/ 1 w 228"/>
                <a:gd name="T93" fmla="*/ 1 h 222"/>
                <a:gd name="T94" fmla="*/ 1 w 228"/>
                <a:gd name="T95" fmla="*/ 1 h 222"/>
                <a:gd name="T96" fmla="*/ 1 w 228"/>
                <a:gd name="T97" fmla="*/ 1 h 222"/>
                <a:gd name="T98" fmla="*/ 1 w 228"/>
                <a:gd name="T99" fmla="*/ 1 h 222"/>
                <a:gd name="T100" fmla="*/ 1 w 228"/>
                <a:gd name="T101" fmla="*/ 1 h 222"/>
                <a:gd name="T102" fmla="*/ 1 w 228"/>
                <a:gd name="T103" fmla="*/ 1 h 222"/>
                <a:gd name="T104" fmla="*/ 1 w 228"/>
                <a:gd name="T105" fmla="*/ 1 h 222"/>
                <a:gd name="T106" fmla="*/ 0 w 228"/>
                <a:gd name="T107" fmla="*/ 1 h 2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8"/>
                <a:gd name="T163" fmla="*/ 0 h 222"/>
                <a:gd name="T164" fmla="*/ 228 w 228"/>
                <a:gd name="T165" fmla="*/ 222 h 2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8" h="222">
                  <a:moveTo>
                    <a:pt x="0" y="222"/>
                  </a:moveTo>
                  <a:lnTo>
                    <a:pt x="2" y="222"/>
                  </a:lnTo>
                  <a:lnTo>
                    <a:pt x="4" y="222"/>
                  </a:lnTo>
                  <a:lnTo>
                    <a:pt x="8" y="222"/>
                  </a:lnTo>
                  <a:lnTo>
                    <a:pt x="11" y="221"/>
                  </a:lnTo>
                  <a:lnTo>
                    <a:pt x="13" y="221"/>
                  </a:lnTo>
                  <a:lnTo>
                    <a:pt x="17" y="219"/>
                  </a:lnTo>
                  <a:lnTo>
                    <a:pt x="21" y="218"/>
                  </a:lnTo>
                  <a:lnTo>
                    <a:pt x="25" y="216"/>
                  </a:lnTo>
                  <a:lnTo>
                    <a:pt x="30" y="212"/>
                  </a:lnTo>
                  <a:lnTo>
                    <a:pt x="36" y="209"/>
                  </a:lnTo>
                  <a:lnTo>
                    <a:pt x="43" y="205"/>
                  </a:lnTo>
                  <a:lnTo>
                    <a:pt x="45" y="202"/>
                  </a:lnTo>
                  <a:lnTo>
                    <a:pt x="48" y="199"/>
                  </a:lnTo>
                  <a:lnTo>
                    <a:pt x="52" y="197"/>
                  </a:lnTo>
                  <a:lnTo>
                    <a:pt x="56" y="195"/>
                  </a:lnTo>
                  <a:lnTo>
                    <a:pt x="59" y="190"/>
                  </a:lnTo>
                  <a:lnTo>
                    <a:pt x="63" y="188"/>
                  </a:lnTo>
                  <a:lnTo>
                    <a:pt x="67" y="183"/>
                  </a:lnTo>
                  <a:lnTo>
                    <a:pt x="72" y="181"/>
                  </a:lnTo>
                  <a:lnTo>
                    <a:pt x="75" y="176"/>
                  </a:lnTo>
                  <a:lnTo>
                    <a:pt x="80" y="173"/>
                  </a:lnTo>
                  <a:lnTo>
                    <a:pt x="83" y="167"/>
                  </a:lnTo>
                  <a:lnTo>
                    <a:pt x="89" y="163"/>
                  </a:lnTo>
                  <a:lnTo>
                    <a:pt x="95" y="158"/>
                  </a:lnTo>
                  <a:lnTo>
                    <a:pt x="99" y="153"/>
                  </a:lnTo>
                  <a:lnTo>
                    <a:pt x="105" y="148"/>
                  </a:lnTo>
                  <a:lnTo>
                    <a:pt x="111" y="142"/>
                  </a:lnTo>
                  <a:lnTo>
                    <a:pt x="117" y="135"/>
                  </a:lnTo>
                  <a:lnTo>
                    <a:pt x="122" y="129"/>
                  </a:lnTo>
                  <a:lnTo>
                    <a:pt x="128" y="122"/>
                  </a:lnTo>
                  <a:lnTo>
                    <a:pt x="135" y="117"/>
                  </a:lnTo>
                  <a:lnTo>
                    <a:pt x="142" y="109"/>
                  </a:lnTo>
                  <a:lnTo>
                    <a:pt x="148" y="102"/>
                  </a:lnTo>
                  <a:lnTo>
                    <a:pt x="155" y="92"/>
                  </a:lnTo>
                  <a:lnTo>
                    <a:pt x="163" y="86"/>
                  </a:lnTo>
                  <a:lnTo>
                    <a:pt x="170" y="76"/>
                  </a:lnTo>
                  <a:lnTo>
                    <a:pt x="178" y="68"/>
                  </a:lnTo>
                  <a:lnTo>
                    <a:pt x="185" y="58"/>
                  </a:lnTo>
                  <a:lnTo>
                    <a:pt x="193" y="49"/>
                  </a:lnTo>
                  <a:lnTo>
                    <a:pt x="201" y="40"/>
                  </a:lnTo>
                  <a:lnTo>
                    <a:pt x="209" y="29"/>
                  </a:lnTo>
                  <a:lnTo>
                    <a:pt x="218" y="19"/>
                  </a:lnTo>
                  <a:lnTo>
                    <a:pt x="227" y="7"/>
                  </a:lnTo>
                  <a:lnTo>
                    <a:pt x="227" y="6"/>
                  </a:lnTo>
                  <a:lnTo>
                    <a:pt x="228" y="3"/>
                  </a:lnTo>
                  <a:lnTo>
                    <a:pt x="228" y="0"/>
                  </a:lnTo>
                  <a:lnTo>
                    <a:pt x="227" y="0"/>
                  </a:lnTo>
                  <a:lnTo>
                    <a:pt x="226" y="3"/>
                  </a:lnTo>
                  <a:lnTo>
                    <a:pt x="224" y="5"/>
                  </a:lnTo>
                  <a:lnTo>
                    <a:pt x="221" y="10"/>
                  </a:lnTo>
                  <a:lnTo>
                    <a:pt x="217" y="14"/>
                  </a:lnTo>
                  <a:lnTo>
                    <a:pt x="212" y="20"/>
                  </a:lnTo>
                  <a:lnTo>
                    <a:pt x="210" y="22"/>
                  </a:lnTo>
                  <a:lnTo>
                    <a:pt x="208" y="26"/>
                  </a:lnTo>
                  <a:lnTo>
                    <a:pt x="204" y="29"/>
                  </a:lnTo>
                  <a:lnTo>
                    <a:pt x="202" y="34"/>
                  </a:lnTo>
                  <a:lnTo>
                    <a:pt x="198" y="36"/>
                  </a:lnTo>
                  <a:lnTo>
                    <a:pt x="195" y="41"/>
                  </a:lnTo>
                  <a:lnTo>
                    <a:pt x="193" y="44"/>
                  </a:lnTo>
                  <a:lnTo>
                    <a:pt x="189" y="49"/>
                  </a:lnTo>
                  <a:lnTo>
                    <a:pt x="186" y="52"/>
                  </a:lnTo>
                  <a:lnTo>
                    <a:pt x="181" y="57"/>
                  </a:lnTo>
                  <a:lnTo>
                    <a:pt x="178" y="61"/>
                  </a:lnTo>
                  <a:lnTo>
                    <a:pt x="174" y="67"/>
                  </a:lnTo>
                  <a:lnTo>
                    <a:pt x="171" y="71"/>
                  </a:lnTo>
                  <a:lnTo>
                    <a:pt x="166" y="76"/>
                  </a:lnTo>
                  <a:lnTo>
                    <a:pt x="162" y="81"/>
                  </a:lnTo>
                  <a:lnTo>
                    <a:pt x="158" y="86"/>
                  </a:lnTo>
                  <a:lnTo>
                    <a:pt x="154" y="90"/>
                  </a:lnTo>
                  <a:lnTo>
                    <a:pt x="150" y="96"/>
                  </a:lnTo>
                  <a:lnTo>
                    <a:pt x="145" y="99"/>
                  </a:lnTo>
                  <a:lnTo>
                    <a:pt x="142" y="105"/>
                  </a:lnTo>
                  <a:lnTo>
                    <a:pt x="136" y="110"/>
                  </a:lnTo>
                  <a:lnTo>
                    <a:pt x="132" y="114"/>
                  </a:lnTo>
                  <a:lnTo>
                    <a:pt x="127" y="119"/>
                  </a:lnTo>
                  <a:lnTo>
                    <a:pt x="122" y="125"/>
                  </a:lnTo>
                  <a:lnTo>
                    <a:pt x="118" y="128"/>
                  </a:lnTo>
                  <a:lnTo>
                    <a:pt x="113" y="134"/>
                  </a:lnTo>
                  <a:lnTo>
                    <a:pt x="109" y="138"/>
                  </a:lnTo>
                  <a:lnTo>
                    <a:pt x="104" y="144"/>
                  </a:lnTo>
                  <a:lnTo>
                    <a:pt x="98" y="148"/>
                  </a:lnTo>
                  <a:lnTo>
                    <a:pt x="95" y="152"/>
                  </a:lnTo>
                  <a:lnTo>
                    <a:pt x="89" y="156"/>
                  </a:lnTo>
                  <a:lnTo>
                    <a:pt x="86" y="162"/>
                  </a:lnTo>
                  <a:lnTo>
                    <a:pt x="80" y="165"/>
                  </a:lnTo>
                  <a:lnTo>
                    <a:pt x="75" y="170"/>
                  </a:lnTo>
                  <a:lnTo>
                    <a:pt x="71" y="174"/>
                  </a:lnTo>
                  <a:lnTo>
                    <a:pt x="67" y="178"/>
                  </a:lnTo>
                  <a:lnTo>
                    <a:pt x="61" y="181"/>
                  </a:lnTo>
                  <a:lnTo>
                    <a:pt x="58" y="185"/>
                  </a:lnTo>
                  <a:lnTo>
                    <a:pt x="52" y="188"/>
                  </a:lnTo>
                  <a:lnTo>
                    <a:pt x="48" y="193"/>
                  </a:lnTo>
                  <a:lnTo>
                    <a:pt x="44" y="195"/>
                  </a:lnTo>
                  <a:lnTo>
                    <a:pt x="40" y="197"/>
                  </a:lnTo>
                  <a:lnTo>
                    <a:pt x="35" y="201"/>
                  </a:lnTo>
                  <a:lnTo>
                    <a:pt x="32" y="204"/>
                  </a:lnTo>
                  <a:lnTo>
                    <a:pt x="27" y="205"/>
                  </a:lnTo>
                  <a:lnTo>
                    <a:pt x="23" y="209"/>
                  </a:lnTo>
                  <a:lnTo>
                    <a:pt x="19" y="210"/>
                  </a:lnTo>
                  <a:lnTo>
                    <a:pt x="15" y="212"/>
                  </a:lnTo>
                  <a:lnTo>
                    <a:pt x="11" y="213"/>
                  </a:lnTo>
                  <a:lnTo>
                    <a:pt x="7" y="214"/>
                  </a:lnTo>
                  <a:lnTo>
                    <a:pt x="4" y="216"/>
                  </a:lnTo>
                  <a:lnTo>
                    <a:pt x="2" y="217"/>
                  </a:lnTo>
                  <a:lnTo>
                    <a:pt x="0" y="222"/>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3" name="Freeform 258"/>
            <p:cNvSpPr>
              <a:spLocks/>
            </p:cNvSpPr>
            <p:nvPr/>
          </p:nvSpPr>
          <p:spPr bwMode="auto">
            <a:xfrm>
              <a:off x="5188" y="2059"/>
              <a:ext cx="118" cy="90"/>
            </a:xfrm>
            <a:custGeom>
              <a:avLst/>
              <a:gdLst>
                <a:gd name="T0" fmla="*/ 1 w 236"/>
                <a:gd name="T1" fmla="*/ 1 h 179"/>
                <a:gd name="T2" fmla="*/ 1 w 236"/>
                <a:gd name="T3" fmla="*/ 1 h 179"/>
                <a:gd name="T4" fmla="*/ 1 w 236"/>
                <a:gd name="T5" fmla="*/ 1 h 179"/>
                <a:gd name="T6" fmla="*/ 1 w 236"/>
                <a:gd name="T7" fmla="*/ 1 h 179"/>
                <a:gd name="T8" fmla="*/ 1 w 236"/>
                <a:gd name="T9" fmla="*/ 1 h 179"/>
                <a:gd name="T10" fmla="*/ 1 w 236"/>
                <a:gd name="T11" fmla="*/ 1 h 179"/>
                <a:gd name="T12" fmla="*/ 1 w 236"/>
                <a:gd name="T13" fmla="*/ 1 h 179"/>
                <a:gd name="T14" fmla="*/ 1 w 236"/>
                <a:gd name="T15" fmla="*/ 1 h 179"/>
                <a:gd name="T16" fmla="*/ 1 w 236"/>
                <a:gd name="T17" fmla="*/ 1 h 179"/>
                <a:gd name="T18" fmla="*/ 1 w 236"/>
                <a:gd name="T19" fmla="*/ 1 h 179"/>
                <a:gd name="T20" fmla="*/ 1 w 236"/>
                <a:gd name="T21" fmla="*/ 1 h 179"/>
                <a:gd name="T22" fmla="*/ 1 w 236"/>
                <a:gd name="T23" fmla="*/ 1 h 179"/>
                <a:gd name="T24" fmla="*/ 1 w 236"/>
                <a:gd name="T25" fmla="*/ 1 h 179"/>
                <a:gd name="T26" fmla="*/ 1 w 236"/>
                <a:gd name="T27" fmla="*/ 1 h 179"/>
                <a:gd name="T28" fmla="*/ 1 w 236"/>
                <a:gd name="T29" fmla="*/ 1 h 179"/>
                <a:gd name="T30" fmla="*/ 1 w 236"/>
                <a:gd name="T31" fmla="*/ 1 h 179"/>
                <a:gd name="T32" fmla="*/ 1 w 236"/>
                <a:gd name="T33" fmla="*/ 1 h 179"/>
                <a:gd name="T34" fmla="*/ 1 w 236"/>
                <a:gd name="T35" fmla="*/ 1 h 179"/>
                <a:gd name="T36" fmla="*/ 1 w 236"/>
                <a:gd name="T37" fmla="*/ 1 h 179"/>
                <a:gd name="T38" fmla="*/ 1 w 236"/>
                <a:gd name="T39" fmla="*/ 1 h 179"/>
                <a:gd name="T40" fmla="*/ 1 w 236"/>
                <a:gd name="T41" fmla="*/ 1 h 179"/>
                <a:gd name="T42" fmla="*/ 1 w 236"/>
                <a:gd name="T43" fmla="*/ 1 h 179"/>
                <a:gd name="T44" fmla="*/ 1 w 236"/>
                <a:gd name="T45" fmla="*/ 1 h 179"/>
                <a:gd name="T46" fmla="*/ 1 w 236"/>
                <a:gd name="T47" fmla="*/ 1 h 179"/>
                <a:gd name="T48" fmla="*/ 1 w 236"/>
                <a:gd name="T49" fmla="*/ 1 h 179"/>
                <a:gd name="T50" fmla="*/ 1 w 236"/>
                <a:gd name="T51" fmla="*/ 1 h 179"/>
                <a:gd name="T52" fmla="*/ 1 w 236"/>
                <a:gd name="T53" fmla="*/ 1 h 179"/>
                <a:gd name="T54" fmla="*/ 1 w 236"/>
                <a:gd name="T55" fmla="*/ 1 h 179"/>
                <a:gd name="T56" fmla="*/ 1 w 236"/>
                <a:gd name="T57" fmla="*/ 1 h 179"/>
                <a:gd name="T58" fmla="*/ 1 w 236"/>
                <a:gd name="T59" fmla="*/ 1 h 179"/>
                <a:gd name="T60" fmla="*/ 1 w 236"/>
                <a:gd name="T61" fmla="*/ 1 h 179"/>
                <a:gd name="T62" fmla="*/ 1 w 236"/>
                <a:gd name="T63" fmla="*/ 1 h 179"/>
                <a:gd name="T64" fmla="*/ 1 w 236"/>
                <a:gd name="T65" fmla="*/ 1 h 179"/>
                <a:gd name="T66" fmla="*/ 1 w 236"/>
                <a:gd name="T67" fmla="*/ 1 h 179"/>
                <a:gd name="T68" fmla="*/ 1 w 236"/>
                <a:gd name="T69" fmla="*/ 1 h 179"/>
                <a:gd name="T70" fmla="*/ 1 w 236"/>
                <a:gd name="T71" fmla="*/ 1 h 179"/>
                <a:gd name="T72" fmla="*/ 1 w 236"/>
                <a:gd name="T73" fmla="*/ 1 h 179"/>
                <a:gd name="T74" fmla="*/ 1 w 236"/>
                <a:gd name="T75" fmla="*/ 1 h 179"/>
                <a:gd name="T76" fmla="*/ 1 w 236"/>
                <a:gd name="T77" fmla="*/ 1 h 179"/>
                <a:gd name="T78" fmla="*/ 1 w 236"/>
                <a:gd name="T79" fmla="*/ 1 h 179"/>
                <a:gd name="T80" fmla="*/ 1 w 236"/>
                <a:gd name="T81" fmla="*/ 1 h 179"/>
                <a:gd name="T82" fmla="*/ 1 w 236"/>
                <a:gd name="T83" fmla="*/ 1 h 179"/>
                <a:gd name="T84" fmla="*/ 1 w 236"/>
                <a:gd name="T85" fmla="*/ 1 h 179"/>
                <a:gd name="T86" fmla="*/ 1 w 236"/>
                <a:gd name="T87" fmla="*/ 1 h 179"/>
                <a:gd name="T88" fmla="*/ 1 w 236"/>
                <a:gd name="T89" fmla="*/ 1 h 179"/>
                <a:gd name="T90" fmla="*/ 1 w 236"/>
                <a:gd name="T91" fmla="*/ 1 h 179"/>
                <a:gd name="T92" fmla="*/ 1 w 236"/>
                <a:gd name="T93" fmla="*/ 1 h 179"/>
                <a:gd name="T94" fmla="*/ 1 w 236"/>
                <a:gd name="T95" fmla="*/ 1 h 179"/>
                <a:gd name="T96" fmla="*/ 1 w 236"/>
                <a:gd name="T97" fmla="*/ 1 h 179"/>
                <a:gd name="T98" fmla="*/ 1 w 236"/>
                <a:gd name="T99" fmla="*/ 1 h 179"/>
                <a:gd name="T100" fmla="*/ 1 w 236"/>
                <a:gd name="T101" fmla="*/ 1 h 179"/>
                <a:gd name="T102" fmla="*/ 1 w 236"/>
                <a:gd name="T103" fmla="*/ 1 h 179"/>
                <a:gd name="T104" fmla="*/ 1 w 236"/>
                <a:gd name="T105" fmla="*/ 1 h 179"/>
                <a:gd name="T106" fmla="*/ 0 w 236"/>
                <a:gd name="T107" fmla="*/ 1 h 1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6"/>
                <a:gd name="T163" fmla="*/ 0 h 179"/>
                <a:gd name="T164" fmla="*/ 236 w 236"/>
                <a:gd name="T165" fmla="*/ 179 h 17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6" h="179">
                  <a:moveTo>
                    <a:pt x="0" y="174"/>
                  </a:moveTo>
                  <a:lnTo>
                    <a:pt x="1" y="171"/>
                  </a:lnTo>
                  <a:lnTo>
                    <a:pt x="5" y="168"/>
                  </a:lnTo>
                  <a:lnTo>
                    <a:pt x="9" y="164"/>
                  </a:lnTo>
                  <a:lnTo>
                    <a:pt x="13" y="161"/>
                  </a:lnTo>
                  <a:lnTo>
                    <a:pt x="17" y="156"/>
                  </a:lnTo>
                  <a:lnTo>
                    <a:pt x="23" y="153"/>
                  </a:lnTo>
                  <a:lnTo>
                    <a:pt x="28" y="147"/>
                  </a:lnTo>
                  <a:lnTo>
                    <a:pt x="35" y="142"/>
                  </a:lnTo>
                  <a:lnTo>
                    <a:pt x="38" y="139"/>
                  </a:lnTo>
                  <a:lnTo>
                    <a:pt x="42" y="137"/>
                  </a:lnTo>
                  <a:lnTo>
                    <a:pt x="46" y="133"/>
                  </a:lnTo>
                  <a:lnTo>
                    <a:pt x="49" y="131"/>
                  </a:lnTo>
                  <a:lnTo>
                    <a:pt x="53" y="127"/>
                  </a:lnTo>
                  <a:lnTo>
                    <a:pt x="57" y="124"/>
                  </a:lnTo>
                  <a:lnTo>
                    <a:pt x="61" y="121"/>
                  </a:lnTo>
                  <a:lnTo>
                    <a:pt x="65" y="117"/>
                  </a:lnTo>
                  <a:lnTo>
                    <a:pt x="69" y="115"/>
                  </a:lnTo>
                  <a:lnTo>
                    <a:pt x="73" y="111"/>
                  </a:lnTo>
                  <a:lnTo>
                    <a:pt x="78" y="108"/>
                  </a:lnTo>
                  <a:lnTo>
                    <a:pt x="82" y="106"/>
                  </a:lnTo>
                  <a:lnTo>
                    <a:pt x="86" y="101"/>
                  </a:lnTo>
                  <a:lnTo>
                    <a:pt x="92" y="98"/>
                  </a:lnTo>
                  <a:lnTo>
                    <a:pt x="95" y="94"/>
                  </a:lnTo>
                  <a:lnTo>
                    <a:pt x="101" y="91"/>
                  </a:lnTo>
                  <a:lnTo>
                    <a:pt x="106" y="86"/>
                  </a:lnTo>
                  <a:lnTo>
                    <a:pt x="110" y="83"/>
                  </a:lnTo>
                  <a:lnTo>
                    <a:pt x="115" y="79"/>
                  </a:lnTo>
                  <a:lnTo>
                    <a:pt x="119" y="76"/>
                  </a:lnTo>
                  <a:lnTo>
                    <a:pt x="124" y="72"/>
                  </a:lnTo>
                  <a:lnTo>
                    <a:pt x="129" y="68"/>
                  </a:lnTo>
                  <a:lnTo>
                    <a:pt x="134" y="64"/>
                  </a:lnTo>
                  <a:lnTo>
                    <a:pt x="139" y="61"/>
                  </a:lnTo>
                  <a:lnTo>
                    <a:pt x="143" y="57"/>
                  </a:lnTo>
                  <a:lnTo>
                    <a:pt x="149" y="54"/>
                  </a:lnTo>
                  <a:lnTo>
                    <a:pt x="153" y="50"/>
                  </a:lnTo>
                  <a:lnTo>
                    <a:pt x="158" y="47"/>
                  </a:lnTo>
                  <a:lnTo>
                    <a:pt x="163" y="43"/>
                  </a:lnTo>
                  <a:lnTo>
                    <a:pt x="168" y="40"/>
                  </a:lnTo>
                  <a:lnTo>
                    <a:pt x="173" y="37"/>
                  </a:lnTo>
                  <a:lnTo>
                    <a:pt x="178" y="33"/>
                  </a:lnTo>
                  <a:lnTo>
                    <a:pt x="183" y="30"/>
                  </a:lnTo>
                  <a:lnTo>
                    <a:pt x="188" y="26"/>
                  </a:lnTo>
                  <a:lnTo>
                    <a:pt x="193" y="23"/>
                  </a:lnTo>
                  <a:lnTo>
                    <a:pt x="199" y="20"/>
                  </a:lnTo>
                  <a:lnTo>
                    <a:pt x="202" y="17"/>
                  </a:lnTo>
                  <a:lnTo>
                    <a:pt x="208" y="15"/>
                  </a:lnTo>
                  <a:lnTo>
                    <a:pt x="213" y="11"/>
                  </a:lnTo>
                  <a:lnTo>
                    <a:pt x="217" y="9"/>
                  </a:lnTo>
                  <a:lnTo>
                    <a:pt x="222" y="6"/>
                  </a:lnTo>
                  <a:lnTo>
                    <a:pt x="226" y="3"/>
                  </a:lnTo>
                  <a:lnTo>
                    <a:pt x="231" y="2"/>
                  </a:lnTo>
                  <a:lnTo>
                    <a:pt x="236" y="0"/>
                  </a:lnTo>
                  <a:lnTo>
                    <a:pt x="229" y="9"/>
                  </a:lnTo>
                  <a:lnTo>
                    <a:pt x="226" y="9"/>
                  </a:lnTo>
                  <a:lnTo>
                    <a:pt x="222" y="12"/>
                  </a:lnTo>
                  <a:lnTo>
                    <a:pt x="217" y="16"/>
                  </a:lnTo>
                  <a:lnTo>
                    <a:pt x="213" y="19"/>
                  </a:lnTo>
                  <a:lnTo>
                    <a:pt x="207" y="23"/>
                  </a:lnTo>
                  <a:lnTo>
                    <a:pt x="201" y="27"/>
                  </a:lnTo>
                  <a:lnTo>
                    <a:pt x="198" y="30"/>
                  </a:lnTo>
                  <a:lnTo>
                    <a:pt x="194" y="31"/>
                  </a:lnTo>
                  <a:lnTo>
                    <a:pt x="191" y="33"/>
                  </a:lnTo>
                  <a:lnTo>
                    <a:pt x="187" y="37"/>
                  </a:lnTo>
                  <a:lnTo>
                    <a:pt x="184" y="39"/>
                  </a:lnTo>
                  <a:lnTo>
                    <a:pt x="179" y="42"/>
                  </a:lnTo>
                  <a:lnTo>
                    <a:pt x="176" y="45"/>
                  </a:lnTo>
                  <a:lnTo>
                    <a:pt x="172" y="47"/>
                  </a:lnTo>
                  <a:lnTo>
                    <a:pt x="167" y="50"/>
                  </a:lnTo>
                  <a:lnTo>
                    <a:pt x="163" y="53"/>
                  </a:lnTo>
                  <a:lnTo>
                    <a:pt x="158" y="56"/>
                  </a:lnTo>
                  <a:lnTo>
                    <a:pt x="155" y="60"/>
                  </a:lnTo>
                  <a:lnTo>
                    <a:pt x="149" y="62"/>
                  </a:lnTo>
                  <a:lnTo>
                    <a:pt x="146" y="65"/>
                  </a:lnTo>
                  <a:lnTo>
                    <a:pt x="141" y="70"/>
                  </a:lnTo>
                  <a:lnTo>
                    <a:pt x="137" y="73"/>
                  </a:lnTo>
                  <a:lnTo>
                    <a:pt x="132" y="76"/>
                  </a:lnTo>
                  <a:lnTo>
                    <a:pt x="127" y="79"/>
                  </a:lnTo>
                  <a:lnTo>
                    <a:pt x="123" y="83"/>
                  </a:lnTo>
                  <a:lnTo>
                    <a:pt x="118" y="86"/>
                  </a:lnTo>
                  <a:lnTo>
                    <a:pt x="114" y="90"/>
                  </a:lnTo>
                  <a:lnTo>
                    <a:pt x="109" y="93"/>
                  </a:lnTo>
                  <a:lnTo>
                    <a:pt x="103" y="96"/>
                  </a:lnTo>
                  <a:lnTo>
                    <a:pt x="100" y="101"/>
                  </a:lnTo>
                  <a:lnTo>
                    <a:pt x="94" y="103"/>
                  </a:lnTo>
                  <a:lnTo>
                    <a:pt x="89" y="108"/>
                  </a:lnTo>
                  <a:lnTo>
                    <a:pt x="85" y="111"/>
                  </a:lnTo>
                  <a:lnTo>
                    <a:pt x="80" y="115"/>
                  </a:lnTo>
                  <a:lnTo>
                    <a:pt x="76" y="117"/>
                  </a:lnTo>
                  <a:lnTo>
                    <a:pt x="71" y="122"/>
                  </a:lnTo>
                  <a:lnTo>
                    <a:pt x="66" y="125"/>
                  </a:lnTo>
                  <a:lnTo>
                    <a:pt x="63" y="129"/>
                  </a:lnTo>
                  <a:lnTo>
                    <a:pt x="57" y="132"/>
                  </a:lnTo>
                  <a:lnTo>
                    <a:pt x="53" y="136"/>
                  </a:lnTo>
                  <a:lnTo>
                    <a:pt x="49" y="138"/>
                  </a:lnTo>
                  <a:lnTo>
                    <a:pt x="45" y="142"/>
                  </a:lnTo>
                  <a:lnTo>
                    <a:pt x="41" y="145"/>
                  </a:lnTo>
                  <a:lnTo>
                    <a:pt x="38" y="149"/>
                  </a:lnTo>
                  <a:lnTo>
                    <a:pt x="33" y="152"/>
                  </a:lnTo>
                  <a:lnTo>
                    <a:pt x="30" y="156"/>
                  </a:lnTo>
                  <a:lnTo>
                    <a:pt x="26" y="159"/>
                  </a:lnTo>
                  <a:lnTo>
                    <a:pt x="23" y="162"/>
                  </a:lnTo>
                  <a:lnTo>
                    <a:pt x="19" y="164"/>
                  </a:lnTo>
                  <a:lnTo>
                    <a:pt x="16" y="169"/>
                  </a:lnTo>
                  <a:lnTo>
                    <a:pt x="10" y="174"/>
                  </a:lnTo>
                  <a:lnTo>
                    <a:pt x="5" y="179"/>
                  </a:lnTo>
                  <a:lnTo>
                    <a:pt x="0" y="174"/>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4" name="Freeform 259"/>
            <p:cNvSpPr>
              <a:spLocks/>
            </p:cNvSpPr>
            <p:nvPr/>
          </p:nvSpPr>
          <p:spPr bwMode="auto">
            <a:xfrm>
              <a:off x="5143" y="2135"/>
              <a:ext cx="28" cy="41"/>
            </a:xfrm>
            <a:custGeom>
              <a:avLst/>
              <a:gdLst>
                <a:gd name="T0" fmla="*/ 0 w 55"/>
                <a:gd name="T1" fmla="*/ 1 h 81"/>
                <a:gd name="T2" fmla="*/ 1 w 55"/>
                <a:gd name="T3" fmla="*/ 0 h 81"/>
                <a:gd name="T4" fmla="*/ 1 w 55"/>
                <a:gd name="T5" fmla="*/ 1 h 81"/>
                <a:gd name="T6" fmla="*/ 1 w 55"/>
                <a:gd name="T7" fmla="*/ 1 h 81"/>
                <a:gd name="T8" fmla="*/ 0 w 55"/>
                <a:gd name="T9" fmla="*/ 1 h 81"/>
                <a:gd name="T10" fmla="*/ 0 w 55"/>
                <a:gd name="T11" fmla="*/ 1 h 81"/>
                <a:gd name="T12" fmla="*/ 0 60000 65536"/>
                <a:gd name="T13" fmla="*/ 0 60000 65536"/>
                <a:gd name="T14" fmla="*/ 0 60000 65536"/>
                <a:gd name="T15" fmla="*/ 0 60000 65536"/>
                <a:gd name="T16" fmla="*/ 0 60000 65536"/>
                <a:gd name="T17" fmla="*/ 0 60000 65536"/>
                <a:gd name="T18" fmla="*/ 0 w 55"/>
                <a:gd name="T19" fmla="*/ 0 h 81"/>
                <a:gd name="T20" fmla="*/ 55 w 55"/>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55" h="81">
                  <a:moveTo>
                    <a:pt x="0" y="81"/>
                  </a:moveTo>
                  <a:lnTo>
                    <a:pt x="48" y="0"/>
                  </a:lnTo>
                  <a:lnTo>
                    <a:pt x="55" y="2"/>
                  </a:lnTo>
                  <a:lnTo>
                    <a:pt x="2" y="81"/>
                  </a:lnTo>
                  <a:lnTo>
                    <a:pt x="0" y="81"/>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5" name="Freeform 260"/>
            <p:cNvSpPr>
              <a:spLocks/>
            </p:cNvSpPr>
            <p:nvPr/>
          </p:nvSpPr>
          <p:spPr bwMode="auto">
            <a:xfrm>
              <a:off x="5146" y="2140"/>
              <a:ext cx="35" cy="36"/>
            </a:xfrm>
            <a:custGeom>
              <a:avLst/>
              <a:gdLst>
                <a:gd name="T0" fmla="*/ 0 w 70"/>
                <a:gd name="T1" fmla="*/ 1 h 71"/>
                <a:gd name="T2" fmla="*/ 0 w 70"/>
                <a:gd name="T3" fmla="*/ 1 h 71"/>
                <a:gd name="T4" fmla="*/ 1 w 70"/>
                <a:gd name="T5" fmla="*/ 1 h 71"/>
                <a:gd name="T6" fmla="*/ 1 w 70"/>
                <a:gd name="T7" fmla="*/ 1 h 71"/>
                <a:gd name="T8" fmla="*/ 1 w 70"/>
                <a:gd name="T9" fmla="*/ 1 h 71"/>
                <a:gd name="T10" fmla="*/ 1 w 70"/>
                <a:gd name="T11" fmla="*/ 1 h 71"/>
                <a:gd name="T12" fmla="*/ 1 w 70"/>
                <a:gd name="T13" fmla="*/ 1 h 71"/>
                <a:gd name="T14" fmla="*/ 1 w 70"/>
                <a:gd name="T15" fmla="*/ 1 h 71"/>
                <a:gd name="T16" fmla="*/ 1 w 70"/>
                <a:gd name="T17" fmla="*/ 1 h 71"/>
                <a:gd name="T18" fmla="*/ 1 w 70"/>
                <a:gd name="T19" fmla="*/ 1 h 71"/>
                <a:gd name="T20" fmla="*/ 1 w 70"/>
                <a:gd name="T21" fmla="*/ 1 h 71"/>
                <a:gd name="T22" fmla="*/ 1 w 70"/>
                <a:gd name="T23" fmla="*/ 1 h 71"/>
                <a:gd name="T24" fmla="*/ 1 w 70"/>
                <a:gd name="T25" fmla="*/ 1 h 71"/>
                <a:gd name="T26" fmla="*/ 1 w 70"/>
                <a:gd name="T27" fmla="*/ 1 h 71"/>
                <a:gd name="T28" fmla="*/ 1 w 70"/>
                <a:gd name="T29" fmla="*/ 1 h 71"/>
                <a:gd name="T30" fmla="*/ 1 w 70"/>
                <a:gd name="T31" fmla="*/ 0 h 71"/>
                <a:gd name="T32" fmla="*/ 1 w 70"/>
                <a:gd name="T33" fmla="*/ 0 h 71"/>
                <a:gd name="T34" fmla="*/ 1 w 70"/>
                <a:gd name="T35" fmla="*/ 1 h 71"/>
                <a:gd name="T36" fmla="*/ 0 w 70"/>
                <a:gd name="T37" fmla="*/ 1 h 71"/>
                <a:gd name="T38" fmla="*/ 0 w 70"/>
                <a:gd name="T39" fmla="*/ 1 h 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
                <a:gd name="T61" fmla="*/ 0 h 71"/>
                <a:gd name="T62" fmla="*/ 70 w 70"/>
                <a:gd name="T63" fmla="*/ 71 h 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 h="71">
                  <a:moveTo>
                    <a:pt x="0" y="71"/>
                  </a:moveTo>
                  <a:lnTo>
                    <a:pt x="0" y="70"/>
                  </a:lnTo>
                  <a:lnTo>
                    <a:pt x="2" y="67"/>
                  </a:lnTo>
                  <a:lnTo>
                    <a:pt x="5" y="63"/>
                  </a:lnTo>
                  <a:lnTo>
                    <a:pt x="10" y="59"/>
                  </a:lnTo>
                  <a:lnTo>
                    <a:pt x="15" y="52"/>
                  </a:lnTo>
                  <a:lnTo>
                    <a:pt x="20" y="46"/>
                  </a:lnTo>
                  <a:lnTo>
                    <a:pt x="26" y="40"/>
                  </a:lnTo>
                  <a:lnTo>
                    <a:pt x="32" y="35"/>
                  </a:lnTo>
                  <a:lnTo>
                    <a:pt x="38" y="28"/>
                  </a:lnTo>
                  <a:lnTo>
                    <a:pt x="45" y="21"/>
                  </a:lnTo>
                  <a:lnTo>
                    <a:pt x="49" y="15"/>
                  </a:lnTo>
                  <a:lnTo>
                    <a:pt x="55" y="10"/>
                  </a:lnTo>
                  <a:lnTo>
                    <a:pt x="58" y="5"/>
                  </a:lnTo>
                  <a:lnTo>
                    <a:pt x="62" y="2"/>
                  </a:lnTo>
                  <a:lnTo>
                    <a:pt x="64" y="0"/>
                  </a:lnTo>
                  <a:lnTo>
                    <a:pt x="65" y="0"/>
                  </a:lnTo>
                  <a:lnTo>
                    <a:pt x="70" y="3"/>
                  </a:lnTo>
                  <a:lnTo>
                    <a:pt x="0" y="71"/>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6" name="Freeform 261"/>
            <p:cNvSpPr>
              <a:spLocks/>
            </p:cNvSpPr>
            <p:nvPr/>
          </p:nvSpPr>
          <p:spPr bwMode="auto">
            <a:xfrm>
              <a:off x="5146" y="2146"/>
              <a:ext cx="45" cy="30"/>
            </a:xfrm>
            <a:custGeom>
              <a:avLst/>
              <a:gdLst>
                <a:gd name="T0" fmla="*/ 0 w 88"/>
                <a:gd name="T1" fmla="*/ 1 h 58"/>
                <a:gd name="T2" fmla="*/ 1 w 88"/>
                <a:gd name="T3" fmla="*/ 0 h 58"/>
                <a:gd name="T4" fmla="*/ 1 w 88"/>
                <a:gd name="T5" fmla="*/ 1 h 58"/>
                <a:gd name="T6" fmla="*/ 0 w 88"/>
                <a:gd name="T7" fmla="*/ 1 h 58"/>
                <a:gd name="T8" fmla="*/ 0 w 88"/>
                <a:gd name="T9" fmla="*/ 1 h 58"/>
                <a:gd name="T10" fmla="*/ 0 60000 65536"/>
                <a:gd name="T11" fmla="*/ 0 60000 65536"/>
                <a:gd name="T12" fmla="*/ 0 60000 65536"/>
                <a:gd name="T13" fmla="*/ 0 60000 65536"/>
                <a:gd name="T14" fmla="*/ 0 60000 65536"/>
                <a:gd name="T15" fmla="*/ 0 w 88"/>
                <a:gd name="T16" fmla="*/ 0 h 58"/>
                <a:gd name="T17" fmla="*/ 88 w 88"/>
                <a:gd name="T18" fmla="*/ 58 h 58"/>
              </a:gdLst>
              <a:ahLst/>
              <a:cxnLst>
                <a:cxn ang="T10">
                  <a:pos x="T0" y="T1"/>
                </a:cxn>
                <a:cxn ang="T11">
                  <a:pos x="T2" y="T3"/>
                </a:cxn>
                <a:cxn ang="T12">
                  <a:pos x="T4" y="T5"/>
                </a:cxn>
                <a:cxn ang="T13">
                  <a:pos x="T6" y="T7"/>
                </a:cxn>
                <a:cxn ang="T14">
                  <a:pos x="T8" y="T9"/>
                </a:cxn>
              </a:cxnLst>
              <a:rect l="T15" t="T16" r="T17" b="T18"/>
              <a:pathLst>
                <a:path w="88" h="58">
                  <a:moveTo>
                    <a:pt x="0" y="58"/>
                  </a:moveTo>
                  <a:lnTo>
                    <a:pt x="84" y="0"/>
                  </a:lnTo>
                  <a:lnTo>
                    <a:pt x="88" y="7"/>
                  </a:lnTo>
                  <a:lnTo>
                    <a:pt x="0" y="58"/>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7" name="Freeform 262"/>
            <p:cNvSpPr>
              <a:spLocks/>
            </p:cNvSpPr>
            <p:nvPr/>
          </p:nvSpPr>
          <p:spPr bwMode="auto">
            <a:xfrm>
              <a:off x="5146" y="2162"/>
              <a:ext cx="49" cy="14"/>
            </a:xfrm>
            <a:custGeom>
              <a:avLst/>
              <a:gdLst>
                <a:gd name="T0" fmla="*/ 0 w 99"/>
                <a:gd name="T1" fmla="*/ 0 h 29"/>
                <a:gd name="T2" fmla="*/ 0 w 99"/>
                <a:gd name="T3" fmla="*/ 0 h 29"/>
                <a:gd name="T4" fmla="*/ 0 w 99"/>
                <a:gd name="T5" fmla="*/ 0 h 29"/>
                <a:gd name="T6" fmla="*/ 0 w 99"/>
                <a:gd name="T7" fmla="*/ 0 h 29"/>
                <a:gd name="T8" fmla="*/ 0 w 99"/>
                <a:gd name="T9" fmla="*/ 0 h 29"/>
                <a:gd name="T10" fmla="*/ 0 60000 65536"/>
                <a:gd name="T11" fmla="*/ 0 60000 65536"/>
                <a:gd name="T12" fmla="*/ 0 60000 65536"/>
                <a:gd name="T13" fmla="*/ 0 60000 65536"/>
                <a:gd name="T14" fmla="*/ 0 60000 65536"/>
                <a:gd name="T15" fmla="*/ 0 w 99"/>
                <a:gd name="T16" fmla="*/ 0 h 29"/>
                <a:gd name="T17" fmla="*/ 99 w 99"/>
                <a:gd name="T18" fmla="*/ 29 h 29"/>
              </a:gdLst>
              <a:ahLst/>
              <a:cxnLst>
                <a:cxn ang="T10">
                  <a:pos x="T0" y="T1"/>
                </a:cxn>
                <a:cxn ang="T11">
                  <a:pos x="T2" y="T3"/>
                </a:cxn>
                <a:cxn ang="T12">
                  <a:pos x="T4" y="T5"/>
                </a:cxn>
                <a:cxn ang="T13">
                  <a:pos x="T6" y="T7"/>
                </a:cxn>
                <a:cxn ang="T14">
                  <a:pos x="T8" y="T9"/>
                </a:cxn>
              </a:cxnLst>
              <a:rect l="T15" t="T16" r="T17" b="T18"/>
              <a:pathLst>
                <a:path w="99" h="29">
                  <a:moveTo>
                    <a:pt x="0" y="29"/>
                  </a:moveTo>
                  <a:lnTo>
                    <a:pt x="99" y="0"/>
                  </a:lnTo>
                  <a:lnTo>
                    <a:pt x="99" y="5"/>
                  </a:lnTo>
                  <a:lnTo>
                    <a:pt x="0" y="29"/>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8" name="Freeform 263"/>
            <p:cNvSpPr>
              <a:spLocks/>
            </p:cNvSpPr>
            <p:nvPr/>
          </p:nvSpPr>
          <p:spPr bwMode="auto">
            <a:xfrm>
              <a:off x="5146" y="2172"/>
              <a:ext cx="52" cy="5"/>
            </a:xfrm>
            <a:custGeom>
              <a:avLst/>
              <a:gdLst>
                <a:gd name="T0" fmla="*/ 0 w 103"/>
                <a:gd name="T1" fmla="*/ 0 h 11"/>
                <a:gd name="T2" fmla="*/ 1 w 103"/>
                <a:gd name="T3" fmla="*/ 0 h 11"/>
                <a:gd name="T4" fmla="*/ 1 w 103"/>
                <a:gd name="T5" fmla="*/ 0 h 11"/>
                <a:gd name="T6" fmla="*/ 0 w 103"/>
                <a:gd name="T7" fmla="*/ 0 h 11"/>
                <a:gd name="T8" fmla="*/ 0 w 103"/>
                <a:gd name="T9" fmla="*/ 0 h 11"/>
                <a:gd name="T10" fmla="*/ 0 60000 65536"/>
                <a:gd name="T11" fmla="*/ 0 60000 65536"/>
                <a:gd name="T12" fmla="*/ 0 60000 65536"/>
                <a:gd name="T13" fmla="*/ 0 60000 65536"/>
                <a:gd name="T14" fmla="*/ 0 60000 65536"/>
                <a:gd name="T15" fmla="*/ 0 w 103"/>
                <a:gd name="T16" fmla="*/ 0 h 11"/>
                <a:gd name="T17" fmla="*/ 103 w 103"/>
                <a:gd name="T18" fmla="*/ 11 h 11"/>
              </a:gdLst>
              <a:ahLst/>
              <a:cxnLst>
                <a:cxn ang="T10">
                  <a:pos x="T0" y="T1"/>
                </a:cxn>
                <a:cxn ang="T11">
                  <a:pos x="T2" y="T3"/>
                </a:cxn>
                <a:cxn ang="T12">
                  <a:pos x="T4" y="T5"/>
                </a:cxn>
                <a:cxn ang="T13">
                  <a:pos x="T6" y="T7"/>
                </a:cxn>
                <a:cxn ang="T14">
                  <a:pos x="T8" y="T9"/>
                </a:cxn>
              </a:cxnLst>
              <a:rect l="T15" t="T16" r="T17" b="T18"/>
              <a:pathLst>
                <a:path w="103" h="11">
                  <a:moveTo>
                    <a:pt x="0" y="11"/>
                  </a:moveTo>
                  <a:lnTo>
                    <a:pt x="103" y="0"/>
                  </a:lnTo>
                  <a:lnTo>
                    <a:pt x="103" y="7"/>
                  </a:lnTo>
                  <a:lnTo>
                    <a:pt x="0" y="11"/>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9" name="Freeform 264"/>
            <p:cNvSpPr>
              <a:spLocks/>
            </p:cNvSpPr>
            <p:nvPr/>
          </p:nvSpPr>
          <p:spPr bwMode="auto">
            <a:xfrm>
              <a:off x="5146" y="2180"/>
              <a:ext cx="50" cy="11"/>
            </a:xfrm>
            <a:custGeom>
              <a:avLst/>
              <a:gdLst>
                <a:gd name="T0" fmla="*/ 0 w 99"/>
                <a:gd name="T1" fmla="*/ 0 h 22"/>
                <a:gd name="T2" fmla="*/ 1 w 99"/>
                <a:gd name="T3" fmla="*/ 1 h 22"/>
                <a:gd name="T4" fmla="*/ 1 w 99"/>
                <a:gd name="T5" fmla="*/ 1 h 22"/>
                <a:gd name="T6" fmla="*/ 0 w 99"/>
                <a:gd name="T7" fmla="*/ 0 h 22"/>
                <a:gd name="T8" fmla="*/ 0 w 99"/>
                <a:gd name="T9" fmla="*/ 0 h 22"/>
                <a:gd name="T10" fmla="*/ 0 60000 65536"/>
                <a:gd name="T11" fmla="*/ 0 60000 65536"/>
                <a:gd name="T12" fmla="*/ 0 60000 65536"/>
                <a:gd name="T13" fmla="*/ 0 60000 65536"/>
                <a:gd name="T14" fmla="*/ 0 60000 65536"/>
                <a:gd name="T15" fmla="*/ 0 w 99"/>
                <a:gd name="T16" fmla="*/ 0 h 22"/>
                <a:gd name="T17" fmla="*/ 99 w 99"/>
                <a:gd name="T18" fmla="*/ 22 h 22"/>
              </a:gdLst>
              <a:ahLst/>
              <a:cxnLst>
                <a:cxn ang="T10">
                  <a:pos x="T0" y="T1"/>
                </a:cxn>
                <a:cxn ang="T11">
                  <a:pos x="T2" y="T3"/>
                </a:cxn>
                <a:cxn ang="T12">
                  <a:pos x="T4" y="T5"/>
                </a:cxn>
                <a:cxn ang="T13">
                  <a:pos x="T6" y="T7"/>
                </a:cxn>
                <a:cxn ang="T14">
                  <a:pos x="T8" y="T9"/>
                </a:cxn>
              </a:cxnLst>
              <a:rect l="T15" t="T16" r="T17" b="T18"/>
              <a:pathLst>
                <a:path w="99" h="22">
                  <a:moveTo>
                    <a:pt x="0" y="0"/>
                  </a:moveTo>
                  <a:lnTo>
                    <a:pt x="99" y="15"/>
                  </a:lnTo>
                  <a:lnTo>
                    <a:pt x="96" y="22"/>
                  </a:lnTo>
                  <a:lnTo>
                    <a:pt x="0" y="0"/>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0" name="Freeform 265"/>
            <p:cNvSpPr>
              <a:spLocks/>
            </p:cNvSpPr>
            <p:nvPr/>
          </p:nvSpPr>
          <p:spPr bwMode="auto">
            <a:xfrm>
              <a:off x="5141" y="2134"/>
              <a:ext cx="16" cy="42"/>
            </a:xfrm>
            <a:custGeom>
              <a:avLst/>
              <a:gdLst>
                <a:gd name="T0" fmla="*/ 1 w 31"/>
                <a:gd name="T1" fmla="*/ 0 h 82"/>
                <a:gd name="T2" fmla="*/ 0 w 31"/>
                <a:gd name="T3" fmla="*/ 1 h 82"/>
                <a:gd name="T4" fmla="*/ 1 w 31"/>
                <a:gd name="T5" fmla="*/ 1 h 82"/>
                <a:gd name="T6" fmla="*/ 1 w 31"/>
                <a:gd name="T7" fmla="*/ 0 h 82"/>
                <a:gd name="T8" fmla="*/ 1 w 31"/>
                <a:gd name="T9" fmla="*/ 0 h 82"/>
                <a:gd name="T10" fmla="*/ 0 60000 65536"/>
                <a:gd name="T11" fmla="*/ 0 60000 65536"/>
                <a:gd name="T12" fmla="*/ 0 60000 65536"/>
                <a:gd name="T13" fmla="*/ 0 60000 65536"/>
                <a:gd name="T14" fmla="*/ 0 60000 65536"/>
                <a:gd name="T15" fmla="*/ 0 w 31"/>
                <a:gd name="T16" fmla="*/ 0 h 82"/>
                <a:gd name="T17" fmla="*/ 31 w 31"/>
                <a:gd name="T18" fmla="*/ 82 h 82"/>
              </a:gdLst>
              <a:ahLst/>
              <a:cxnLst>
                <a:cxn ang="T10">
                  <a:pos x="T0" y="T1"/>
                </a:cxn>
                <a:cxn ang="T11">
                  <a:pos x="T2" y="T3"/>
                </a:cxn>
                <a:cxn ang="T12">
                  <a:pos x="T4" y="T5"/>
                </a:cxn>
                <a:cxn ang="T13">
                  <a:pos x="T6" y="T7"/>
                </a:cxn>
                <a:cxn ang="T14">
                  <a:pos x="T8" y="T9"/>
                </a:cxn>
              </a:cxnLst>
              <a:rect l="T15" t="T16" r="T17" b="T18"/>
              <a:pathLst>
                <a:path w="31" h="82">
                  <a:moveTo>
                    <a:pt x="23" y="0"/>
                  </a:moveTo>
                  <a:lnTo>
                    <a:pt x="0" y="82"/>
                  </a:lnTo>
                  <a:lnTo>
                    <a:pt x="31" y="1"/>
                  </a:lnTo>
                  <a:lnTo>
                    <a:pt x="23" y="0"/>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1" name="Freeform 266"/>
            <p:cNvSpPr>
              <a:spLocks/>
            </p:cNvSpPr>
            <p:nvPr/>
          </p:nvSpPr>
          <p:spPr bwMode="auto">
            <a:xfrm>
              <a:off x="5146" y="2181"/>
              <a:ext cx="33" cy="21"/>
            </a:xfrm>
            <a:custGeom>
              <a:avLst/>
              <a:gdLst>
                <a:gd name="T0" fmla="*/ 0 w 66"/>
                <a:gd name="T1" fmla="*/ 0 h 40"/>
                <a:gd name="T2" fmla="*/ 1 w 66"/>
                <a:gd name="T3" fmla="*/ 1 h 40"/>
                <a:gd name="T4" fmla="*/ 1 w 66"/>
                <a:gd name="T5" fmla="*/ 1 h 40"/>
                <a:gd name="T6" fmla="*/ 0 w 66"/>
                <a:gd name="T7" fmla="*/ 0 h 40"/>
                <a:gd name="T8" fmla="*/ 0 w 66"/>
                <a:gd name="T9" fmla="*/ 0 h 40"/>
                <a:gd name="T10" fmla="*/ 0 60000 65536"/>
                <a:gd name="T11" fmla="*/ 0 60000 65536"/>
                <a:gd name="T12" fmla="*/ 0 60000 65536"/>
                <a:gd name="T13" fmla="*/ 0 60000 65536"/>
                <a:gd name="T14" fmla="*/ 0 60000 65536"/>
                <a:gd name="T15" fmla="*/ 0 w 66"/>
                <a:gd name="T16" fmla="*/ 0 h 40"/>
                <a:gd name="T17" fmla="*/ 66 w 66"/>
                <a:gd name="T18" fmla="*/ 40 h 40"/>
              </a:gdLst>
              <a:ahLst/>
              <a:cxnLst>
                <a:cxn ang="T10">
                  <a:pos x="T0" y="T1"/>
                </a:cxn>
                <a:cxn ang="T11">
                  <a:pos x="T2" y="T3"/>
                </a:cxn>
                <a:cxn ang="T12">
                  <a:pos x="T4" y="T5"/>
                </a:cxn>
                <a:cxn ang="T13">
                  <a:pos x="T6" y="T7"/>
                </a:cxn>
                <a:cxn ang="T14">
                  <a:pos x="T8" y="T9"/>
                </a:cxn>
              </a:cxnLst>
              <a:rect l="T15" t="T16" r="T17" b="T18"/>
              <a:pathLst>
                <a:path w="66" h="40">
                  <a:moveTo>
                    <a:pt x="0" y="0"/>
                  </a:moveTo>
                  <a:lnTo>
                    <a:pt x="59" y="40"/>
                  </a:lnTo>
                  <a:lnTo>
                    <a:pt x="66" y="34"/>
                  </a:lnTo>
                  <a:lnTo>
                    <a:pt x="0" y="0"/>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2" name="Freeform 267"/>
            <p:cNvSpPr>
              <a:spLocks/>
            </p:cNvSpPr>
            <p:nvPr/>
          </p:nvSpPr>
          <p:spPr bwMode="auto">
            <a:xfrm>
              <a:off x="5143" y="2181"/>
              <a:ext cx="15" cy="22"/>
            </a:xfrm>
            <a:custGeom>
              <a:avLst/>
              <a:gdLst>
                <a:gd name="T0" fmla="*/ 0 w 30"/>
                <a:gd name="T1" fmla="*/ 0 h 42"/>
                <a:gd name="T2" fmla="*/ 1 w 30"/>
                <a:gd name="T3" fmla="*/ 1 h 42"/>
                <a:gd name="T4" fmla="*/ 1 w 30"/>
                <a:gd name="T5" fmla="*/ 1 h 42"/>
                <a:gd name="T6" fmla="*/ 0 w 30"/>
                <a:gd name="T7" fmla="*/ 0 h 42"/>
                <a:gd name="T8" fmla="*/ 0 w 30"/>
                <a:gd name="T9" fmla="*/ 0 h 42"/>
                <a:gd name="T10" fmla="*/ 0 60000 65536"/>
                <a:gd name="T11" fmla="*/ 0 60000 65536"/>
                <a:gd name="T12" fmla="*/ 0 60000 65536"/>
                <a:gd name="T13" fmla="*/ 0 60000 65536"/>
                <a:gd name="T14" fmla="*/ 0 60000 65536"/>
                <a:gd name="T15" fmla="*/ 0 w 30"/>
                <a:gd name="T16" fmla="*/ 0 h 42"/>
                <a:gd name="T17" fmla="*/ 30 w 30"/>
                <a:gd name="T18" fmla="*/ 42 h 42"/>
              </a:gdLst>
              <a:ahLst/>
              <a:cxnLst>
                <a:cxn ang="T10">
                  <a:pos x="T0" y="T1"/>
                </a:cxn>
                <a:cxn ang="T11">
                  <a:pos x="T2" y="T3"/>
                </a:cxn>
                <a:cxn ang="T12">
                  <a:pos x="T4" y="T5"/>
                </a:cxn>
                <a:cxn ang="T13">
                  <a:pos x="T6" y="T7"/>
                </a:cxn>
                <a:cxn ang="T14">
                  <a:pos x="T8" y="T9"/>
                </a:cxn>
              </a:cxnLst>
              <a:rect l="T15" t="T16" r="T17" b="T18"/>
              <a:pathLst>
                <a:path w="30" h="42">
                  <a:moveTo>
                    <a:pt x="0" y="0"/>
                  </a:moveTo>
                  <a:lnTo>
                    <a:pt x="21" y="42"/>
                  </a:lnTo>
                  <a:lnTo>
                    <a:pt x="30" y="42"/>
                  </a:lnTo>
                  <a:lnTo>
                    <a:pt x="0" y="0"/>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3" name="Freeform 268"/>
            <p:cNvSpPr>
              <a:spLocks/>
            </p:cNvSpPr>
            <p:nvPr/>
          </p:nvSpPr>
          <p:spPr bwMode="auto">
            <a:xfrm>
              <a:off x="5133" y="2180"/>
              <a:ext cx="9" cy="15"/>
            </a:xfrm>
            <a:custGeom>
              <a:avLst/>
              <a:gdLst>
                <a:gd name="T0" fmla="*/ 0 w 19"/>
                <a:gd name="T1" fmla="*/ 0 h 30"/>
                <a:gd name="T2" fmla="*/ 0 w 19"/>
                <a:gd name="T3" fmla="*/ 1 h 30"/>
                <a:gd name="T4" fmla="*/ 0 w 19"/>
                <a:gd name="T5" fmla="*/ 1 h 30"/>
                <a:gd name="T6" fmla="*/ 0 w 19"/>
                <a:gd name="T7" fmla="*/ 0 h 30"/>
                <a:gd name="T8" fmla="*/ 0 w 19"/>
                <a:gd name="T9" fmla="*/ 0 h 30"/>
                <a:gd name="T10" fmla="*/ 0 60000 65536"/>
                <a:gd name="T11" fmla="*/ 0 60000 65536"/>
                <a:gd name="T12" fmla="*/ 0 60000 65536"/>
                <a:gd name="T13" fmla="*/ 0 60000 65536"/>
                <a:gd name="T14" fmla="*/ 0 60000 65536"/>
                <a:gd name="T15" fmla="*/ 0 w 19"/>
                <a:gd name="T16" fmla="*/ 0 h 30"/>
                <a:gd name="T17" fmla="*/ 19 w 19"/>
                <a:gd name="T18" fmla="*/ 30 h 30"/>
              </a:gdLst>
              <a:ahLst/>
              <a:cxnLst>
                <a:cxn ang="T10">
                  <a:pos x="T0" y="T1"/>
                </a:cxn>
                <a:cxn ang="T11">
                  <a:pos x="T2" y="T3"/>
                </a:cxn>
                <a:cxn ang="T12">
                  <a:pos x="T4" y="T5"/>
                </a:cxn>
                <a:cxn ang="T13">
                  <a:pos x="T6" y="T7"/>
                </a:cxn>
                <a:cxn ang="T14">
                  <a:pos x="T8" y="T9"/>
                </a:cxn>
              </a:cxnLst>
              <a:rect l="T15" t="T16" r="T17" b="T18"/>
              <a:pathLst>
                <a:path w="19" h="30">
                  <a:moveTo>
                    <a:pt x="19" y="0"/>
                  </a:moveTo>
                  <a:lnTo>
                    <a:pt x="0" y="25"/>
                  </a:lnTo>
                  <a:lnTo>
                    <a:pt x="6" y="30"/>
                  </a:lnTo>
                  <a:lnTo>
                    <a:pt x="19" y="0"/>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4" name="Freeform 269"/>
            <p:cNvSpPr>
              <a:spLocks/>
            </p:cNvSpPr>
            <p:nvPr/>
          </p:nvSpPr>
          <p:spPr bwMode="auto">
            <a:xfrm>
              <a:off x="5127" y="2177"/>
              <a:ext cx="12" cy="6"/>
            </a:xfrm>
            <a:custGeom>
              <a:avLst/>
              <a:gdLst>
                <a:gd name="T0" fmla="*/ 1 w 24"/>
                <a:gd name="T1" fmla="*/ 1 h 11"/>
                <a:gd name="T2" fmla="*/ 0 w 24"/>
                <a:gd name="T3" fmla="*/ 0 h 11"/>
                <a:gd name="T4" fmla="*/ 0 w 24"/>
                <a:gd name="T5" fmla="*/ 1 h 11"/>
                <a:gd name="T6" fmla="*/ 1 w 24"/>
                <a:gd name="T7" fmla="*/ 1 h 11"/>
                <a:gd name="T8" fmla="*/ 1 w 24"/>
                <a:gd name="T9" fmla="*/ 1 h 11"/>
                <a:gd name="T10" fmla="*/ 0 60000 65536"/>
                <a:gd name="T11" fmla="*/ 0 60000 65536"/>
                <a:gd name="T12" fmla="*/ 0 60000 65536"/>
                <a:gd name="T13" fmla="*/ 0 60000 65536"/>
                <a:gd name="T14" fmla="*/ 0 60000 65536"/>
                <a:gd name="T15" fmla="*/ 0 w 24"/>
                <a:gd name="T16" fmla="*/ 0 h 11"/>
                <a:gd name="T17" fmla="*/ 24 w 24"/>
                <a:gd name="T18" fmla="*/ 11 h 11"/>
              </a:gdLst>
              <a:ahLst/>
              <a:cxnLst>
                <a:cxn ang="T10">
                  <a:pos x="T0" y="T1"/>
                </a:cxn>
                <a:cxn ang="T11">
                  <a:pos x="T2" y="T3"/>
                </a:cxn>
                <a:cxn ang="T12">
                  <a:pos x="T4" y="T5"/>
                </a:cxn>
                <a:cxn ang="T13">
                  <a:pos x="T6" y="T7"/>
                </a:cxn>
                <a:cxn ang="T14">
                  <a:pos x="T8" y="T9"/>
                </a:cxn>
              </a:cxnLst>
              <a:rect l="T15" t="T16" r="T17" b="T18"/>
              <a:pathLst>
                <a:path w="24" h="11">
                  <a:moveTo>
                    <a:pt x="24" y="1"/>
                  </a:moveTo>
                  <a:lnTo>
                    <a:pt x="0" y="0"/>
                  </a:lnTo>
                  <a:lnTo>
                    <a:pt x="0" y="11"/>
                  </a:lnTo>
                  <a:lnTo>
                    <a:pt x="24" y="1"/>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5" name="Freeform 271"/>
            <p:cNvSpPr>
              <a:spLocks/>
            </p:cNvSpPr>
            <p:nvPr/>
          </p:nvSpPr>
          <p:spPr bwMode="auto">
            <a:xfrm>
              <a:off x="5129" y="2150"/>
              <a:ext cx="11" cy="26"/>
            </a:xfrm>
            <a:custGeom>
              <a:avLst/>
              <a:gdLst>
                <a:gd name="T0" fmla="*/ 1 w 22"/>
                <a:gd name="T1" fmla="*/ 1 h 50"/>
                <a:gd name="T2" fmla="*/ 1 w 22"/>
                <a:gd name="T3" fmla="*/ 0 h 50"/>
                <a:gd name="T4" fmla="*/ 0 w 22"/>
                <a:gd name="T5" fmla="*/ 1 h 50"/>
                <a:gd name="T6" fmla="*/ 1 w 22"/>
                <a:gd name="T7" fmla="*/ 1 h 50"/>
                <a:gd name="T8" fmla="*/ 1 w 22"/>
                <a:gd name="T9" fmla="*/ 1 h 50"/>
                <a:gd name="T10" fmla="*/ 0 60000 65536"/>
                <a:gd name="T11" fmla="*/ 0 60000 65536"/>
                <a:gd name="T12" fmla="*/ 0 60000 65536"/>
                <a:gd name="T13" fmla="*/ 0 60000 65536"/>
                <a:gd name="T14" fmla="*/ 0 60000 65536"/>
                <a:gd name="T15" fmla="*/ 0 w 22"/>
                <a:gd name="T16" fmla="*/ 0 h 50"/>
                <a:gd name="T17" fmla="*/ 22 w 22"/>
                <a:gd name="T18" fmla="*/ 50 h 50"/>
              </a:gdLst>
              <a:ahLst/>
              <a:cxnLst>
                <a:cxn ang="T10">
                  <a:pos x="T0" y="T1"/>
                </a:cxn>
                <a:cxn ang="T11">
                  <a:pos x="T2" y="T3"/>
                </a:cxn>
                <a:cxn ang="T12">
                  <a:pos x="T4" y="T5"/>
                </a:cxn>
                <a:cxn ang="T13">
                  <a:pos x="T6" y="T7"/>
                </a:cxn>
                <a:cxn ang="T14">
                  <a:pos x="T8" y="T9"/>
                </a:cxn>
              </a:cxnLst>
              <a:rect l="T15" t="T16" r="T17" b="T18"/>
              <a:pathLst>
                <a:path w="22" h="50">
                  <a:moveTo>
                    <a:pt x="22" y="50"/>
                  </a:moveTo>
                  <a:lnTo>
                    <a:pt x="7" y="0"/>
                  </a:lnTo>
                  <a:lnTo>
                    <a:pt x="0" y="11"/>
                  </a:lnTo>
                  <a:lnTo>
                    <a:pt x="22" y="50"/>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6" name="Freeform 272"/>
            <p:cNvSpPr>
              <a:spLocks/>
            </p:cNvSpPr>
            <p:nvPr/>
          </p:nvSpPr>
          <p:spPr bwMode="auto">
            <a:xfrm>
              <a:off x="5139" y="2139"/>
              <a:ext cx="6" cy="36"/>
            </a:xfrm>
            <a:custGeom>
              <a:avLst/>
              <a:gdLst>
                <a:gd name="T0" fmla="*/ 0 w 11"/>
                <a:gd name="T1" fmla="*/ 1 h 70"/>
                <a:gd name="T2" fmla="*/ 1 w 11"/>
                <a:gd name="T3" fmla="*/ 1 h 70"/>
                <a:gd name="T4" fmla="*/ 1 w 11"/>
                <a:gd name="T5" fmla="*/ 0 h 70"/>
                <a:gd name="T6" fmla="*/ 0 w 11"/>
                <a:gd name="T7" fmla="*/ 1 h 70"/>
                <a:gd name="T8" fmla="*/ 0 w 11"/>
                <a:gd name="T9" fmla="*/ 1 h 70"/>
                <a:gd name="T10" fmla="*/ 0 60000 65536"/>
                <a:gd name="T11" fmla="*/ 0 60000 65536"/>
                <a:gd name="T12" fmla="*/ 0 60000 65536"/>
                <a:gd name="T13" fmla="*/ 0 60000 65536"/>
                <a:gd name="T14" fmla="*/ 0 60000 65536"/>
                <a:gd name="T15" fmla="*/ 0 w 11"/>
                <a:gd name="T16" fmla="*/ 0 h 70"/>
                <a:gd name="T17" fmla="*/ 11 w 11"/>
                <a:gd name="T18" fmla="*/ 70 h 70"/>
              </a:gdLst>
              <a:ahLst/>
              <a:cxnLst>
                <a:cxn ang="T10">
                  <a:pos x="T0" y="T1"/>
                </a:cxn>
                <a:cxn ang="T11">
                  <a:pos x="T2" y="T3"/>
                </a:cxn>
                <a:cxn ang="T12">
                  <a:pos x="T4" y="T5"/>
                </a:cxn>
                <a:cxn ang="T13">
                  <a:pos x="T6" y="T7"/>
                </a:cxn>
                <a:cxn ang="T14">
                  <a:pos x="T8" y="T9"/>
                </a:cxn>
              </a:cxnLst>
              <a:rect l="T15" t="T16" r="T17" b="T18"/>
              <a:pathLst>
                <a:path w="11" h="70">
                  <a:moveTo>
                    <a:pt x="0" y="9"/>
                  </a:moveTo>
                  <a:lnTo>
                    <a:pt x="4" y="70"/>
                  </a:lnTo>
                  <a:lnTo>
                    <a:pt x="11" y="0"/>
                  </a:lnTo>
                  <a:lnTo>
                    <a:pt x="0" y="9"/>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7" name="Freeform 273"/>
            <p:cNvSpPr>
              <a:spLocks/>
            </p:cNvSpPr>
            <p:nvPr/>
          </p:nvSpPr>
          <p:spPr bwMode="auto">
            <a:xfrm>
              <a:off x="5138" y="2071"/>
              <a:ext cx="30" cy="37"/>
            </a:xfrm>
            <a:custGeom>
              <a:avLst/>
              <a:gdLst>
                <a:gd name="T0" fmla="*/ 0 w 59"/>
                <a:gd name="T1" fmla="*/ 0 h 75"/>
                <a:gd name="T2" fmla="*/ 1 w 59"/>
                <a:gd name="T3" fmla="*/ 0 h 75"/>
                <a:gd name="T4" fmla="*/ 1 w 59"/>
                <a:gd name="T5" fmla="*/ 0 h 75"/>
                <a:gd name="T6" fmla="*/ 1 w 59"/>
                <a:gd name="T7" fmla="*/ 0 h 75"/>
                <a:gd name="T8" fmla="*/ 1 w 59"/>
                <a:gd name="T9" fmla="*/ 0 h 75"/>
                <a:gd name="T10" fmla="*/ 1 w 59"/>
                <a:gd name="T11" fmla="*/ 0 h 75"/>
                <a:gd name="T12" fmla="*/ 1 w 59"/>
                <a:gd name="T13" fmla="*/ 0 h 75"/>
                <a:gd name="T14" fmla="*/ 1 w 59"/>
                <a:gd name="T15" fmla="*/ 0 h 75"/>
                <a:gd name="T16" fmla="*/ 1 w 59"/>
                <a:gd name="T17" fmla="*/ 0 h 75"/>
                <a:gd name="T18" fmla="*/ 1 w 59"/>
                <a:gd name="T19" fmla="*/ 0 h 75"/>
                <a:gd name="T20" fmla="*/ 1 w 59"/>
                <a:gd name="T21" fmla="*/ 0 h 75"/>
                <a:gd name="T22" fmla="*/ 1 w 59"/>
                <a:gd name="T23" fmla="*/ 0 h 75"/>
                <a:gd name="T24" fmla="*/ 1 w 59"/>
                <a:gd name="T25" fmla="*/ 0 h 75"/>
                <a:gd name="T26" fmla="*/ 1 w 59"/>
                <a:gd name="T27" fmla="*/ 0 h 75"/>
                <a:gd name="T28" fmla="*/ 1 w 59"/>
                <a:gd name="T29" fmla="*/ 0 h 75"/>
                <a:gd name="T30" fmla="*/ 1 w 59"/>
                <a:gd name="T31" fmla="*/ 0 h 75"/>
                <a:gd name="T32" fmla="*/ 1 w 59"/>
                <a:gd name="T33" fmla="*/ 0 h 75"/>
                <a:gd name="T34" fmla="*/ 1 w 59"/>
                <a:gd name="T35" fmla="*/ 0 h 75"/>
                <a:gd name="T36" fmla="*/ 1 w 59"/>
                <a:gd name="T37" fmla="*/ 0 h 75"/>
                <a:gd name="T38" fmla="*/ 1 w 59"/>
                <a:gd name="T39" fmla="*/ 0 h 75"/>
                <a:gd name="T40" fmla="*/ 1 w 59"/>
                <a:gd name="T41" fmla="*/ 0 h 75"/>
                <a:gd name="T42" fmla="*/ 1 w 59"/>
                <a:gd name="T43" fmla="*/ 0 h 75"/>
                <a:gd name="T44" fmla="*/ 1 w 59"/>
                <a:gd name="T45" fmla="*/ 0 h 75"/>
                <a:gd name="T46" fmla="*/ 1 w 59"/>
                <a:gd name="T47" fmla="*/ 0 h 75"/>
                <a:gd name="T48" fmla="*/ 1 w 59"/>
                <a:gd name="T49" fmla="*/ 0 h 75"/>
                <a:gd name="T50" fmla="*/ 1 w 59"/>
                <a:gd name="T51" fmla="*/ 0 h 75"/>
                <a:gd name="T52" fmla="*/ 1 w 59"/>
                <a:gd name="T53" fmla="*/ 0 h 75"/>
                <a:gd name="T54" fmla="*/ 1 w 59"/>
                <a:gd name="T55" fmla="*/ 0 h 75"/>
                <a:gd name="T56" fmla="*/ 1 w 59"/>
                <a:gd name="T57" fmla="*/ 0 h 75"/>
                <a:gd name="T58" fmla="*/ 1 w 59"/>
                <a:gd name="T59" fmla="*/ 0 h 75"/>
                <a:gd name="T60" fmla="*/ 1 w 59"/>
                <a:gd name="T61" fmla="*/ 0 h 75"/>
                <a:gd name="T62" fmla="*/ 1 w 59"/>
                <a:gd name="T63" fmla="*/ 0 h 75"/>
                <a:gd name="T64" fmla="*/ 1 w 59"/>
                <a:gd name="T65" fmla="*/ 0 h 75"/>
                <a:gd name="T66" fmla="*/ 1 w 59"/>
                <a:gd name="T67" fmla="*/ 0 h 75"/>
                <a:gd name="T68" fmla="*/ 1 w 59"/>
                <a:gd name="T69" fmla="*/ 0 h 75"/>
                <a:gd name="T70" fmla="*/ 1 w 59"/>
                <a:gd name="T71" fmla="*/ 0 h 75"/>
                <a:gd name="T72" fmla="*/ 1 w 59"/>
                <a:gd name="T73" fmla="*/ 0 h 75"/>
                <a:gd name="T74" fmla="*/ 1 w 59"/>
                <a:gd name="T75" fmla="*/ 0 h 75"/>
                <a:gd name="T76" fmla="*/ 1 w 59"/>
                <a:gd name="T77" fmla="*/ 0 h 75"/>
                <a:gd name="T78" fmla="*/ 1 w 59"/>
                <a:gd name="T79" fmla="*/ 0 h 75"/>
                <a:gd name="T80" fmla="*/ 1 w 59"/>
                <a:gd name="T81" fmla="*/ 0 h 75"/>
                <a:gd name="T82" fmla="*/ 1 w 59"/>
                <a:gd name="T83" fmla="*/ 0 h 75"/>
                <a:gd name="T84" fmla="*/ 1 w 59"/>
                <a:gd name="T85" fmla="*/ 0 h 75"/>
                <a:gd name="T86" fmla="*/ 1 w 59"/>
                <a:gd name="T87" fmla="*/ 0 h 75"/>
                <a:gd name="T88" fmla="*/ 1 w 59"/>
                <a:gd name="T89" fmla="*/ 0 h 75"/>
                <a:gd name="T90" fmla="*/ 1 w 59"/>
                <a:gd name="T91" fmla="*/ 0 h 75"/>
                <a:gd name="T92" fmla="*/ 1 w 59"/>
                <a:gd name="T93" fmla="*/ 0 h 75"/>
                <a:gd name="T94" fmla="*/ 1 w 59"/>
                <a:gd name="T95" fmla="*/ 0 h 75"/>
                <a:gd name="T96" fmla="*/ 0 w 59"/>
                <a:gd name="T97" fmla="*/ 0 h 75"/>
                <a:gd name="T98" fmla="*/ 0 w 59"/>
                <a:gd name="T99" fmla="*/ 0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
                <a:gd name="T151" fmla="*/ 0 h 75"/>
                <a:gd name="T152" fmla="*/ 59 w 59"/>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 h="75">
                  <a:moveTo>
                    <a:pt x="0" y="2"/>
                  </a:moveTo>
                  <a:lnTo>
                    <a:pt x="1" y="2"/>
                  </a:lnTo>
                  <a:lnTo>
                    <a:pt x="4" y="2"/>
                  </a:lnTo>
                  <a:lnTo>
                    <a:pt x="6" y="2"/>
                  </a:lnTo>
                  <a:lnTo>
                    <a:pt x="10" y="2"/>
                  </a:lnTo>
                  <a:lnTo>
                    <a:pt x="14" y="2"/>
                  </a:lnTo>
                  <a:lnTo>
                    <a:pt x="18" y="5"/>
                  </a:lnTo>
                  <a:lnTo>
                    <a:pt x="21" y="5"/>
                  </a:lnTo>
                  <a:lnTo>
                    <a:pt x="25" y="6"/>
                  </a:lnTo>
                  <a:lnTo>
                    <a:pt x="29" y="7"/>
                  </a:lnTo>
                  <a:lnTo>
                    <a:pt x="33" y="9"/>
                  </a:lnTo>
                  <a:lnTo>
                    <a:pt x="36" y="13"/>
                  </a:lnTo>
                  <a:lnTo>
                    <a:pt x="40" y="16"/>
                  </a:lnTo>
                  <a:lnTo>
                    <a:pt x="43" y="19"/>
                  </a:lnTo>
                  <a:lnTo>
                    <a:pt x="47" y="25"/>
                  </a:lnTo>
                  <a:lnTo>
                    <a:pt x="49" y="29"/>
                  </a:lnTo>
                  <a:lnTo>
                    <a:pt x="51" y="33"/>
                  </a:lnTo>
                  <a:lnTo>
                    <a:pt x="52" y="38"/>
                  </a:lnTo>
                  <a:lnTo>
                    <a:pt x="54" y="43"/>
                  </a:lnTo>
                  <a:lnTo>
                    <a:pt x="54" y="46"/>
                  </a:lnTo>
                  <a:lnTo>
                    <a:pt x="54" y="51"/>
                  </a:lnTo>
                  <a:lnTo>
                    <a:pt x="54" y="54"/>
                  </a:lnTo>
                  <a:lnTo>
                    <a:pt x="54" y="59"/>
                  </a:lnTo>
                  <a:lnTo>
                    <a:pt x="51" y="64"/>
                  </a:lnTo>
                  <a:lnTo>
                    <a:pt x="50" y="70"/>
                  </a:lnTo>
                  <a:lnTo>
                    <a:pt x="49" y="72"/>
                  </a:lnTo>
                  <a:lnTo>
                    <a:pt x="49" y="75"/>
                  </a:lnTo>
                  <a:lnTo>
                    <a:pt x="57" y="69"/>
                  </a:lnTo>
                  <a:lnTo>
                    <a:pt x="57" y="68"/>
                  </a:lnTo>
                  <a:lnTo>
                    <a:pt x="57" y="66"/>
                  </a:lnTo>
                  <a:lnTo>
                    <a:pt x="57" y="62"/>
                  </a:lnTo>
                  <a:lnTo>
                    <a:pt x="58" y="57"/>
                  </a:lnTo>
                  <a:lnTo>
                    <a:pt x="58" y="52"/>
                  </a:lnTo>
                  <a:lnTo>
                    <a:pt x="59" y="46"/>
                  </a:lnTo>
                  <a:lnTo>
                    <a:pt x="58" y="40"/>
                  </a:lnTo>
                  <a:lnTo>
                    <a:pt x="58" y="33"/>
                  </a:lnTo>
                  <a:lnTo>
                    <a:pt x="56" y="26"/>
                  </a:lnTo>
                  <a:lnTo>
                    <a:pt x="52" y="21"/>
                  </a:lnTo>
                  <a:lnTo>
                    <a:pt x="48" y="15"/>
                  </a:lnTo>
                  <a:lnTo>
                    <a:pt x="42" y="9"/>
                  </a:lnTo>
                  <a:lnTo>
                    <a:pt x="39" y="7"/>
                  </a:lnTo>
                  <a:lnTo>
                    <a:pt x="35" y="6"/>
                  </a:lnTo>
                  <a:lnTo>
                    <a:pt x="29" y="3"/>
                  </a:lnTo>
                  <a:lnTo>
                    <a:pt x="25" y="2"/>
                  </a:lnTo>
                  <a:lnTo>
                    <a:pt x="19" y="0"/>
                  </a:lnTo>
                  <a:lnTo>
                    <a:pt x="14" y="0"/>
                  </a:lnTo>
                  <a:lnTo>
                    <a:pt x="8" y="0"/>
                  </a:lnTo>
                  <a:lnTo>
                    <a:pt x="2" y="0"/>
                  </a:lnTo>
                  <a:lnTo>
                    <a:pt x="0" y="2"/>
                  </a:lnTo>
                  <a:close/>
                </a:path>
              </a:pathLst>
            </a:custGeom>
            <a:solidFill>
              <a:srgbClr val="40B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8" name="Freeform 274"/>
            <p:cNvSpPr>
              <a:spLocks/>
            </p:cNvSpPr>
            <p:nvPr/>
          </p:nvSpPr>
          <p:spPr bwMode="auto">
            <a:xfrm>
              <a:off x="5147" y="2068"/>
              <a:ext cx="27" cy="33"/>
            </a:xfrm>
            <a:custGeom>
              <a:avLst/>
              <a:gdLst>
                <a:gd name="T0" fmla="*/ 0 w 54"/>
                <a:gd name="T1" fmla="*/ 0 h 67"/>
                <a:gd name="T2" fmla="*/ 1 w 54"/>
                <a:gd name="T3" fmla="*/ 0 h 67"/>
                <a:gd name="T4" fmla="*/ 1 w 54"/>
                <a:gd name="T5" fmla="*/ 0 h 67"/>
                <a:gd name="T6" fmla="*/ 1 w 54"/>
                <a:gd name="T7" fmla="*/ 0 h 67"/>
                <a:gd name="T8" fmla="*/ 1 w 54"/>
                <a:gd name="T9" fmla="*/ 0 h 67"/>
                <a:gd name="T10" fmla="*/ 1 w 54"/>
                <a:gd name="T11" fmla="*/ 0 h 67"/>
                <a:gd name="T12" fmla="*/ 1 w 54"/>
                <a:gd name="T13" fmla="*/ 0 h 67"/>
                <a:gd name="T14" fmla="*/ 1 w 54"/>
                <a:gd name="T15" fmla="*/ 0 h 67"/>
                <a:gd name="T16" fmla="*/ 1 w 54"/>
                <a:gd name="T17" fmla="*/ 0 h 67"/>
                <a:gd name="T18" fmla="*/ 1 w 54"/>
                <a:gd name="T19" fmla="*/ 0 h 67"/>
                <a:gd name="T20" fmla="*/ 1 w 54"/>
                <a:gd name="T21" fmla="*/ 0 h 67"/>
                <a:gd name="T22" fmla="*/ 1 w 54"/>
                <a:gd name="T23" fmla="*/ 0 h 67"/>
                <a:gd name="T24" fmla="*/ 1 w 54"/>
                <a:gd name="T25" fmla="*/ 0 h 67"/>
                <a:gd name="T26" fmla="*/ 1 w 54"/>
                <a:gd name="T27" fmla="*/ 0 h 67"/>
                <a:gd name="T28" fmla="*/ 1 w 54"/>
                <a:gd name="T29" fmla="*/ 0 h 67"/>
                <a:gd name="T30" fmla="*/ 1 w 54"/>
                <a:gd name="T31" fmla="*/ 0 h 67"/>
                <a:gd name="T32" fmla="*/ 1 w 54"/>
                <a:gd name="T33" fmla="*/ 0 h 67"/>
                <a:gd name="T34" fmla="*/ 1 w 54"/>
                <a:gd name="T35" fmla="*/ 0 h 67"/>
                <a:gd name="T36" fmla="*/ 1 w 54"/>
                <a:gd name="T37" fmla="*/ 0 h 67"/>
                <a:gd name="T38" fmla="*/ 1 w 54"/>
                <a:gd name="T39" fmla="*/ 0 h 67"/>
                <a:gd name="T40" fmla="*/ 1 w 54"/>
                <a:gd name="T41" fmla="*/ 0 h 67"/>
                <a:gd name="T42" fmla="*/ 1 w 54"/>
                <a:gd name="T43" fmla="*/ 0 h 67"/>
                <a:gd name="T44" fmla="*/ 1 w 54"/>
                <a:gd name="T45" fmla="*/ 0 h 67"/>
                <a:gd name="T46" fmla="*/ 1 w 54"/>
                <a:gd name="T47" fmla="*/ 0 h 67"/>
                <a:gd name="T48" fmla="*/ 1 w 54"/>
                <a:gd name="T49" fmla="*/ 0 h 67"/>
                <a:gd name="T50" fmla="*/ 1 w 54"/>
                <a:gd name="T51" fmla="*/ 0 h 67"/>
                <a:gd name="T52" fmla="*/ 1 w 54"/>
                <a:gd name="T53" fmla="*/ 0 h 67"/>
                <a:gd name="T54" fmla="*/ 1 w 54"/>
                <a:gd name="T55" fmla="*/ 0 h 67"/>
                <a:gd name="T56" fmla="*/ 1 w 54"/>
                <a:gd name="T57" fmla="*/ 0 h 67"/>
                <a:gd name="T58" fmla="*/ 1 w 54"/>
                <a:gd name="T59" fmla="*/ 0 h 67"/>
                <a:gd name="T60" fmla="*/ 1 w 54"/>
                <a:gd name="T61" fmla="*/ 0 h 67"/>
                <a:gd name="T62" fmla="*/ 1 w 54"/>
                <a:gd name="T63" fmla="*/ 0 h 67"/>
                <a:gd name="T64" fmla="*/ 1 w 54"/>
                <a:gd name="T65" fmla="*/ 0 h 67"/>
                <a:gd name="T66" fmla="*/ 1 w 54"/>
                <a:gd name="T67" fmla="*/ 0 h 67"/>
                <a:gd name="T68" fmla="*/ 1 w 54"/>
                <a:gd name="T69" fmla="*/ 0 h 67"/>
                <a:gd name="T70" fmla="*/ 1 w 54"/>
                <a:gd name="T71" fmla="*/ 0 h 67"/>
                <a:gd name="T72" fmla="*/ 1 w 54"/>
                <a:gd name="T73" fmla="*/ 0 h 67"/>
                <a:gd name="T74" fmla="*/ 1 w 54"/>
                <a:gd name="T75" fmla="*/ 0 h 67"/>
                <a:gd name="T76" fmla="*/ 1 w 54"/>
                <a:gd name="T77" fmla="*/ 0 h 67"/>
                <a:gd name="T78" fmla="*/ 1 w 54"/>
                <a:gd name="T79" fmla="*/ 0 h 67"/>
                <a:gd name="T80" fmla="*/ 1 w 54"/>
                <a:gd name="T81" fmla="*/ 0 h 67"/>
                <a:gd name="T82" fmla="*/ 1 w 54"/>
                <a:gd name="T83" fmla="*/ 0 h 67"/>
                <a:gd name="T84" fmla="*/ 1 w 54"/>
                <a:gd name="T85" fmla="*/ 0 h 67"/>
                <a:gd name="T86" fmla="*/ 1 w 54"/>
                <a:gd name="T87" fmla="*/ 0 h 67"/>
                <a:gd name="T88" fmla="*/ 1 w 54"/>
                <a:gd name="T89" fmla="*/ 0 h 67"/>
                <a:gd name="T90" fmla="*/ 0 w 54"/>
                <a:gd name="T91" fmla="*/ 0 h 67"/>
                <a:gd name="T92" fmla="*/ 0 w 54"/>
                <a:gd name="T93" fmla="*/ 0 h 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
                <a:gd name="T142" fmla="*/ 0 h 67"/>
                <a:gd name="T143" fmla="*/ 54 w 54"/>
                <a:gd name="T144" fmla="*/ 67 h 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 h="67">
                  <a:moveTo>
                    <a:pt x="0" y="2"/>
                  </a:moveTo>
                  <a:lnTo>
                    <a:pt x="1" y="2"/>
                  </a:lnTo>
                  <a:lnTo>
                    <a:pt x="5" y="2"/>
                  </a:lnTo>
                  <a:lnTo>
                    <a:pt x="7" y="2"/>
                  </a:lnTo>
                  <a:lnTo>
                    <a:pt x="10" y="2"/>
                  </a:lnTo>
                  <a:lnTo>
                    <a:pt x="14" y="2"/>
                  </a:lnTo>
                  <a:lnTo>
                    <a:pt x="18" y="5"/>
                  </a:lnTo>
                  <a:lnTo>
                    <a:pt x="22" y="6"/>
                  </a:lnTo>
                  <a:lnTo>
                    <a:pt x="25" y="8"/>
                  </a:lnTo>
                  <a:lnTo>
                    <a:pt x="30" y="12"/>
                  </a:lnTo>
                  <a:lnTo>
                    <a:pt x="34" y="15"/>
                  </a:lnTo>
                  <a:lnTo>
                    <a:pt x="38" y="18"/>
                  </a:lnTo>
                  <a:lnTo>
                    <a:pt x="41" y="25"/>
                  </a:lnTo>
                  <a:lnTo>
                    <a:pt x="44" y="28"/>
                  </a:lnTo>
                  <a:lnTo>
                    <a:pt x="46" y="30"/>
                  </a:lnTo>
                  <a:lnTo>
                    <a:pt x="47" y="35"/>
                  </a:lnTo>
                  <a:lnTo>
                    <a:pt x="49" y="39"/>
                  </a:lnTo>
                  <a:lnTo>
                    <a:pt x="49" y="40"/>
                  </a:lnTo>
                  <a:lnTo>
                    <a:pt x="49" y="43"/>
                  </a:lnTo>
                  <a:lnTo>
                    <a:pt x="49" y="47"/>
                  </a:lnTo>
                  <a:lnTo>
                    <a:pt x="49" y="51"/>
                  </a:lnTo>
                  <a:lnTo>
                    <a:pt x="49" y="56"/>
                  </a:lnTo>
                  <a:lnTo>
                    <a:pt x="48" y="61"/>
                  </a:lnTo>
                  <a:lnTo>
                    <a:pt x="47" y="67"/>
                  </a:lnTo>
                  <a:lnTo>
                    <a:pt x="54" y="61"/>
                  </a:lnTo>
                  <a:lnTo>
                    <a:pt x="54" y="60"/>
                  </a:lnTo>
                  <a:lnTo>
                    <a:pt x="54" y="58"/>
                  </a:lnTo>
                  <a:lnTo>
                    <a:pt x="54" y="55"/>
                  </a:lnTo>
                  <a:lnTo>
                    <a:pt x="54" y="52"/>
                  </a:lnTo>
                  <a:lnTo>
                    <a:pt x="53" y="47"/>
                  </a:lnTo>
                  <a:lnTo>
                    <a:pt x="53" y="41"/>
                  </a:lnTo>
                  <a:lnTo>
                    <a:pt x="52" y="36"/>
                  </a:lnTo>
                  <a:lnTo>
                    <a:pt x="51" y="31"/>
                  </a:lnTo>
                  <a:lnTo>
                    <a:pt x="48" y="25"/>
                  </a:lnTo>
                  <a:lnTo>
                    <a:pt x="46" y="20"/>
                  </a:lnTo>
                  <a:lnTo>
                    <a:pt x="41" y="14"/>
                  </a:lnTo>
                  <a:lnTo>
                    <a:pt x="37" y="10"/>
                  </a:lnTo>
                  <a:lnTo>
                    <a:pt x="33" y="8"/>
                  </a:lnTo>
                  <a:lnTo>
                    <a:pt x="30" y="6"/>
                  </a:lnTo>
                  <a:lnTo>
                    <a:pt x="26" y="5"/>
                  </a:lnTo>
                  <a:lnTo>
                    <a:pt x="23" y="2"/>
                  </a:lnTo>
                  <a:lnTo>
                    <a:pt x="19" y="1"/>
                  </a:lnTo>
                  <a:lnTo>
                    <a:pt x="15" y="0"/>
                  </a:lnTo>
                  <a:lnTo>
                    <a:pt x="10" y="0"/>
                  </a:lnTo>
                  <a:lnTo>
                    <a:pt x="6" y="0"/>
                  </a:lnTo>
                  <a:lnTo>
                    <a:pt x="0" y="2"/>
                  </a:lnTo>
                  <a:close/>
                </a:path>
              </a:pathLst>
            </a:custGeom>
            <a:solidFill>
              <a:srgbClr val="40B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9" name="Freeform 275"/>
            <p:cNvSpPr>
              <a:spLocks/>
            </p:cNvSpPr>
            <p:nvPr/>
          </p:nvSpPr>
          <p:spPr bwMode="auto">
            <a:xfrm>
              <a:off x="5161" y="2065"/>
              <a:ext cx="19" cy="31"/>
            </a:xfrm>
            <a:custGeom>
              <a:avLst/>
              <a:gdLst>
                <a:gd name="T0" fmla="*/ 0 w 38"/>
                <a:gd name="T1" fmla="*/ 0 h 61"/>
                <a:gd name="T2" fmla="*/ 1 w 38"/>
                <a:gd name="T3" fmla="*/ 0 h 61"/>
                <a:gd name="T4" fmla="*/ 1 w 38"/>
                <a:gd name="T5" fmla="*/ 1 h 61"/>
                <a:gd name="T6" fmla="*/ 1 w 38"/>
                <a:gd name="T7" fmla="*/ 1 h 61"/>
                <a:gd name="T8" fmla="*/ 1 w 38"/>
                <a:gd name="T9" fmla="*/ 1 h 61"/>
                <a:gd name="T10" fmla="*/ 1 w 38"/>
                <a:gd name="T11" fmla="*/ 1 h 61"/>
                <a:gd name="T12" fmla="*/ 1 w 38"/>
                <a:gd name="T13" fmla="*/ 1 h 61"/>
                <a:gd name="T14" fmla="*/ 1 w 38"/>
                <a:gd name="T15" fmla="*/ 1 h 61"/>
                <a:gd name="T16" fmla="*/ 1 w 38"/>
                <a:gd name="T17" fmla="*/ 1 h 61"/>
                <a:gd name="T18" fmla="*/ 1 w 38"/>
                <a:gd name="T19" fmla="*/ 1 h 61"/>
                <a:gd name="T20" fmla="*/ 1 w 38"/>
                <a:gd name="T21" fmla="*/ 1 h 61"/>
                <a:gd name="T22" fmla="*/ 1 w 38"/>
                <a:gd name="T23" fmla="*/ 1 h 61"/>
                <a:gd name="T24" fmla="*/ 1 w 38"/>
                <a:gd name="T25" fmla="*/ 1 h 61"/>
                <a:gd name="T26" fmla="*/ 1 w 38"/>
                <a:gd name="T27" fmla="*/ 1 h 61"/>
                <a:gd name="T28" fmla="*/ 1 w 38"/>
                <a:gd name="T29" fmla="*/ 1 h 61"/>
                <a:gd name="T30" fmla="*/ 1 w 38"/>
                <a:gd name="T31" fmla="*/ 1 h 61"/>
                <a:gd name="T32" fmla="*/ 1 w 38"/>
                <a:gd name="T33" fmla="*/ 1 h 61"/>
                <a:gd name="T34" fmla="*/ 1 w 38"/>
                <a:gd name="T35" fmla="*/ 1 h 61"/>
                <a:gd name="T36" fmla="*/ 1 w 38"/>
                <a:gd name="T37" fmla="*/ 1 h 61"/>
                <a:gd name="T38" fmla="*/ 1 w 38"/>
                <a:gd name="T39" fmla="*/ 1 h 61"/>
                <a:gd name="T40" fmla="*/ 1 w 38"/>
                <a:gd name="T41" fmla="*/ 1 h 61"/>
                <a:gd name="T42" fmla="*/ 1 w 38"/>
                <a:gd name="T43" fmla="*/ 1 h 61"/>
                <a:gd name="T44" fmla="*/ 1 w 38"/>
                <a:gd name="T45" fmla="*/ 1 h 61"/>
                <a:gd name="T46" fmla="*/ 1 w 38"/>
                <a:gd name="T47" fmla="*/ 1 h 61"/>
                <a:gd name="T48" fmla="*/ 1 w 38"/>
                <a:gd name="T49" fmla="*/ 1 h 61"/>
                <a:gd name="T50" fmla="*/ 1 w 38"/>
                <a:gd name="T51" fmla="*/ 1 h 61"/>
                <a:gd name="T52" fmla="*/ 1 w 38"/>
                <a:gd name="T53" fmla="*/ 1 h 61"/>
                <a:gd name="T54" fmla="*/ 1 w 38"/>
                <a:gd name="T55" fmla="*/ 1 h 61"/>
                <a:gd name="T56" fmla="*/ 1 w 38"/>
                <a:gd name="T57" fmla="*/ 1 h 61"/>
                <a:gd name="T58" fmla="*/ 1 w 38"/>
                <a:gd name="T59" fmla="*/ 1 h 61"/>
                <a:gd name="T60" fmla="*/ 1 w 38"/>
                <a:gd name="T61" fmla="*/ 0 h 61"/>
                <a:gd name="T62" fmla="*/ 0 w 38"/>
                <a:gd name="T63" fmla="*/ 0 h 61"/>
                <a:gd name="T64" fmla="*/ 0 w 38"/>
                <a:gd name="T65" fmla="*/ 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61"/>
                <a:gd name="T101" fmla="*/ 38 w 38"/>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61">
                  <a:moveTo>
                    <a:pt x="0" y="0"/>
                  </a:moveTo>
                  <a:lnTo>
                    <a:pt x="1" y="0"/>
                  </a:lnTo>
                  <a:lnTo>
                    <a:pt x="4" y="3"/>
                  </a:lnTo>
                  <a:lnTo>
                    <a:pt x="10" y="5"/>
                  </a:lnTo>
                  <a:lnTo>
                    <a:pt x="16" y="11"/>
                  </a:lnTo>
                  <a:lnTo>
                    <a:pt x="19" y="12"/>
                  </a:lnTo>
                  <a:lnTo>
                    <a:pt x="21" y="17"/>
                  </a:lnTo>
                  <a:lnTo>
                    <a:pt x="25" y="19"/>
                  </a:lnTo>
                  <a:lnTo>
                    <a:pt x="27" y="23"/>
                  </a:lnTo>
                  <a:lnTo>
                    <a:pt x="28" y="27"/>
                  </a:lnTo>
                  <a:lnTo>
                    <a:pt x="31" y="33"/>
                  </a:lnTo>
                  <a:lnTo>
                    <a:pt x="31" y="37"/>
                  </a:lnTo>
                  <a:lnTo>
                    <a:pt x="32" y="44"/>
                  </a:lnTo>
                  <a:lnTo>
                    <a:pt x="31" y="61"/>
                  </a:lnTo>
                  <a:lnTo>
                    <a:pt x="36" y="53"/>
                  </a:lnTo>
                  <a:lnTo>
                    <a:pt x="36" y="52"/>
                  </a:lnTo>
                  <a:lnTo>
                    <a:pt x="38" y="48"/>
                  </a:lnTo>
                  <a:lnTo>
                    <a:pt x="38" y="44"/>
                  </a:lnTo>
                  <a:lnTo>
                    <a:pt x="38" y="41"/>
                  </a:lnTo>
                  <a:lnTo>
                    <a:pt x="38" y="37"/>
                  </a:lnTo>
                  <a:lnTo>
                    <a:pt x="38" y="33"/>
                  </a:lnTo>
                  <a:lnTo>
                    <a:pt x="35" y="28"/>
                  </a:lnTo>
                  <a:lnTo>
                    <a:pt x="34" y="25"/>
                  </a:lnTo>
                  <a:lnTo>
                    <a:pt x="32" y="19"/>
                  </a:lnTo>
                  <a:lnTo>
                    <a:pt x="28" y="15"/>
                  </a:lnTo>
                  <a:lnTo>
                    <a:pt x="25" y="11"/>
                  </a:lnTo>
                  <a:lnTo>
                    <a:pt x="20" y="7"/>
                  </a:lnTo>
                  <a:lnTo>
                    <a:pt x="17" y="5"/>
                  </a:lnTo>
                  <a:lnTo>
                    <a:pt x="13" y="4"/>
                  </a:lnTo>
                  <a:lnTo>
                    <a:pt x="11" y="3"/>
                  </a:lnTo>
                  <a:lnTo>
                    <a:pt x="8" y="0"/>
                  </a:lnTo>
                  <a:lnTo>
                    <a:pt x="0" y="0"/>
                  </a:lnTo>
                  <a:close/>
                </a:path>
              </a:pathLst>
            </a:custGeom>
            <a:solidFill>
              <a:srgbClr val="40B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0" name="Freeform 276"/>
            <p:cNvSpPr>
              <a:spLocks/>
            </p:cNvSpPr>
            <p:nvPr/>
          </p:nvSpPr>
          <p:spPr bwMode="auto">
            <a:xfrm>
              <a:off x="5171" y="2065"/>
              <a:ext cx="11" cy="10"/>
            </a:xfrm>
            <a:custGeom>
              <a:avLst/>
              <a:gdLst>
                <a:gd name="T0" fmla="*/ 0 w 22"/>
                <a:gd name="T1" fmla="*/ 0 h 21"/>
                <a:gd name="T2" fmla="*/ 1 w 22"/>
                <a:gd name="T3" fmla="*/ 0 h 21"/>
                <a:gd name="T4" fmla="*/ 1 w 22"/>
                <a:gd name="T5" fmla="*/ 0 h 21"/>
                <a:gd name="T6" fmla="*/ 1 w 22"/>
                <a:gd name="T7" fmla="*/ 0 h 21"/>
                <a:gd name="T8" fmla="*/ 1 w 22"/>
                <a:gd name="T9" fmla="*/ 0 h 21"/>
                <a:gd name="T10" fmla="*/ 1 w 22"/>
                <a:gd name="T11" fmla="*/ 0 h 21"/>
                <a:gd name="T12" fmla="*/ 1 w 22"/>
                <a:gd name="T13" fmla="*/ 0 h 21"/>
                <a:gd name="T14" fmla="*/ 1 w 22"/>
                <a:gd name="T15" fmla="*/ 0 h 21"/>
                <a:gd name="T16" fmla="*/ 1 w 22"/>
                <a:gd name="T17" fmla="*/ 0 h 21"/>
                <a:gd name="T18" fmla="*/ 1 w 22"/>
                <a:gd name="T19" fmla="*/ 0 h 21"/>
                <a:gd name="T20" fmla="*/ 1 w 22"/>
                <a:gd name="T21" fmla="*/ 0 h 21"/>
                <a:gd name="T22" fmla="*/ 1 w 22"/>
                <a:gd name="T23" fmla="*/ 0 h 21"/>
                <a:gd name="T24" fmla="*/ 0 w 22"/>
                <a:gd name="T25" fmla="*/ 0 h 21"/>
                <a:gd name="T26" fmla="*/ 0 w 22"/>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1"/>
                <a:gd name="T44" fmla="*/ 22 w 22"/>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1">
                  <a:moveTo>
                    <a:pt x="0" y="1"/>
                  </a:moveTo>
                  <a:lnTo>
                    <a:pt x="3" y="3"/>
                  </a:lnTo>
                  <a:lnTo>
                    <a:pt x="8" y="6"/>
                  </a:lnTo>
                  <a:lnTo>
                    <a:pt x="11" y="8"/>
                  </a:lnTo>
                  <a:lnTo>
                    <a:pt x="14" y="12"/>
                  </a:lnTo>
                  <a:lnTo>
                    <a:pt x="16" y="15"/>
                  </a:lnTo>
                  <a:lnTo>
                    <a:pt x="19" y="21"/>
                  </a:lnTo>
                  <a:lnTo>
                    <a:pt x="22" y="12"/>
                  </a:lnTo>
                  <a:lnTo>
                    <a:pt x="21" y="11"/>
                  </a:lnTo>
                  <a:lnTo>
                    <a:pt x="18" y="6"/>
                  </a:lnTo>
                  <a:lnTo>
                    <a:pt x="13" y="3"/>
                  </a:lnTo>
                  <a:lnTo>
                    <a:pt x="8" y="0"/>
                  </a:lnTo>
                  <a:lnTo>
                    <a:pt x="0" y="1"/>
                  </a:lnTo>
                  <a:close/>
                </a:path>
              </a:pathLst>
            </a:custGeom>
            <a:solidFill>
              <a:srgbClr val="40B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1" name="Freeform 277"/>
            <p:cNvSpPr>
              <a:spLocks/>
            </p:cNvSpPr>
            <p:nvPr/>
          </p:nvSpPr>
          <p:spPr bwMode="auto">
            <a:xfrm>
              <a:off x="5304" y="2135"/>
              <a:ext cx="17" cy="35"/>
            </a:xfrm>
            <a:custGeom>
              <a:avLst/>
              <a:gdLst>
                <a:gd name="T0" fmla="*/ 0 w 33"/>
                <a:gd name="T1" fmla="*/ 1 h 70"/>
                <a:gd name="T2" fmla="*/ 1 w 33"/>
                <a:gd name="T3" fmla="*/ 1 h 70"/>
                <a:gd name="T4" fmla="*/ 1 w 33"/>
                <a:gd name="T5" fmla="*/ 1 h 70"/>
                <a:gd name="T6" fmla="*/ 1 w 33"/>
                <a:gd name="T7" fmla="*/ 1 h 70"/>
                <a:gd name="T8" fmla="*/ 1 w 33"/>
                <a:gd name="T9" fmla="*/ 1 h 70"/>
                <a:gd name="T10" fmla="*/ 1 w 33"/>
                <a:gd name="T11" fmla="*/ 1 h 70"/>
                <a:gd name="T12" fmla="*/ 1 w 33"/>
                <a:gd name="T13" fmla="*/ 1 h 70"/>
                <a:gd name="T14" fmla="*/ 1 w 33"/>
                <a:gd name="T15" fmla="*/ 1 h 70"/>
                <a:gd name="T16" fmla="*/ 1 w 33"/>
                <a:gd name="T17" fmla="*/ 1 h 70"/>
                <a:gd name="T18" fmla="*/ 1 w 33"/>
                <a:gd name="T19" fmla="*/ 1 h 70"/>
                <a:gd name="T20" fmla="*/ 1 w 33"/>
                <a:gd name="T21" fmla="*/ 1 h 70"/>
                <a:gd name="T22" fmla="*/ 1 w 33"/>
                <a:gd name="T23" fmla="*/ 1 h 70"/>
                <a:gd name="T24" fmla="*/ 1 w 33"/>
                <a:gd name="T25" fmla="*/ 1 h 70"/>
                <a:gd name="T26" fmla="*/ 1 w 33"/>
                <a:gd name="T27" fmla="*/ 1 h 70"/>
                <a:gd name="T28" fmla="*/ 1 w 33"/>
                <a:gd name="T29" fmla="*/ 1 h 70"/>
                <a:gd name="T30" fmla="*/ 1 w 33"/>
                <a:gd name="T31" fmla="*/ 1 h 70"/>
                <a:gd name="T32" fmla="*/ 1 w 33"/>
                <a:gd name="T33" fmla="*/ 1 h 70"/>
                <a:gd name="T34" fmla="*/ 1 w 33"/>
                <a:gd name="T35" fmla="*/ 1 h 70"/>
                <a:gd name="T36" fmla="*/ 1 w 33"/>
                <a:gd name="T37" fmla="*/ 1 h 70"/>
                <a:gd name="T38" fmla="*/ 1 w 33"/>
                <a:gd name="T39" fmla="*/ 1 h 70"/>
                <a:gd name="T40" fmla="*/ 1 w 33"/>
                <a:gd name="T41" fmla="*/ 1 h 70"/>
                <a:gd name="T42" fmla="*/ 1 w 33"/>
                <a:gd name="T43" fmla="*/ 1 h 70"/>
                <a:gd name="T44" fmla="*/ 1 w 33"/>
                <a:gd name="T45" fmla="*/ 1 h 70"/>
                <a:gd name="T46" fmla="*/ 1 w 33"/>
                <a:gd name="T47" fmla="*/ 1 h 70"/>
                <a:gd name="T48" fmla="*/ 1 w 33"/>
                <a:gd name="T49" fmla="*/ 1 h 70"/>
                <a:gd name="T50" fmla="*/ 1 w 33"/>
                <a:gd name="T51" fmla="*/ 1 h 70"/>
                <a:gd name="T52" fmla="*/ 1 w 33"/>
                <a:gd name="T53" fmla="*/ 1 h 70"/>
                <a:gd name="T54" fmla="*/ 1 w 33"/>
                <a:gd name="T55" fmla="*/ 1 h 70"/>
                <a:gd name="T56" fmla="*/ 1 w 33"/>
                <a:gd name="T57" fmla="*/ 1 h 70"/>
                <a:gd name="T58" fmla="*/ 1 w 33"/>
                <a:gd name="T59" fmla="*/ 1 h 70"/>
                <a:gd name="T60" fmla="*/ 1 w 33"/>
                <a:gd name="T61" fmla="*/ 1 h 70"/>
                <a:gd name="T62" fmla="*/ 1 w 33"/>
                <a:gd name="T63" fmla="*/ 1 h 70"/>
                <a:gd name="T64" fmla="*/ 1 w 33"/>
                <a:gd name="T65" fmla="*/ 1 h 70"/>
                <a:gd name="T66" fmla="*/ 1 w 33"/>
                <a:gd name="T67" fmla="*/ 1 h 70"/>
                <a:gd name="T68" fmla="*/ 1 w 33"/>
                <a:gd name="T69" fmla="*/ 0 h 70"/>
                <a:gd name="T70" fmla="*/ 0 w 33"/>
                <a:gd name="T71" fmla="*/ 1 h 70"/>
                <a:gd name="T72" fmla="*/ 0 w 33"/>
                <a:gd name="T73" fmla="*/ 1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
                <a:gd name="T112" fmla="*/ 0 h 70"/>
                <a:gd name="T113" fmla="*/ 33 w 33"/>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 h="70">
                  <a:moveTo>
                    <a:pt x="0" y="3"/>
                  </a:moveTo>
                  <a:lnTo>
                    <a:pt x="1" y="3"/>
                  </a:lnTo>
                  <a:lnTo>
                    <a:pt x="4" y="4"/>
                  </a:lnTo>
                  <a:lnTo>
                    <a:pt x="7" y="5"/>
                  </a:lnTo>
                  <a:lnTo>
                    <a:pt x="12" y="9"/>
                  </a:lnTo>
                  <a:lnTo>
                    <a:pt x="14" y="11"/>
                  </a:lnTo>
                  <a:lnTo>
                    <a:pt x="17" y="13"/>
                  </a:lnTo>
                  <a:lnTo>
                    <a:pt x="19" y="17"/>
                  </a:lnTo>
                  <a:lnTo>
                    <a:pt x="22" y="20"/>
                  </a:lnTo>
                  <a:lnTo>
                    <a:pt x="24" y="24"/>
                  </a:lnTo>
                  <a:lnTo>
                    <a:pt x="27" y="30"/>
                  </a:lnTo>
                  <a:lnTo>
                    <a:pt x="29" y="34"/>
                  </a:lnTo>
                  <a:lnTo>
                    <a:pt x="31" y="40"/>
                  </a:lnTo>
                  <a:lnTo>
                    <a:pt x="31" y="42"/>
                  </a:lnTo>
                  <a:lnTo>
                    <a:pt x="31" y="45"/>
                  </a:lnTo>
                  <a:lnTo>
                    <a:pt x="31" y="49"/>
                  </a:lnTo>
                  <a:lnTo>
                    <a:pt x="30" y="53"/>
                  </a:lnTo>
                  <a:lnTo>
                    <a:pt x="29" y="58"/>
                  </a:lnTo>
                  <a:lnTo>
                    <a:pt x="27" y="63"/>
                  </a:lnTo>
                  <a:lnTo>
                    <a:pt x="25" y="70"/>
                  </a:lnTo>
                  <a:lnTo>
                    <a:pt x="32" y="59"/>
                  </a:lnTo>
                  <a:lnTo>
                    <a:pt x="32" y="58"/>
                  </a:lnTo>
                  <a:lnTo>
                    <a:pt x="33" y="53"/>
                  </a:lnTo>
                  <a:lnTo>
                    <a:pt x="33" y="49"/>
                  </a:lnTo>
                  <a:lnTo>
                    <a:pt x="33" y="46"/>
                  </a:lnTo>
                  <a:lnTo>
                    <a:pt x="33" y="41"/>
                  </a:lnTo>
                  <a:lnTo>
                    <a:pt x="33" y="38"/>
                  </a:lnTo>
                  <a:lnTo>
                    <a:pt x="32" y="32"/>
                  </a:lnTo>
                  <a:lnTo>
                    <a:pt x="31" y="27"/>
                  </a:lnTo>
                  <a:lnTo>
                    <a:pt x="29" y="22"/>
                  </a:lnTo>
                  <a:lnTo>
                    <a:pt x="27" y="17"/>
                  </a:lnTo>
                  <a:lnTo>
                    <a:pt x="23" y="12"/>
                  </a:lnTo>
                  <a:lnTo>
                    <a:pt x="19" y="8"/>
                  </a:lnTo>
                  <a:lnTo>
                    <a:pt x="13" y="3"/>
                  </a:lnTo>
                  <a:lnTo>
                    <a:pt x="7" y="0"/>
                  </a:lnTo>
                  <a:lnTo>
                    <a:pt x="0" y="3"/>
                  </a:lnTo>
                  <a:close/>
                </a:path>
              </a:pathLst>
            </a:custGeom>
            <a:solidFill>
              <a:srgbClr val="40B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2" name="Freeform 278"/>
            <p:cNvSpPr>
              <a:spLocks/>
            </p:cNvSpPr>
            <p:nvPr/>
          </p:nvSpPr>
          <p:spPr bwMode="auto">
            <a:xfrm>
              <a:off x="5314" y="2134"/>
              <a:ext cx="14" cy="27"/>
            </a:xfrm>
            <a:custGeom>
              <a:avLst/>
              <a:gdLst>
                <a:gd name="T0" fmla="*/ 0 w 28"/>
                <a:gd name="T1" fmla="*/ 1 h 54"/>
                <a:gd name="T2" fmla="*/ 1 w 28"/>
                <a:gd name="T3" fmla="*/ 1 h 54"/>
                <a:gd name="T4" fmla="*/ 1 w 28"/>
                <a:gd name="T5" fmla="*/ 1 h 54"/>
                <a:gd name="T6" fmla="*/ 1 w 28"/>
                <a:gd name="T7" fmla="*/ 1 h 54"/>
                <a:gd name="T8" fmla="*/ 1 w 28"/>
                <a:gd name="T9" fmla="*/ 1 h 54"/>
                <a:gd name="T10" fmla="*/ 1 w 28"/>
                <a:gd name="T11" fmla="*/ 1 h 54"/>
                <a:gd name="T12" fmla="*/ 1 w 28"/>
                <a:gd name="T13" fmla="*/ 1 h 54"/>
                <a:gd name="T14" fmla="*/ 1 w 28"/>
                <a:gd name="T15" fmla="*/ 1 h 54"/>
                <a:gd name="T16" fmla="*/ 1 w 28"/>
                <a:gd name="T17" fmla="*/ 1 h 54"/>
                <a:gd name="T18" fmla="*/ 1 w 28"/>
                <a:gd name="T19" fmla="*/ 1 h 54"/>
                <a:gd name="T20" fmla="*/ 1 w 28"/>
                <a:gd name="T21" fmla="*/ 1 h 54"/>
                <a:gd name="T22" fmla="*/ 1 w 28"/>
                <a:gd name="T23" fmla="*/ 1 h 54"/>
                <a:gd name="T24" fmla="*/ 1 w 28"/>
                <a:gd name="T25" fmla="*/ 1 h 54"/>
                <a:gd name="T26" fmla="*/ 1 w 28"/>
                <a:gd name="T27" fmla="*/ 1 h 54"/>
                <a:gd name="T28" fmla="*/ 1 w 28"/>
                <a:gd name="T29" fmla="*/ 1 h 54"/>
                <a:gd name="T30" fmla="*/ 1 w 28"/>
                <a:gd name="T31" fmla="*/ 1 h 54"/>
                <a:gd name="T32" fmla="*/ 1 w 28"/>
                <a:gd name="T33" fmla="*/ 1 h 54"/>
                <a:gd name="T34" fmla="*/ 1 w 28"/>
                <a:gd name="T35" fmla="*/ 1 h 54"/>
                <a:gd name="T36" fmla="*/ 1 w 28"/>
                <a:gd name="T37" fmla="*/ 1 h 54"/>
                <a:gd name="T38" fmla="*/ 1 w 28"/>
                <a:gd name="T39" fmla="*/ 1 h 54"/>
                <a:gd name="T40" fmla="*/ 1 w 28"/>
                <a:gd name="T41" fmla="*/ 1 h 54"/>
                <a:gd name="T42" fmla="*/ 1 w 28"/>
                <a:gd name="T43" fmla="*/ 1 h 54"/>
                <a:gd name="T44" fmla="*/ 1 w 28"/>
                <a:gd name="T45" fmla="*/ 1 h 54"/>
                <a:gd name="T46" fmla="*/ 1 w 28"/>
                <a:gd name="T47" fmla="*/ 1 h 54"/>
                <a:gd name="T48" fmla="*/ 1 w 28"/>
                <a:gd name="T49" fmla="*/ 1 h 54"/>
                <a:gd name="T50" fmla="*/ 1 w 28"/>
                <a:gd name="T51" fmla="*/ 1 h 54"/>
                <a:gd name="T52" fmla="*/ 1 w 28"/>
                <a:gd name="T53" fmla="*/ 1 h 54"/>
                <a:gd name="T54" fmla="*/ 1 w 28"/>
                <a:gd name="T55" fmla="*/ 1 h 54"/>
                <a:gd name="T56" fmla="*/ 1 w 28"/>
                <a:gd name="T57" fmla="*/ 1 h 54"/>
                <a:gd name="T58" fmla="*/ 1 w 28"/>
                <a:gd name="T59" fmla="*/ 0 h 54"/>
                <a:gd name="T60" fmla="*/ 0 w 28"/>
                <a:gd name="T61" fmla="*/ 1 h 54"/>
                <a:gd name="T62" fmla="*/ 0 w 28"/>
                <a:gd name="T63" fmla="*/ 1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
                <a:gd name="T97" fmla="*/ 0 h 54"/>
                <a:gd name="T98" fmla="*/ 28 w 28"/>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 h="54">
                  <a:moveTo>
                    <a:pt x="0" y="2"/>
                  </a:moveTo>
                  <a:lnTo>
                    <a:pt x="1" y="2"/>
                  </a:lnTo>
                  <a:lnTo>
                    <a:pt x="4" y="3"/>
                  </a:lnTo>
                  <a:lnTo>
                    <a:pt x="9" y="6"/>
                  </a:lnTo>
                  <a:lnTo>
                    <a:pt x="15" y="12"/>
                  </a:lnTo>
                  <a:lnTo>
                    <a:pt x="17" y="14"/>
                  </a:lnTo>
                  <a:lnTo>
                    <a:pt x="19" y="19"/>
                  </a:lnTo>
                  <a:lnTo>
                    <a:pt x="20" y="22"/>
                  </a:lnTo>
                  <a:lnTo>
                    <a:pt x="23" y="28"/>
                  </a:lnTo>
                  <a:lnTo>
                    <a:pt x="24" y="34"/>
                  </a:lnTo>
                  <a:lnTo>
                    <a:pt x="24" y="39"/>
                  </a:lnTo>
                  <a:lnTo>
                    <a:pt x="24" y="43"/>
                  </a:lnTo>
                  <a:lnTo>
                    <a:pt x="24" y="46"/>
                  </a:lnTo>
                  <a:lnTo>
                    <a:pt x="23" y="50"/>
                  </a:lnTo>
                  <a:lnTo>
                    <a:pt x="23" y="54"/>
                  </a:lnTo>
                  <a:lnTo>
                    <a:pt x="27" y="49"/>
                  </a:lnTo>
                  <a:lnTo>
                    <a:pt x="27" y="48"/>
                  </a:lnTo>
                  <a:lnTo>
                    <a:pt x="28" y="42"/>
                  </a:lnTo>
                  <a:lnTo>
                    <a:pt x="27" y="38"/>
                  </a:lnTo>
                  <a:lnTo>
                    <a:pt x="27" y="35"/>
                  </a:lnTo>
                  <a:lnTo>
                    <a:pt x="27" y="31"/>
                  </a:lnTo>
                  <a:lnTo>
                    <a:pt x="27" y="28"/>
                  </a:lnTo>
                  <a:lnTo>
                    <a:pt x="26" y="23"/>
                  </a:lnTo>
                  <a:lnTo>
                    <a:pt x="26" y="20"/>
                  </a:lnTo>
                  <a:lnTo>
                    <a:pt x="24" y="15"/>
                  </a:lnTo>
                  <a:lnTo>
                    <a:pt x="22" y="12"/>
                  </a:lnTo>
                  <a:lnTo>
                    <a:pt x="19" y="8"/>
                  </a:lnTo>
                  <a:lnTo>
                    <a:pt x="16" y="5"/>
                  </a:lnTo>
                  <a:lnTo>
                    <a:pt x="12" y="2"/>
                  </a:lnTo>
                  <a:lnTo>
                    <a:pt x="8" y="0"/>
                  </a:lnTo>
                  <a:lnTo>
                    <a:pt x="0" y="2"/>
                  </a:lnTo>
                  <a:close/>
                </a:path>
              </a:pathLst>
            </a:custGeom>
            <a:solidFill>
              <a:srgbClr val="40B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3" name="Freeform 279"/>
            <p:cNvSpPr>
              <a:spLocks/>
            </p:cNvSpPr>
            <p:nvPr/>
          </p:nvSpPr>
          <p:spPr bwMode="auto">
            <a:xfrm>
              <a:off x="5326" y="2131"/>
              <a:ext cx="10" cy="19"/>
            </a:xfrm>
            <a:custGeom>
              <a:avLst/>
              <a:gdLst>
                <a:gd name="T0" fmla="*/ 0 w 21"/>
                <a:gd name="T1" fmla="*/ 1 h 37"/>
                <a:gd name="T2" fmla="*/ 0 w 21"/>
                <a:gd name="T3" fmla="*/ 1 h 37"/>
                <a:gd name="T4" fmla="*/ 0 w 21"/>
                <a:gd name="T5" fmla="*/ 1 h 37"/>
                <a:gd name="T6" fmla="*/ 0 w 21"/>
                <a:gd name="T7" fmla="*/ 1 h 37"/>
                <a:gd name="T8" fmla="*/ 0 w 21"/>
                <a:gd name="T9" fmla="*/ 1 h 37"/>
                <a:gd name="T10" fmla="*/ 0 w 21"/>
                <a:gd name="T11" fmla="*/ 1 h 37"/>
                <a:gd name="T12" fmla="*/ 0 w 21"/>
                <a:gd name="T13" fmla="*/ 1 h 37"/>
                <a:gd name="T14" fmla="*/ 0 w 21"/>
                <a:gd name="T15" fmla="*/ 1 h 37"/>
                <a:gd name="T16" fmla="*/ 0 w 21"/>
                <a:gd name="T17" fmla="*/ 1 h 37"/>
                <a:gd name="T18" fmla="*/ 0 w 21"/>
                <a:gd name="T19" fmla="*/ 1 h 37"/>
                <a:gd name="T20" fmla="*/ 0 w 21"/>
                <a:gd name="T21" fmla="*/ 1 h 37"/>
                <a:gd name="T22" fmla="*/ 0 w 21"/>
                <a:gd name="T23" fmla="*/ 1 h 37"/>
                <a:gd name="T24" fmla="*/ 0 w 21"/>
                <a:gd name="T25" fmla="*/ 1 h 37"/>
                <a:gd name="T26" fmla="*/ 0 w 21"/>
                <a:gd name="T27" fmla="*/ 1 h 37"/>
                <a:gd name="T28" fmla="*/ 0 w 21"/>
                <a:gd name="T29" fmla="*/ 1 h 37"/>
                <a:gd name="T30" fmla="*/ 0 w 21"/>
                <a:gd name="T31" fmla="*/ 1 h 37"/>
                <a:gd name="T32" fmla="*/ 0 w 21"/>
                <a:gd name="T33" fmla="*/ 1 h 37"/>
                <a:gd name="T34" fmla="*/ 0 w 21"/>
                <a:gd name="T35" fmla="*/ 1 h 37"/>
                <a:gd name="T36" fmla="*/ 0 w 21"/>
                <a:gd name="T37" fmla="*/ 0 h 37"/>
                <a:gd name="T38" fmla="*/ 0 w 21"/>
                <a:gd name="T39" fmla="*/ 1 h 37"/>
                <a:gd name="T40" fmla="*/ 0 w 21"/>
                <a:gd name="T41" fmla="*/ 1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37"/>
                <a:gd name="T65" fmla="*/ 21 w 21"/>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37">
                  <a:moveTo>
                    <a:pt x="0" y="1"/>
                  </a:moveTo>
                  <a:lnTo>
                    <a:pt x="2" y="3"/>
                  </a:lnTo>
                  <a:lnTo>
                    <a:pt x="3" y="4"/>
                  </a:lnTo>
                  <a:lnTo>
                    <a:pt x="7" y="9"/>
                  </a:lnTo>
                  <a:lnTo>
                    <a:pt x="9" y="14"/>
                  </a:lnTo>
                  <a:lnTo>
                    <a:pt x="13" y="19"/>
                  </a:lnTo>
                  <a:lnTo>
                    <a:pt x="14" y="23"/>
                  </a:lnTo>
                  <a:lnTo>
                    <a:pt x="15" y="27"/>
                  </a:lnTo>
                  <a:lnTo>
                    <a:pt x="15" y="31"/>
                  </a:lnTo>
                  <a:lnTo>
                    <a:pt x="16" y="37"/>
                  </a:lnTo>
                  <a:lnTo>
                    <a:pt x="21" y="30"/>
                  </a:lnTo>
                  <a:lnTo>
                    <a:pt x="19" y="29"/>
                  </a:lnTo>
                  <a:lnTo>
                    <a:pt x="18" y="25"/>
                  </a:lnTo>
                  <a:lnTo>
                    <a:pt x="17" y="20"/>
                  </a:lnTo>
                  <a:lnTo>
                    <a:pt x="17" y="16"/>
                  </a:lnTo>
                  <a:lnTo>
                    <a:pt x="15" y="10"/>
                  </a:lnTo>
                  <a:lnTo>
                    <a:pt x="13" y="6"/>
                  </a:lnTo>
                  <a:lnTo>
                    <a:pt x="9" y="2"/>
                  </a:lnTo>
                  <a:lnTo>
                    <a:pt x="6" y="0"/>
                  </a:lnTo>
                  <a:lnTo>
                    <a:pt x="0" y="1"/>
                  </a:lnTo>
                  <a:close/>
                </a:path>
              </a:pathLst>
            </a:custGeom>
            <a:solidFill>
              <a:srgbClr val="40B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4" name="Freeform 280"/>
            <p:cNvSpPr>
              <a:spLocks/>
            </p:cNvSpPr>
            <p:nvPr/>
          </p:nvSpPr>
          <p:spPr bwMode="auto">
            <a:xfrm>
              <a:off x="5164" y="1958"/>
              <a:ext cx="11" cy="10"/>
            </a:xfrm>
            <a:custGeom>
              <a:avLst/>
              <a:gdLst>
                <a:gd name="T0" fmla="*/ 0 w 22"/>
                <a:gd name="T1" fmla="*/ 1 h 20"/>
                <a:gd name="T2" fmla="*/ 1 w 22"/>
                <a:gd name="T3" fmla="*/ 1 h 20"/>
                <a:gd name="T4" fmla="*/ 1 w 22"/>
                <a:gd name="T5" fmla="*/ 0 h 20"/>
                <a:gd name="T6" fmla="*/ 0 w 22"/>
                <a:gd name="T7" fmla="*/ 0 h 20"/>
                <a:gd name="T8" fmla="*/ 0 w 22"/>
                <a:gd name="T9" fmla="*/ 1 h 20"/>
                <a:gd name="T10" fmla="*/ 0 w 22"/>
                <a:gd name="T11" fmla="*/ 1 h 20"/>
                <a:gd name="T12" fmla="*/ 0 60000 65536"/>
                <a:gd name="T13" fmla="*/ 0 60000 65536"/>
                <a:gd name="T14" fmla="*/ 0 60000 65536"/>
                <a:gd name="T15" fmla="*/ 0 60000 65536"/>
                <a:gd name="T16" fmla="*/ 0 60000 65536"/>
                <a:gd name="T17" fmla="*/ 0 60000 65536"/>
                <a:gd name="T18" fmla="*/ 0 w 22"/>
                <a:gd name="T19" fmla="*/ 0 h 20"/>
                <a:gd name="T20" fmla="*/ 22 w 22"/>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2" h="20">
                  <a:moveTo>
                    <a:pt x="0" y="20"/>
                  </a:moveTo>
                  <a:lnTo>
                    <a:pt x="22" y="20"/>
                  </a:lnTo>
                  <a:lnTo>
                    <a:pt x="22" y="0"/>
                  </a:lnTo>
                  <a:lnTo>
                    <a:pt x="0" y="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5" name="Freeform 281"/>
            <p:cNvSpPr>
              <a:spLocks/>
            </p:cNvSpPr>
            <p:nvPr/>
          </p:nvSpPr>
          <p:spPr bwMode="auto">
            <a:xfrm>
              <a:off x="5192" y="1957"/>
              <a:ext cx="3" cy="11"/>
            </a:xfrm>
            <a:custGeom>
              <a:avLst/>
              <a:gdLst>
                <a:gd name="T0" fmla="*/ 0 w 7"/>
                <a:gd name="T1" fmla="*/ 1 h 22"/>
                <a:gd name="T2" fmla="*/ 0 w 7"/>
                <a:gd name="T3" fmla="*/ 1 h 22"/>
                <a:gd name="T4" fmla="*/ 0 w 7"/>
                <a:gd name="T5" fmla="*/ 0 h 22"/>
                <a:gd name="T6" fmla="*/ 0 w 7"/>
                <a:gd name="T7" fmla="*/ 0 h 22"/>
                <a:gd name="T8" fmla="*/ 0 w 7"/>
                <a:gd name="T9" fmla="*/ 1 h 22"/>
                <a:gd name="T10" fmla="*/ 0 w 7"/>
                <a:gd name="T11" fmla="*/ 1 h 22"/>
                <a:gd name="T12" fmla="*/ 0 60000 65536"/>
                <a:gd name="T13" fmla="*/ 0 60000 65536"/>
                <a:gd name="T14" fmla="*/ 0 60000 65536"/>
                <a:gd name="T15" fmla="*/ 0 60000 65536"/>
                <a:gd name="T16" fmla="*/ 0 60000 65536"/>
                <a:gd name="T17" fmla="*/ 0 60000 65536"/>
                <a:gd name="T18" fmla="*/ 0 w 7"/>
                <a:gd name="T19" fmla="*/ 0 h 22"/>
                <a:gd name="T20" fmla="*/ 7 w 7"/>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7" h="22">
                  <a:moveTo>
                    <a:pt x="0" y="22"/>
                  </a:moveTo>
                  <a:lnTo>
                    <a:pt x="7" y="22"/>
                  </a:lnTo>
                  <a:lnTo>
                    <a:pt x="7" y="0"/>
                  </a:lnTo>
                  <a:lnTo>
                    <a:pt x="0" y="0"/>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 name="Freeform 282"/>
            <p:cNvSpPr>
              <a:spLocks/>
            </p:cNvSpPr>
            <p:nvPr/>
          </p:nvSpPr>
          <p:spPr bwMode="auto">
            <a:xfrm>
              <a:off x="5198" y="1958"/>
              <a:ext cx="2" cy="11"/>
            </a:xfrm>
            <a:custGeom>
              <a:avLst/>
              <a:gdLst>
                <a:gd name="T0" fmla="*/ 0 w 5"/>
                <a:gd name="T1" fmla="*/ 1 h 22"/>
                <a:gd name="T2" fmla="*/ 0 w 5"/>
                <a:gd name="T3" fmla="*/ 1 h 22"/>
                <a:gd name="T4" fmla="*/ 0 w 5"/>
                <a:gd name="T5" fmla="*/ 0 h 22"/>
                <a:gd name="T6" fmla="*/ 0 w 5"/>
                <a:gd name="T7" fmla="*/ 0 h 22"/>
                <a:gd name="T8" fmla="*/ 0 w 5"/>
                <a:gd name="T9" fmla="*/ 1 h 22"/>
                <a:gd name="T10" fmla="*/ 0 w 5"/>
                <a:gd name="T11" fmla="*/ 1 h 22"/>
                <a:gd name="T12" fmla="*/ 0 60000 65536"/>
                <a:gd name="T13" fmla="*/ 0 60000 65536"/>
                <a:gd name="T14" fmla="*/ 0 60000 65536"/>
                <a:gd name="T15" fmla="*/ 0 60000 65536"/>
                <a:gd name="T16" fmla="*/ 0 60000 65536"/>
                <a:gd name="T17" fmla="*/ 0 60000 65536"/>
                <a:gd name="T18" fmla="*/ 0 w 5"/>
                <a:gd name="T19" fmla="*/ 0 h 22"/>
                <a:gd name="T20" fmla="*/ 5 w 5"/>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5" h="22">
                  <a:moveTo>
                    <a:pt x="0" y="22"/>
                  </a:moveTo>
                  <a:lnTo>
                    <a:pt x="5" y="22"/>
                  </a:lnTo>
                  <a:lnTo>
                    <a:pt x="5" y="0"/>
                  </a:lnTo>
                  <a:lnTo>
                    <a:pt x="0" y="0"/>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7" name="Freeform 283"/>
            <p:cNvSpPr>
              <a:spLocks/>
            </p:cNvSpPr>
            <p:nvPr/>
          </p:nvSpPr>
          <p:spPr bwMode="auto">
            <a:xfrm>
              <a:off x="5283" y="2074"/>
              <a:ext cx="31" cy="62"/>
            </a:xfrm>
            <a:custGeom>
              <a:avLst/>
              <a:gdLst>
                <a:gd name="T0" fmla="*/ 1 w 61"/>
                <a:gd name="T1" fmla="*/ 1 h 123"/>
                <a:gd name="T2" fmla="*/ 1 w 61"/>
                <a:gd name="T3" fmla="*/ 1 h 123"/>
                <a:gd name="T4" fmla="*/ 1 w 61"/>
                <a:gd name="T5" fmla="*/ 1 h 123"/>
                <a:gd name="T6" fmla="*/ 1 w 61"/>
                <a:gd name="T7" fmla="*/ 1 h 123"/>
                <a:gd name="T8" fmla="*/ 1 w 61"/>
                <a:gd name="T9" fmla="*/ 1 h 123"/>
                <a:gd name="T10" fmla="*/ 1 w 61"/>
                <a:gd name="T11" fmla="*/ 1 h 123"/>
                <a:gd name="T12" fmla="*/ 1 w 61"/>
                <a:gd name="T13" fmla="*/ 1 h 123"/>
                <a:gd name="T14" fmla="*/ 1 w 61"/>
                <a:gd name="T15" fmla="*/ 1 h 123"/>
                <a:gd name="T16" fmla="*/ 1 w 61"/>
                <a:gd name="T17" fmla="*/ 1 h 123"/>
                <a:gd name="T18" fmla="*/ 1 w 61"/>
                <a:gd name="T19" fmla="*/ 1 h 123"/>
                <a:gd name="T20" fmla="*/ 1 w 61"/>
                <a:gd name="T21" fmla="*/ 1 h 123"/>
                <a:gd name="T22" fmla="*/ 0 w 61"/>
                <a:gd name="T23" fmla="*/ 1 h 123"/>
                <a:gd name="T24" fmla="*/ 1 w 61"/>
                <a:gd name="T25" fmla="*/ 1 h 123"/>
                <a:gd name="T26" fmla="*/ 1 w 61"/>
                <a:gd name="T27" fmla="*/ 1 h 123"/>
                <a:gd name="T28" fmla="*/ 1 w 61"/>
                <a:gd name="T29" fmla="*/ 1 h 123"/>
                <a:gd name="T30" fmla="*/ 1 w 61"/>
                <a:gd name="T31" fmla="*/ 1 h 123"/>
                <a:gd name="T32" fmla="*/ 1 w 61"/>
                <a:gd name="T33" fmla="*/ 1 h 123"/>
                <a:gd name="T34" fmla="*/ 1 w 61"/>
                <a:gd name="T35" fmla="*/ 1 h 123"/>
                <a:gd name="T36" fmla="*/ 1 w 61"/>
                <a:gd name="T37" fmla="*/ 1 h 123"/>
                <a:gd name="T38" fmla="*/ 1 w 61"/>
                <a:gd name="T39" fmla="*/ 1 h 123"/>
                <a:gd name="T40" fmla="*/ 1 w 61"/>
                <a:gd name="T41" fmla="*/ 1 h 123"/>
                <a:gd name="T42" fmla="*/ 1 w 61"/>
                <a:gd name="T43" fmla="*/ 1 h 123"/>
                <a:gd name="T44" fmla="*/ 1 w 61"/>
                <a:gd name="T45" fmla="*/ 1 h 123"/>
                <a:gd name="T46" fmla="*/ 1 w 61"/>
                <a:gd name="T47" fmla="*/ 1 h 123"/>
                <a:gd name="T48" fmla="*/ 1 w 61"/>
                <a:gd name="T49" fmla="*/ 1 h 123"/>
                <a:gd name="T50" fmla="*/ 1 w 61"/>
                <a:gd name="T51" fmla="*/ 1 h 123"/>
                <a:gd name="T52" fmla="*/ 1 w 61"/>
                <a:gd name="T53" fmla="*/ 1 h 123"/>
                <a:gd name="T54" fmla="*/ 1 w 61"/>
                <a:gd name="T55" fmla="*/ 1 h 123"/>
                <a:gd name="T56" fmla="*/ 1 w 61"/>
                <a:gd name="T57" fmla="*/ 1 h 123"/>
                <a:gd name="T58" fmla="*/ 1 w 61"/>
                <a:gd name="T59" fmla="*/ 1 h 123"/>
                <a:gd name="T60" fmla="*/ 1 w 61"/>
                <a:gd name="T61" fmla="*/ 1 h 123"/>
                <a:gd name="T62" fmla="*/ 1 w 61"/>
                <a:gd name="T63" fmla="*/ 0 h 123"/>
                <a:gd name="T64" fmla="*/ 1 w 61"/>
                <a:gd name="T65" fmla="*/ 0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123"/>
                <a:gd name="T101" fmla="*/ 61 w 61"/>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123">
                  <a:moveTo>
                    <a:pt x="54" y="0"/>
                  </a:moveTo>
                  <a:lnTo>
                    <a:pt x="53" y="1"/>
                  </a:lnTo>
                  <a:lnTo>
                    <a:pt x="51" y="3"/>
                  </a:lnTo>
                  <a:lnTo>
                    <a:pt x="48" y="7"/>
                  </a:lnTo>
                  <a:lnTo>
                    <a:pt x="45" y="14"/>
                  </a:lnTo>
                  <a:lnTo>
                    <a:pt x="42" y="16"/>
                  </a:lnTo>
                  <a:lnTo>
                    <a:pt x="40" y="19"/>
                  </a:lnTo>
                  <a:lnTo>
                    <a:pt x="38" y="23"/>
                  </a:lnTo>
                  <a:lnTo>
                    <a:pt x="35" y="27"/>
                  </a:lnTo>
                  <a:lnTo>
                    <a:pt x="32" y="31"/>
                  </a:lnTo>
                  <a:lnTo>
                    <a:pt x="31" y="36"/>
                  </a:lnTo>
                  <a:lnTo>
                    <a:pt x="27" y="40"/>
                  </a:lnTo>
                  <a:lnTo>
                    <a:pt x="25" y="44"/>
                  </a:lnTo>
                  <a:lnTo>
                    <a:pt x="23" y="48"/>
                  </a:lnTo>
                  <a:lnTo>
                    <a:pt x="20" y="52"/>
                  </a:lnTo>
                  <a:lnTo>
                    <a:pt x="17" y="56"/>
                  </a:lnTo>
                  <a:lnTo>
                    <a:pt x="15" y="61"/>
                  </a:lnTo>
                  <a:lnTo>
                    <a:pt x="11" y="64"/>
                  </a:lnTo>
                  <a:lnTo>
                    <a:pt x="10" y="69"/>
                  </a:lnTo>
                  <a:lnTo>
                    <a:pt x="8" y="72"/>
                  </a:lnTo>
                  <a:lnTo>
                    <a:pt x="5" y="77"/>
                  </a:lnTo>
                  <a:lnTo>
                    <a:pt x="2" y="84"/>
                  </a:lnTo>
                  <a:lnTo>
                    <a:pt x="1" y="90"/>
                  </a:lnTo>
                  <a:lnTo>
                    <a:pt x="0" y="94"/>
                  </a:lnTo>
                  <a:lnTo>
                    <a:pt x="1" y="98"/>
                  </a:lnTo>
                  <a:lnTo>
                    <a:pt x="2" y="102"/>
                  </a:lnTo>
                  <a:lnTo>
                    <a:pt x="4" y="107"/>
                  </a:lnTo>
                  <a:lnTo>
                    <a:pt x="8" y="110"/>
                  </a:lnTo>
                  <a:lnTo>
                    <a:pt x="10" y="115"/>
                  </a:lnTo>
                  <a:lnTo>
                    <a:pt x="13" y="120"/>
                  </a:lnTo>
                  <a:lnTo>
                    <a:pt x="15" y="123"/>
                  </a:lnTo>
                  <a:lnTo>
                    <a:pt x="26" y="121"/>
                  </a:lnTo>
                  <a:lnTo>
                    <a:pt x="25" y="120"/>
                  </a:lnTo>
                  <a:lnTo>
                    <a:pt x="23" y="117"/>
                  </a:lnTo>
                  <a:lnTo>
                    <a:pt x="19" y="113"/>
                  </a:lnTo>
                  <a:lnTo>
                    <a:pt x="16" y="110"/>
                  </a:lnTo>
                  <a:lnTo>
                    <a:pt x="12" y="105"/>
                  </a:lnTo>
                  <a:lnTo>
                    <a:pt x="10" y="100"/>
                  </a:lnTo>
                  <a:lnTo>
                    <a:pt x="9" y="96"/>
                  </a:lnTo>
                  <a:lnTo>
                    <a:pt x="10" y="93"/>
                  </a:lnTo>
                  <a:lnTo>
                    <a:pt x="11" y="90"/>
                  </a:lnTo>
                  <a:lnTo>
                    <a:pt x="13" y="85"/>
                  </a:lnTo>
                  <a:lnTo>
                    <a:pt x="16" y="80"/>
                  </a:lnTo>
                  <a:lnTo>
                    <a:pt x="19" y="75"/>
                  </a:lnTo>
                  <a:lnTo>
                    <a:pt x="22" y="70"/>
                  </a:lnTo>
                  <a:lnTo>
                    <a:pt x="23" y="65"/>
                  </a:lnTo>
                  <a:lnTo>
                    <a:pt x="25" y="62"/>
                  </a:lnTo>
                  <a:lnTo>
                    <a:pt x="27" y="59"/>
                  </a:lnTo>
                  <a:lnTo>
                    <a:pt x="30" y="54"/>
                  </a:lnTo>
                  <a:lnTo>
                    <a:pt x="32" y="50"/>
                  </a:lnTo>
                  <a:lnTo>
                    <a:pt x="34" y="47"/>
                  </a:lnTo>
                  <a:lnTo>
                    <a:pt x="37" y="42"/>
                  </a:lnTo>
                  <a:lnTo>
                    <a:pt x="39" y="39"/>
                  </a:lnTo>
                  <a:lnTo>
                    <a:pt x="40" y="34"/>
                  </a:lnTo>
                  <a:lnTo>
                    <a:pt x="42" y="30"/>
                  </a:lnTo>
                  <a:lnTo>
                    <a:pt x="45" y="26"/>
                  </a:lnTo>
                  <a:lnTo>
                    <a:pt x="47" y="23"/>
                  </a:lnTo>
                  <a:lnTo>
                    <a:pt x="49" y="19"/>
                  </a:lnTo>
                  <a:lnTo>
                    <a:pt x="50" y="15"/>
                  </a:lnTo>
                  <a:lnTo>
                    <a:pt x="53" y="12"/>
                  </a:lnTo>
                  <a:lnTo>
                    <a:pt x="55" y="7"/>
                  </a:lnTo>
                  <a:lnTo>
                    <a:pt x="58" y="3"/>
                  </a:lnTo>
                  <a:lnTo>
                    <a:pt x="60" y="1"/>
                  </a:lnTo>
                  <a:lnTo>
                    <a:pt x="61" y="0"/>
                  </a:lnTo>
                  <a:lnTo>
                    <a:pt x="54" y="0"/>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8" name="Freeform 284"/>
            <p:cNvSpPr>
              <a:spLocks/>
            </p:cNvSpPr>
            <p:nvPr/>
          </p:nvSpPr>
          <p:spPr bwMode="auto">
            <a:xfrm>
              <a:off x="5299" y="2072"/>
              <a:ext cx="29" cy="63"/>
            </a:xfrm>
            <a:custGeom>
              <a:avLst/>
              <a:gdLst>
                <a:gd name="T0" fmla="*/ 1 w 57"/>
                <a:gd name="T1" fmla="*/ 0 h 127"/>
                <a:gd name="T2" fmla="*/ 1 w 57"/>
                <a:gd name="T3" fmla="*/ 0 h 127"/>
                <a:gd name="T4" fmla="*/ 1 w 57"/>
                <a:gd name="T5" fmla="*/ 0 h 127"/>
                <a:gd name="T6" fmla="*/ 1 w 57"/>
                <a:gd name="T7" fmla="*/ 0 h 127"/>
                <a:gd name="T8" fmla="*/ 1 w 57"/>
                <a:gd name="T9" fmla="*/ 0 h 127"/>
                <a:gd name="T10" fmla="*/ 1 w 57"/>
                <a:gd name="T11" fmla="*/ 0 h 127"/>
                <a:gd name="T12" fmla="*/ 1 w 57"/>
                <a:gd name="T13" fmla="*/ 0 h 127"/>
                <a:gd name="T14" fmla="*/ 1 w 57"/>
                <a:gd name="T15" fmla="*/ 0 h 127"/>
                <a:gd name="T16" fmla="*/ 1 w 57"/>
                <a:gd name="T17" fmla="*/ 0 h 127"/>
                <a:gd name="T18" fmla="*/ 1 w 57"/>
                <a:gd name="T19" fmla="*/ 0 h 127"/>
                <a:gd name="T20" fmla="*/ 1 w 57"/>
                <a:gd name="T21" fmla="*/ 0 h 127"/>
                <a:gd name="T22" fmla="*/ 1 w 57"/>
                <a:gd name="T23" fmla="*/ 0 h 127"/>
                <a:gd name="T24" fmla="*/ 1 w 57"/>
                <a:gd name="T25" fmla="*/ 0 h 127"/>
                <a:gd name="T26" fmla="*/ 1 w 57"/>
                <a:gd name="T27" fmla="*/ 0 h 127"/>
                <a:gd name="T28" fmla="*/ 1 w 57"/>
                <a:gd name="T29" fmla="*/ 0 h 127"/>
                <a:gd name="T30" fmla="*/ 1 w 57"/>
                <a:gd name="T31" fmla="*/ 0 h 127"/>
                <a:gd name="T32" fmla="*/ 1 w 57"/>
                <a:gd name="T33" fmla="*/ 0 h 127"/>
                <a:gd name="T34" fmla="*/ 1 w 57"/>
                <a:gd name="T35" fmla="*/ 0 h 127"/>
                <a:gd name="T36" fmla="*/ 1 w 57"/>
                <a:gd name="T37" fmla="*/ 0 h 127"/>
                <a:gd name="T38" fmla="*/ 1 w 57"/>
                <a:gd name="T39" fmla="*/ 0 h 127"/>
                <a:gd name="T40" fmla="*/ 1 w 57"/>
                <a:gd name="T41" fmla="*/ 0 h 127"/>
                <a:gd name="T42" fmla="*/ 1 w 57"/>
                <a:gd name="T43" fmla="*/ 0 h 127"/>
                <a:gd name="T44" fmla="*/ 1 w 57"/>
                <a:gd name="T45" fmla="*/ 0 h 127"/>
                <a:gd name="T46" fmla="*/ 0 w 57"/>
                <a:gd name="T47" fmla="*/ 0 h 127"/>
                <a:gd name="T48" fmla="*/ 0 w 57"/>
                <a:gd name="T49" fmla="*/ 0 h 127"/>
                <a:gd name="T50" fmla="*/ 1 w 57"/>
                <a:gd name="T51" fmla="*/ 0 h 127"/>
                <a:gd name="T52" fmla="*/ 1 w 57"/>
                <a:gd name="T53" fmla="*/ 0 h 127"/>
                <a:gd name="T54" fmla="*/ 1 w 57"/>
                <a:gd name="T55" fmla="*/ 0 h 127"/>
                <a:gd name="T56" fmla="*/ 1 w 57"/>
                <a:gd name="T57" fmla="*/ 0 h 127"/>
                <a:gd name="T58" fmla="*/ 1 w 57"/>
                <a:gd name="T59" fmla="*/ 0 h 127"/>
                <a:gd name="T60" fmla="*/ 1 w 57"/>
                <a:gd name="T61" fmla="*/ 0 h 127"/>
                <a:gd name="T62" fmla="*/ 1 w 57"/>
                <a:gd name="T63" fmla="*/ 0 h 127"/>
                <a:gd name="T64" fmla="*/ 1 w 57"/>
                <a:gd name="T65" fmla="*/ 0 h 127"/>
                <a:gd name="T66" fmla="*/ 1 w 57"/>
                <a:gd name="T67" fmla="*/ 0 h 127"/>
                <a:gd name="T68" fmla="*/ 1 w 57"/>
                <a:gd name="T69" fmla="*/ 0 h 127"/>
                <a:gd name="T70" fmla="*/ 1 w 57"/>
                <a:gd name="T71" fmla="*/ 0 h 127"/>
                <a:gd name="T72" fmla="*/ 1 w 57"/>
                <a:gd name="T73" fmla="*/ 0 h 127"/>
                <a:gd name="T74" fmla="*/ 1 w 57"/>
                <a:gd name="T75" fmla="*/ 0 h 127"/>
                <a:gd name="T76" fmla="*/ 1 w 57"/>
                <a:gd name="T77" fmla="*/ 0 h 127"/>
                <a:gd name="T78" fmla="*/ 1 w 57"/>
                <a:gd name="T79" fmla="*/ 0 h 127"/>
                <a:gd name="T80" fmla="*/ 1 w 57"/>
                <a:gd name="T81" fmla="*/ 0 h 127"/>
                <a:gd name="T82" fmla="*/ 1 w 57"/>
                <a:gd name="T83" fmla="*/ 0 h 127"/>
                <a:gd name="T84" fmla="*/ 1 w 57"/>
                <a:gd name="T85" fmla="*/ 0 h 127"/>
                <a:gd name="T86" fmla="*/ 1 w 57"/>
                <a:gd name="T87" fmla="*/ 0 h 127"/>
                <a:gd name="T88" fmla="*/ 1 w 57"/>
                <a:gd name="T89" fmla="*/ 0 h 127"/>
                <a:gd name="T90" fmla="*/ 1 w 57"/>
                <a:gd name="T91" fmla="*/ 0 h 127"/>
                <a:gd name="T92" fmla="*/ 1 w 57"/>
                <a:gd name="T93" fmla="*/ 0 h 127"/>
                <a:gd name="T94" fmla="*/ 1 w 57"/>
                <a:gd name="T95" fmla="*/ 0 h 127"/>
                <a:gd name="T96" fmla="*/ 1 w 57"/>
                <a:gd name="T97" fmla="*/ 0 h 127"/>
                <a:gd name="T98" fmla="*/ 1 w 57"/>
                <a:gd name="T99" fmla="*/ 0 h 127"/>
                <a:gd name="T100" fmla="*/ 1 w 57"/>
                <a:gd name="T101" fmla="*/ 0 h 127"/>
                <a:gd name="T102" fmla="*/ 1 w 57"/>
                <a:gd name="T103" fmla="*/ 0 h 127"/>
                <a:gd name="T104" fmla="*/ 1 w 57"/>
                <a:gd name="T105" fmla="*/ 0 h 127"/>
                <a:gd name="T106" fmla="*/ 1 w 57"/>
                <a:gd name="T107" fmla="*/ 0 h 127"/>
                <a:gd name="T108" fmla="*/ 1 w 57"/>
                <a:gd name="T109" fmla="*/ 0 h 127"/>
                <a:gd name="T110" fmla="*/ 1 w 57"/>
                <a:gd name="T111" fmla="*/ 0 h 127"/>
                <a:gd name="T112" fmla="*/ 1 w 57"/>
                <a:gd name="T113" fmla="*/ 0 h 127"/>
                <a:gd name="T114" fmla="*/ 1 w 57"/>
                <a:gd name="T115" fmla="*/ 0 h 127"/>
                <a:gd name="T116" fmla="*/ 1 w 57"/>
                <a:gd name="T117" fmla="*/ 0 h 127"/>
                <a:gd name="T118" fmla="*/ 1 w 57"/>
                <a:gd name="T119" fmla="*/ 0 h 127"/>
                <a:gd name="T120" fmla="*/ 1 w 57"/>
                <a:gd name="T121" fmla="*/ 0 h 127"/>
                <a:gd name="T122" fmla="*/ 1 w 57"/>
                <a:gd name="T123" fmla="*/ 0 h 127"/>
                <a:gd name="T124" fmla="*/ 1 w 57"/>
                <a:gd name="T125" fmla="*/ 0 h 1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
                <a:gd name="T190" fmla="*/ 0 h 127"/>
                <a:gd name="T191" fmla="*/ 57 w 57"/>
                <a:gd name="T192" fmla="*/ 127 h 1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 h="127">
                  <a:moveTo>
                    <a:pt x="50" y="4"/>
                  </a:moveTo>
                  <a:lnTo>
                    <a:pt x="49" y="4"/>
                  </a:lnTo>
                  <a:lnTo>
                    <a:pt x="48" y="6"/>
                  </a:lnTo>
                  <a:lnTo>
                    <a:pt x="45" y="9"/>
                  </a:lnTo>
                  <a:lnTo>
                    <a:pt x="42" y="15"/>
                  </a:lnTo>
                  <a:lnTo>
                    <a:pt x="40" y="17"/>
                  </a:lnTo>
                  <a:lnTo>
                    <a:pt x="38" y="21"/>
                  </a:lnTo>
                  <a:lnTo>
                    <a:pt x="35" y="24"/>
                  </a:lnTo>
                  <a:lnTo>
                    <a:pt x="33" y="28"/>
                  </a:lnTo>
                  <a:lnTo>
                    <a:pt x="31" y="32"/>
                  </a:lnTo>
                  <a:lnTo>
                    <a:pt x="29" y="36"/>
                  </a:lnTo>
                  <a:lnTo>
                    <a:pt x="26" y="40"/>
                  </a:lnTo>
                  <a:lnTo>
                    <a:pt x="24" y="45"/>
                  </a:lnTo>
                  <a:lnTo>
                    <a:pt x="22" y="48"/>
                  </a:lnTo>
                  <a:lnTo>
                    <a:pt x="19" y="52"/>
                  </a:lnTo>
                  <a:lnTo>
                    <a:pt x="16" y="55"/>
                  </a:lnTo>
                  <a:lnTo>
                    <a:pt x="15" y="60"/>
                  </a:lnTo>
                  <a:lnTo>
                    <a:pt x="12" y="63"/>
                  </a:lnTo>
                  <a:lnTo>
                    <a:pt x="10" y="68"/>
                  </a:lnTo>
                  <a:lnTo>
                    <a:pt x="8" y="71"/>
                  </a:lnTo>
                  <a:lnTo>
                    <a:pt x="7" y="75"/>
                  </a:lnTo>
                  <a:lnTo>
                    <a:pt x="2" y="82"/>
                  </a:lnTo>
                  <a:lnTo>
                    <a:pt x="1" y="88"/>
                  </a:lnTo>
                  <a:lnTo>
                    <a:pt x="0" y="92"/>
                  </a:lnTo>
                  <a:lnTo>
                    <a:pt x="0" y="96"/>
                  </a:lnTo>
                  <a:lnTo>
                    <a:pt x="1" y="99"/>
                  </a:lnTo>
                  <a:lnTo>
                    <a:pt x="4" y="105"/>
                  </a:lnTo>
                  <a:lnTo>
                    <a:pt x="7" y="111"/>
                  </a:lnTo>
                  <a:lnTo>
                    <a:pt x="9" y="115"/>
                  </a:lnTo>
                  <a:lnTo>
                    <a:pt x="12" y="119"/>
                  </a:lnTo>
                  <a:lnTo>
                    <a:pt x="15" y="123"/>
                  </a:lnTo>
                  <a:lnTo>
                    <a:pt x="16" y="126"/>
                  </a:lnTo>
                  <a:lnTo>
                    <a:pt x="17" y="127"/>
                  </a:lnTo>
                  <a:lnTo>
                    <a:pt x="25" y="122"/>
                  </a:lnTo>
                  <a:lnTo>
                    <a:pt x="24" y="121"/>
                  </a:lnTo>
                  <a:lnTo>
                    <a:pt x="20" y="119"/>
                  </a:lnTo>
                  <a:lnTo>
                    <a:pt x="17" y="115"/>
                  </a:lnTo>
                  <a:lnTo>
                    <a:pt x="14" y="109"/>
                  </a:lnTo>
                  <a:lnTo>
                    <a:pt x="11" y="106"/>
                  </a:lnTo>
                  <a:lnTo>
                    <a:pt x="9" y="102"/>
                  </a:lnTo>
                  <a:lnTo>
                    <a:pt x="8" y="99"/>
                  </a:lnTo>
                  <a:lnTo>
                    <a:pt x="8" y="96"/>
                  </a:lnTo>
                  <a:lnTo>
                    <a:pt x="8" y="91"/>
                  </a:lnTo>
                  <a:lnTo>
                    <a:pt x="9" y="88"/>
                  </a:lnTo>
                  <a:lnTo>
                    <a:pt x="11" y="83"/>
                  </a:lnTo>
                  <a:lnTo>
                    <a:pt x="14" y="78"/>
                  </a:lnTo>
                  <a:lnTo>
                    <a:pt x="16" y="73"/>
                  </a:lnTo>
                  <a:lnTo>
                    <a:pt x="19" y="68"/>
                  </a:lnTo>
                  <a:lnTo>
                    <a:pt x="22" y="61"/>
                  </a:lnTo>
                  <a:lnTo>
                    <a:pt x="26" y="55"/>
                  </a:lnTo>
                  <a:lnTo>
                    <a:pt x="30" y="48"/>
                  </a:lnTo>
                  <a:lnTo>
                    <a:pt x="33" y="42"/>
                  </a:lnTo>
                  <a:lnTo>
                    <a:pt x="37" y="35"/>
                  </a:lnTo>
                  <a:lnTo>
                    <a:pt x="41" y="29"/>
                  </a:lnTo>
                  <a:lnTo>
                    <a:pt x="43" y="23"/>
                  </a:lnTo>
                  <a:lnTo>
                    <a:pt x="47" y="17"/>
                  </a:lnTo>
                  <a:lnTo>
                    <a:pt x="49" y="12"/>
                  </a:lnTo>
                  <a:lnTo>
                    <a:pt x="53" y="8"/>
                  </a:lnTo>
                  <a:lnTo>
                    <a:pt x="54" y="5"/>
                  </a:lnTo>
                  <a:lnTo>
                    <a:pt x="56" y="1"/>
                  </a:lnTo>
                  <a:lnTo>
                    <a:pt x="57" y="0"/>
                  </a:lnTo>
                  <a:lnTo>
                    <a:pt x="50" y="4"/>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9" name="Freeform 285"/>
            <p:cNvSpPr>
              <a:spLocks/>
            </p:cNvSpPr>
            <p:nvPr/>
          </p:nvSpPr>
          <p:spPr bwMode="auto">
            <a:xfrm>
              <a:off x="5316" y="2071"/>
              <a:ext cx="24" cy="60"/>
            </a:xfrm>
            <a:custGeom>
              <a:avLst/>
              <a:gdLst>
                <a:gd name="T0" fmla="*/ 1 w 48"/>
                <a:gd name="T1" fmla="*/ 0 h 120"/>
                <a:gd name="T2" fmla="*/ 1 w 48"/>
                <a:gd name="T3" fmla="*/ 0 h 120"/>
                <a:gd name="T4" fmla="*/ 1 w 48"/>
                <a:gd name="T5" fmla="*/ 1 h 120"/>
                <a:gd name="T6" fmla="*/ 1 w 48"/>
                <a:gd name="T7" fmla="*/ 1 h 120"/>
                <a:gd name="T8" fmla="*/ 1 w 48"/>
                <a:gd name="T9" fmla="*/ 1 h 120"/>
                <a:gd name="T10" fmla="*/ 1 w 48"/>
                <a:gd name="T11" fmla="*/ 1 h 120"/>
                <a:gd name="T12" fmla="*/ 1 w 48"/>
                <a:gd name="T13" fmla="*/ 1 h 120"/>
                <a:gd name="T14" fmla="*/ 1 w 48"/>
                <a:gd name="T15" fmla="*/ 1 h 120"/>
                <a:gd name="T16" fmla="*/ 1 w 48"/>
                <a:gd name="T17" fmla="*/ 1 h 120"/>
                <a:gd name="T18" fmla="*/ 1 w 48"/>
                <a:gd name="T19" fmla="*/ 1 h 120"/>
                <a:gd name="T20" fmla="*/ 1 w 48"/>
                <a:gd name="T21" fmla="*/ 1 h 120"/>
                <a:gd name="T22" fmla="*/ 1 w 48"/>
                <a:gd name="T23" fmla="*/ 1 h 120"/>
                <a:gd name="T24" fmla="*/ 1 w 48"/>
                <a:gd name="T25" fmla="*/ 1 h 120"/>
                <a:gd name="T26" fmla="*/ 1 w 48"/>
                <a:gd name="T27" fmla="*/ 1 h 120"/>
                <a:gd name="T28" fmla="*/ 1 w 48"/>
                <a:gd name="T29" fmla="*/ 1 h 120"/>
                <a:gd name="T30" fmla="*/ 1 w 48"/>
                <a:gd name="T31" fmla="*/ 1 h 120"/>
                <a:gd name="T32" fmla="*/ 1 w 48"/>
                <a:gd name="T33" fmla="*/ 1 h 120"/>
                <a:gd name="T34" fmla="*/ 1 w 48"/>
                <a:gd name="T35" fmla="*/ 1 h 120"/>
                <a:gd name="T36" fmla="*/ 1 w 48"/>
                <a:gd name="T37" fmla="*/ 1 h 120"/>
                <a:gd name="T38" fmla="*/ 1 w 48"/>
                <a:gd name="T39" fmla="*/ 1 h 120"/>
                <a:gd name="T40" fmla="*/ 1 w 48"/>
                <a:gd name="T41" fmla="*/ 1 h 120"/>
                <a:gd name="T42" fmla="*/ 0 w 48"/>
                <a:gd name="T43" fmla="*/ 1 h 120"/>
                <a:gd name="T44" fmla="*/ 1 w 48"/>
                <a:gd name="T45" fmla="*/ 1 h 120"/>
                <a:gd name="T46" fmla="*/ 1 w 48"/>
                <a:gd name="T47" fmla="*/ 1 h 120"/>
                <a:gd name="T48" fmla="*/ 1 w 48"/>
                <a:gd name="T49" fmla="*/ 1 h 120"/>
                <a:gd name="T50" fmla="*/ 1 w 48"/>
                <a:gd name="T51" fmla="*/ 1 h 120"/>
                <a:gd name="T52" fmla="*/ 1 w 48"/>
                <a:gd name="T53" fmla="*/ 1 h 120"/>
                <a:gd name="T54" fmla="*/ 1 w 48"/>
                <a:gd name="T55" fmla="*/ 1 h 120"/>
                <a:gd name="T56" fmla="*/ 1 w 48"/>
                <a:gd name="T57" fmla="*/ 1 h 120"/>
                <a:gd name="T58" fmla="*/ 1 w 48"/>
                <a:gd name="T59" fmla="*/ 1 h 120"/>
                <a:gd name="T60" fmla="*/ 1 w 48"/>
                <a:gd name="T61" fmla="*/ 1 h 120"/>
                <a:gd name="T62" fmla="*/ 1 w 48"/>
                <a:gd name="T63" fmla="*/ 1 h 120"/>
                <a:gd name="T64" fmla="*/ 1 w 48"/>
                <a:gd name="T65" fmla="*/ 1 h 120"/>
                <a:gd name="T66" fmla="*/ 1 w 48"/>
                <a:gd name="T67" fmla="*/ 1 h 120"/>
                <a:gd name="T68" fmla="*/ 1 w 48"/>
                <a:gd name="T69" fmla="*/ 1 h 120"/>
                <a:gd name="T70" fmla="*/ 1 w 48"/>
                <a:gd name="T71" fmla="*/ 1 h 120"/>
                <a:gd name="T72" fmla="*/ 1 w 48"/>
                <a:gd name="T73" fmla="*/ 1 h 120"/>
                <a:gd name="T74" fmla="*/ 1 w 48"/>
                <a:gd name="T75" fmla="*/ 1 h 120"/>
                <a:gd name="T76" fmla="*/ 1 w 48"/>
                <a:gd name="T77" fmla="*/ 1 h 120"/>
                <a:gd name="T78" fmla="*/ 1 w 48"/>
                <a:gd name="T79" fmla="*/ 1 h 120"/>
                <a:gd name="T80" fmla="*/ 1 w 48"/>
                <a:gd name="T81" fmla="*/ 1 h 120"/>
                <a:gd name="T82" fmla="*/ 1 w 48"/>
                <a:gd name="T83" fmla="*/ 1 h 120"/>
                <a:gd name="T84" fmla="*/ 1 w 48"/>
                <a:gd name="T85" fmla="*/ 1 h 120"/>
                <a:gd name="T86" fmla="*/ 1 w 48"/>
                <a:gd name="T87" fmla="*/ 1 h 120"/>
                <a:gd name="T88" fmla="*/ 1 w 48"/>
                <a:gd name="T89" fmla="*/ 1 h 120"/>
                <a:gd name="T90" fmla="*/ 1 w 48"/>
                <a:gd name="T91" fmla="*/ 1 h 120"/>
                <a:gd name="T92" fmla="*/ 1 w 48"/>
                <a:gd name="T93" fmla="*/ 1 h 120"/>
                <a:gd name="T94" fmla="*/ 1 w 48"/>
                <a:gd name="T95" fmla="*/ 1 h 120"/>
                <a:gd name="T96" fmla="*/ 1 w 48"/>
                <a:gd name="T97" fmla="*/ 1 h 120"/>
                <a:gd name="T98" fmla="*/ 1 w 48"/>
                <a:gd name="T99" fmla="*/ 1 h 120"/>
                <a:gd name="T100" fmla="*/ 1 w 48"/>
                <a:gd name="T101" fmla="*/ 1 h 120"/>
                <a:gd name="T102" fmla="*/ 1 w 48"/>
                <a:gd name="T103" fmla="*/ 1 h 120"/>
                <a:gd name="T104" fmla="*/ 1 w 48"/>
                <a:gd name="T105" fmla="*/ 1 h 120"/>
                <a:gd name="T106" fmla="*/ 1 w 48"/>
                <a:gd name="T107" fmla="*/ 1 h 120"/>
                <a:gd name="T108" fmla="*/ 1 w 48"/>
                <a:gd name="T109" fmla="*/ 1 h 120"/>
                <a:gd name="T110" fmla="*/ 1 w 48"/>
                <a:gd name="T111" fmla="*/ 1 h 120"/>
                <a:gd name="T112" fmla="*/ 1 w 48"/>
                <a:gd name="T113" fmla="*/ 1 h 120"/>
                <a:gd name="T114" fmla="*/ 1 w 48"/>
                <a:gd name="T115" fmla="*/ 1 h 120"/>
                <a:gd name="T116" fmla="*/ 1 w 48"/>
                <a:gd name="T117" fmla="*/ 0 h 120"/>
                <a:gd name="T118" fmla="*/ 1 w 48"/>
                <a:gd name="T119" fmla="*/ 0 h 120"/>
                <a:gd name="T120" fmla="*/ 1 w 48"/>
                <a:gd name="T121" fmla="*/ 0 h 120"/>
                <a:gd name="T122" fmla="*/ 1 w 48"/>
                <a:gd name="T123" fmla="*/ 0 h 1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
                <a:gd name="T187" fmla="*/ 0 h 120"/>
                <a:gd name="T188" fmla="*/ 48 w 48"/>
                <a:gd name="T189" fmla="*/ 120 h 12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 h="120">
                  <a:moveTo>
                    <a:pt x="42" y="0"/>
                  </a:moveTo>
                  <a:lnTo>
                    <a:pt x="39" y="0"/>
                  </a:lnTo>
                  <a:lnTo>
                    <a:pt x="38" y="2"/>
                  </a:lnTo>
                  <a:lnTo>
                    <a:pt x="36" y="7"/>
                  </a:lnTo>
                  <a:lnTo>
                    <a:pt x="34" y="11"/>
                  </a:lnTo>
                  <a:lnTo>
                    <a:pt x="30" y="16"/>
                  </a:lnTo>
                  <a:lnTo>
                    <a:pt x="25" y="23"/>
                  </a:lnTo>
                  <a:lnTo>
                    <a:pt x="24" y="26"/>
                  </a:lnTo>
                  <a:lnTo>
                    <a:pt x="22" y="30"/>
                  </a:lnTo>
                  <a:lnTo>
                    <a:pt x="21" y="34"/>
                  </a:lnTo>
                  <a:lnTo>
                    <a:pt x="19" y="38"/>
                  </a:lnTo>
                  <a:lnTo>
                    <a:pt x="16" y="43"/>
                  </a:lnTo>
                  <a:lnTo>
                    <a:pt x="14" y="46"/>
                  </a:lnTo>
                  <a:lnTo>
                    <a:pt x="12" y="49"/>
                  </a:lnTo>
                  <a:lnTo>
                    <a:pt x="10" y="54"/>
                  </a:lnTo>
                  <a:lnTo>
                    <a:pt x="8" y="56"/>
                  </a:lnTo>
                  <a:lnTo>
                    <a:pt x="7" y="61"/>
                  </a:lnTo>
                  <a:lnTo>
                    <a:pt x="6" y="64"/>
                  </a:lnTo>
                  <a:lnTo>
                    <a:pt x="5" y="68"/>
                  </a:lnTo>
                  <a:lnTo>
                    <a:pt x="2" y="75"/>
                  </a:lnTo>
                  <a:lnTo>
                    <a:pt x="1" y="80"/>
                  </a:lnTo>
                  <a:lnTo>
                    <a:pt x="0" y="85"/>
                  </a:lnTo>
                  <a:lnTo>
                    <a:pt x="1" y="90"/>
                  </a:lnTo>
                  <a:lnTo>
                    <a:pt x="4" y="95"/>
                  </a:lnTo>
                  <a:lnTo>
                    <a:pt x="6" y="101"/>
                  </a:lnTo>
                  <a:lnTo>
                    <a:pt x="8" y="106"/>
                  </a:lnTo>
                  <a:lnTo>
                    <a:pt x="9" y="110"/>
                  </a:lnTo>
                  <a:lnTo>
                    <a:pt x="10" y="114"/>
                  </a:lnTo>
                  <a:lnTo>
                    <a:pt x="12" y="117"/>
                  </a:lnTo>
                  <a:lnTo>
                    <a:pt x="13" y="118"/>
                  </a:lnTo>
                  <a:lnTo>
                    <a:pt x="14" y="120"/>
                  </a:lnTo>
                  <a:lnTo>
                    <a:pt x="20" y="118"/>
                  </a:lnTo>
                  <a:lnTo>
                    <a:pt x="19" y="116"/>
                  </a:lnTo>
                  <a:lnTo>
                    <a:pt x="17" y="113"/>
                  </a:lnTo>
                  <a:lnTo>
                    <a:pt x="16" y="109"/>
                  </a:lnTo>
                  <a:lnTo>
                    <a:pt x="15" y="106"/>
                  </a:lnTo>
                  <a:lnTo>
                    <a:pt x="14" y="102"/>
                  </a:lnTo>
                  <a:lnTo>
                    <a:pt x="12" y="99"/>
                  </a:lnTo>
                  <a:lnTo>
                    <a:pt x="10" y="95"/>
                  </a:lnTo>
                  <a:lnTo>
                    <a:pt x="9" y="91"/>
                  </a:lnTo>
                  <a:lnTo>
                    <a:pt x="8" y="87"/>
                  </a:lnTo>
                  <a:lnTo>
                    <a:pt x="8" y="84"/>
                  </a:lnTo>
                  <a:lnTo>
                    <a:pt x="7" y="78"/>
                  </a:lnTo>
                  <a:lnTo>
                    <a:pt x="8" y="74"/>
                  </a:lnTo>
                  <a:lnTo>
                    <a:pt x="9" y="70"/>
                  </a:lnTo>
                  <a:lnTo>
                    <a:pt x="10" y="67"/>
                  </a:lnTo>
                  <a:lnTo>
                    <a:pt x="13" y="62"/>
                  </a:lnTo>
                  <a:lnTo>
                    <a:pt x="16" y="57"/>
                  </a:lnTo>
                  <a:lnTo>
                    <a:pt x="19" y="51"/>
                  </a:lnTo>
                  <a:lnTo>
                    <a:pt x="22" y="45"/>
                  </a:lnTo>
                  <a:lnTo>
                    <a:pt x="25" y="38"/>
                  </a:lnTo>
                  <a:lnTo>
                    <a:pt x="30" y="33"/>
                  </a:lnTo>
                  <a:lnTo>
                    <a:pt x="32" y="26"/>
                  </a:lnTo>
                  <a:lnTo>
                    <a:pt x="36" y="21"/>
                  </a:lnTo>
                  <a:lnTo>
                    <a:pt x="39" y="14"/>
                  </a:lnTo>
                  <a:lnTo>
                    <a:pt x="43" y="9"/>
                  </a:lnTo>
                  <a:lnTo>
                    <a:pt x="44" y="6"/>
                  </a:lnTo>
                  <a:lnTo>
                    <a:pt x="46" y="2"/>
                  </a:lnTo>
                  <a:lnTo>
                    <a:pt x="47" y="0"/>
                  </a:lnTo>
                  <a:lnTo>
                    <a:pt x="48" y="0"/>
                  </a:lnTo>
                  <a:lnTo>
                    <a:pt x="42" y="0"/>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0" name="Freeform 286"/>
            <p:cNvSpPr>
              <a:spLocks/>
            </p:cNvSpPr>
            <p:nvPr/>
          </p:nvSpPr>
          <p:spPr bwMode="auto">
            <a:xfrm>
              <a:off x="5333" y="2069"/>
              <a:ext cx="19" cy="59"/>
            </a:xfrm>
            <a:custGeom>
              <a:avLst/>
              <a:gdLst>
                <a:gd name="T0" fmla="*/ 0 w 39"/>
                <a:gd name="T1" fmla="*/ 0 h 119"/>
                <a:gd name="T2" fmla="*/ 0 w 39"/>
                <a:gd name="T3" fmla="*/ 0 h 119"/>
                <a:gd name="T4" fmla="*/ 0 w 39"/>
                <a:gd name="T5" fmla="*/ 0 h 119"/>
                <a:gd name="T6" fmla="*/ 0 w 39"/>
                <a:gd name="T7" fmla="*/ 0 h 119"/>
                <a:gd name="T8" fmla="*/ 0 w 39"/>
                <a:gd name="T9" fmla="*/ 0 h 119"/>
                <a:gd name="T10" fmla="*/ 0 w 39"/>
                <a:gd name="T11" fmla="*/ 0 h 119"/>
                <a:gd name="T12" fmla="*/ 0 w 39"/>
                <a:gd name="T13" fmla="*/ 0 h 119"/>
                <a:gd name="T14" fmla="*/ 0 w 39"/>
                <a:gd name="T15" fmla="*/ 0 h 119"/>
                <a:gd name="T16" fmla="*/ 0 w 39"/>
                <a:gd name="T17" fmla="*/ 0 h 119"/>
                <a:gd name="T18" fmla="*/ 0 w 39"/>
                <a:gd name="T19" fmla="*/ 0 h 119"/>
                <a:gd name="T20" fmla="*/ 0 w 39"/>
                <a:gd name="T21" fmla="*/ 0 h 119"/>
                <a:gd name="T22" fmla="*/ 0 w 39"/>
                <a:gd name="T23" fmla="*/ 0 h 119"/>
                <a:gd name="T24" fmla="*/ 0 w 39"/>
                <a:gd name="T25" fmla="*/ 0 h 119"/>
                <a:gd name="T26" fmla="*/ 0 w 39"/>
                <a:gd name="T27" fmla="*/ 0 h 119"/>
                <a:gd name="T28" fmla="*/ 0 w 39"/>
                <a:gd name="T29" fmla="*/ 0 h 119"/>
                <a:gd name="T30" fmla="*/ 0 w 39"/>
                <a:gd name="T31" fmla="*/ 0 h 119"/>
                <a:gd name="T32" fmla="*/ 0 w 39"/>
                <a:gd name="T33" fmla="*/ 0 h 119"/>
                <a:gd name="T34" fmla="*/ 0 w 39"/>
                <a:gd name="T35" fmla="*/ 0 h 119"/>
                <a:gd name="T36" fmla="*/ 0 w 39"/>
                <a:gd name="T37" fmla="*/ 0 h 119"/>
                <a:gd name="T38" fmla="*/ 0 w 39"/>
                <a:gd name="T39" fmla="*/ 0 h 119"/>
                <a:gd name="T40" fmla="*/ 0 w 39"/>
                <a:gd name="T41" fmla="*/ 0 h 119"/>
                <a:gd name="T42" fmla="*/ 0 w 39"/>
                <a:gd name="T43" fmla="*/ 0 h 119"/>
                <a:gd name="T44" fmla="*/ 0 w 39"/>
                <a:gd name="T45" fmla="*/ 0 h 119"/>
                <a:gd name="T46" fmla="*/ 0 w 39"/>
                <a:gd name="T47" fmla="*/ 0 h 119"/>
                <a:gd name="T48" fmla="*/ 0 w 39"/>
                <a:gd name="T49" fmla="*/ 0 h 119"/>
                <a:gd name="T50" fmla="*/ 0 w 39"/>
                <a:gd name="T51" fmla="*/ 0 h 119"/>
                <a:gd name="T52" fmla="*/ 0 w 39"/>
                <a:gd name="T53" fmla="*/ 0 h 119"/>
                <a:gd name="T54" fmla="*/ 0 w 39"/>
                <a:gd name="T55" fmla="*/ 0 h 119"/>
                <a:gd name="T56" fmla="*/ 0 w 39"/>
                <a:gd name="T57" fmla="*/ 0 h 119"/>
                <a:gd name="T58" fmla="*/ 0 w 39"/>
                <a:gd name="T59" fmla="*/ 0 h 119"/>
                <a:gd name="T60" fmla="*/ 0 w 39"/>
                <a:gd name="T61" fmla="*/ 0 h 119"/>
                <a:gd name="T62" fmla="*/ 0 w 39"/>
                <a:gd name="T63" fmla="*/ 0 h 119"/>
                <a:gd name="T64" fmla="*/ 0 w 39"/>
                <a:gd name="T65" fmla="*/ 0 h 119"/>
                <a:gd name="T66" fmla="*/ 0 w 39"/>
                <a:gd name="T67" fmla="*/ 0 h 119"/>
                <a:gd name="T68" fmla="*/ 0 w 39"/>
                <a:gd name="T69" fmla="*/ 0 h 119"/>
                <a:gd name="T70" fmla="*/ 0 w 39"/>
                <a:gd name="T71" fmla="*/ 0 h 119"/>
                <a:gd name="T72" fmla="*/ 0 w 39"/>
                <a:gd name="T73" fmla="*/ 0 h 119"/>
                <a:gd name="T74" fmla="*/ 0 w 39"/>
                <a:gd name="T75" fmla="*/ 0 h 119"/>
                <a:gd name="T76" fmla="*/ 0 w 39"/>
                <a:gd name="T77" fmla="*/ 0 h 119"/>
                <a:gd name="T78" fmla="*/ 0 w 39"/>
                <a:gd name="T79" fmla="*/ 0 h 119"/>
                <a:gd name="T80" fmla="*/ 0 w 39"/>
                <a:gd name="T81" fmla="*/ 0 h 119"/>
                <a:gd name="T82" fmla="*/ 0 w 39"/>
                <a:gd name="T83" fmla="*/ 0 h 119"/>
                <a:gd name="T84" fmla="*/ 0 w 39"/>
                <a:gd name="T85" fmla="*/ 0 h 119"/>
                <a:gd name="T86" fmla="*/ 0 w 39"/>
                <a:gd name="T87" fmla="*/ 0 h 119"/>
                <a:gd name="T88" fmla="*/ 0 w 39"/>
                <a:gd name="T89" fmla="*/ 0 h 119"/>
                <a:gd name="T90" fmla="*/ 0 w 39"/>
                <a:gd name="T91" fmla="*/ 0 h 119"/>
                <a:gd name="T92" fmla="*/ 0 w 39"/>
                <a:gd name="T93" fmla="*/ 0 h 119"/>
                <a:gd name="T94" fmla="*/ 0 w 39"/>
                <a:gd name="T95" fmla="*/ 0 h 119"/>
                <a:gd name="T96" fmla="*/ 0 w 39"/>
                <a:gd name="T97" fmla="*/ 0 h 119"/>
                <a:gd name="T98" fmla="*/ 0 w 39"/>
                <a:gd name="T99" fmla="*/ 0 h 119"/>
                <a:gd name="T100" fmla="*/ 0 w 39"/>
                <a:gd name="T101" fmla="*/ 0 h 119"/>
                <a:gd name="T102" fmla="*/ 0 w 39"/>
                <a:gd name="T103" fmla="*/ 0 h 119"/>
                <a:gd name="T104" fmla="*/ 0 w 39"/>
                <a:gd name="T105" fmla="*/ 0 h 119"/>
                <a:gd name="T106" fmla="*/ 0 w 39"/>
                <a:gd name="T107" fmla="*/ 0 h 119"/>
                <a:gd name="T108" fmla="*/ 0 w 39"/>
                <a:gd name="T109" fmla="*/ 0 h 119"/>
                <a:gd name="T110" fmla="*/ 0 w 39"/>
                <a:gd name="T111" fmla="*/ 0 h 119"/>
                <a:gd name="T112" fmla="*/ 0 w 39"/>
                <a:gd name="T113" fmla="*/ 0 h 119"/>
                <a:gd name="T114" fmla="*/ 0 w 39"/>
                <a:gd name="T115" fmla="*/ 0 h 119"/>
                <a:gd name="T116" fmla="*/ 0 w 39"/>
                <a:gd name="T117" fmla="*/ 0 h 119"/>
                <a:gd name="T118" fmla="*/ 0 w 39"/>
                <a:gd name="T119" fmla="*/ 0 h 119"/>
                <a:gd name="T120" fmla="*/ 0 w 39"/>
                <a:gd name="T121" fmla="*/ 0 h 1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
                <a:gd name="T184" fmla="*/ 0 h 119"/>
                <a:gd name="T185" fmla="*/ 39 w 39"/>
                <a:gd name="T186" fmla="*/ 119 h 1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 h="119">
                  <a:moveTo>
                    <a:pt x="33" y="3"/>
                  </a:moveTo>
                  <a:lnTo>
                    <a:pt x="33" y="3"/>
                  </a:lnTo>
                  <a:lnTo>
                    <a:pt x="32" y="5"/>
                  </a:lnTo>
                  <a:lnTo>
                    <a:pt x="30" y="7"/>
                  </a:lnTo>
                  <a:lnTo>
                    <a:pt x="27" y="13"/>
                  </a:lnTo>
                  <a:lnTo>
                    <a:pt x="24" y="18"/>
                  </a:lnTo>
                  <a:lnTo>
                    <a:pt x="22" y="24"/>
                  </a:lnTo>
                  <a:lnTo>
                    <a:pt x="19" y="28"/>
                  </a:lnTo>
                  <a:lnTo>
                    <a:pt x="18" y="31"/>
                  </a:lnTo>
                  <a:lnTo>
                    <a:pt x="16" y="35"/>
                  </a:lnTo>
                  <a:lnTo>
                    <a:pt x="15" y="39"/>
                  </a:lnTo>
                  <a:lnTo>
                    <a:pt x="12" y="42"/>
                  </a:lnTo>
                  <a:lnTo>
                    <a:pt x="11" y="46"/>
                  </a:lnTo>
                  <a:lnTo>
                    <a:pt x="9" y="50"/>
                  </a:lnTo>
                  <a:lnTo>
                    <a:pt x="8" y="53"/>
                  </a:lnTo>
                  <a:lnTo>
                    <a:pt x="7" y="57"/>
                  </a:lnTo>
                  <a:lnTo>
                    <a:pt x="4" y="60"/>
                  </a:lnTo>
                  <a:lnTo>
                    <a:pt x="3" y="64"/>
                  </a:lnTo>
                  <a:lnTo>
                    <a:pt x="3" y="68"/>
                  </a:lnTo>
                  <a:lnTo>
                    <a:pt x="1" y="74"/>
                  </a:lnTo>
                  <a:lnTo>
                    <a:pt x="0" y="80"/>
                  </a:lnTo>
                  <a:lnTo>
                    <a:pt x="0" y="84"/>
                  </a:lnTo>
                  <a:lnTo>
                    <a:pt x="1" y="89"/>
                  </a:lnTo>
                  <a:lnTo>
                    <a:pt x="2" y="95"/>
                  </a:lnTo>
                  <a:lnTo>
                    <a:pt x="4" y="100"/>
                  </a:lnTo>
                  <a:lnTo>
                    <a:pt x="7" y="105"/>
                  </a:lnTo>
                  <a:lnTo>
                    <a:pt x="9" y="110"/>
                  </a:lnTo>
                  <a:lnTo>
                    <a:pt x="11" y="113"/>
                  </a:lnTo>
                  <a:lnTo>
                    <a:pt x="12" y="117"/>
                  </a:lnTo>
                  <a:lnTo>
                    <a:pt x="15" y="118"/>
                  </a:lnTo>
                  <a:lnTo>
                    <a:pt x="16" y="119"/>
                  </a:lnTo>
                  <a:lnTo>
                    <a:pt x="20" y="118"/>
                  </a:lnTo>
                  <a:lnTo>
                    <a:pt x="19" y="117"/>
                  </a:lnTo>
                  <a:lnTo>
                    <a:pt x="17" y="113"/>
                  </a:lnTo>
                  <a:lnTo>
                    <a:pt x="15" y="108"/>
                  </a:lnTo>
                  <a:lnTo>
                    <a:pt x="11" y="103"/>
                  </a:lnTo>
                  <a:lnTo>
                    <a:pt x="9" y="98"/>
                  </a:lnTo>
                  <a:lnTo>
                    <a:pt x="8" y="95"/>
                  </a:lnTo>
                  <a:lnTo>
                    <a:pt x="7" y="91"/>
                  </a:lnTo>
                  <a:lnTo>
                    <a:pt x="7" y="88"/>
                  </a:lnTo>
                  <a:lnTo>
                    <a:pt x="4" y="84"/>
                  </a:lnTo>
                  <a:lnTo>
                    <a:pt x="5" y="81"/>
                  </a:lnTo>
                  <a:lnTo>
                    <a:pt x="5" y="77"/>
                  </a:lnTo>
                  <a:lnTo>
                    <a:pt x="8" y="74"/>
                  </a:lnTo>
                  <a:lnTo>
                    <a:pt x="8" y="69"/>
                  </a:lnTo>
                  <a:lnTo>
                    <a:pt x="10" y="66"/>
                  </a:lnTo>
                  <a:lnTo>
                    <a:pt x="12" y="60"/>
                  </a:lnTo>
                  <a:lnTo>
                    <a:pt x="15" y="54"/>
                  </a:lnTo>
                  <a:lnTo>
                    <a:pt x="17" y="49"/>
                  </a:lnTo>
                  <a:lnTo>
                    <a:pt x="19" y="43"/>
                  </a:lnTo>
                  <a:lnTo>
                    <a:pt x="23" y="37"/>
                  </a:lnTo>
                  <a:lnTo>
                    <a:pt x="26" y="31"/>
                  </a:lnTo>
                  <a:lnTo>
                    <a:pt x="28" y="24"/>
                  </a:lnTo>
                  <a:lnTo>
                    <a:pt x="31" y="19"/>
                  </a:lnTo>
                  <a:lnTo>
                    <a:pt x="33" y="13"/>
                  </a:lnTo>
                  <a:lnTo>
                    <a:pt x="35" y="10"/>
                  </a:lnTo>
                  <a:lnTo>
                    <a:pt x="36" y="5"/>
                  </a:lnTo>
                  <a:lnTo>
                    <a:pt x="39" y="3"/>
                  </a:lnTo>
                  <a:lnTo>
                    <a:pt x="39" y="0"/>
                  </a:lnTo>
                  <a:lnTo>
                    <a:pt x="33" y="3"/>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1" name="Freeform 287"/>
            <p:cNvSpPr>
              <a:spLocks/>
            </p:cNvSpPr>
            <p:nvPr/>
          </p:nvSpPr>
          <p:spPr bwMode="auto">
            <a:xfrm>
              <a:off x="5348" y="2066"/>
              <a:ext cx="22" cy="57"/>
            </a:xfrm>
            <a:custGeom>
              <a:avLst/>
              <a:gdLst>
                <a:gd name="T0" fmla="*/ 1 w 43"/>
                <a:gd name="T1" fmla="*/ 1 h 114"/>
                <a:gd name="T2" fmla="*/ 1 w 43"/>
                <a:gd name="T3" fmla="*/ 1 h 114"/>
                <a:gd name="T4" fmla="*/ 1 w 43"/>
                <a:gd name="T5" fmla="*/ 1 h 114"/>
                <a:gd name="T6" fmla="*/ 1 w 43"/>
                <a:gd name="T7" fmla="*/ 1 h 114"/>
                <a:gd name="T8" fmla="*/ 1 w 43"/>
                <a:gd name="T9" fmla="*/ 1 h 114"/>
                <a:gd name="T10" fmla="*/ 1 w 43"/>
                <a:gd name="T11" fmla="*/ 1 h 114"/>
                <a:gd name="T12" fmla="*/ 1 w 43"/>
                <a:gd name="T13" fmla="*/ 1 h 114"/>
                <a:gd name="T14" fmla="*/ 1 w 43"/>
                <a:gd name="T15" fmla="*/ 1 h 114"/>
                <a:gd name="T16" fmla="*/ 1 w 43"/>
                <a:gd name="T17" fmla="*/ 1 h 114"/>
                <a:gd name="T18" fmla="*/ 1 w 43"/>
                <a:gd name="T19" fmla="*/ 1 h 114"/>
                <a:gd name="T20" fmla="*/ 1 w 43"/>
                <a:gd name="T21" fmla="*/ 1 h 114"/>
                <a:gd name="T22" fmla="*/ 1 w 43"/>
                <a:gd name="T23" fmla="*/ 1 h 114"/>
                <a:gd name="T24" fmla="*/ 1 w 43"/>
                <a:gd name="T25" fmla="*/ 1 h 114"/>
                <a:gd name="T26" fmla="*/ 1 w 43"/>
                <a:gd name="T27" fmla="*/ 1 h 114"/>
                <a:gd name="T28" fmla="*/ 1 w 43"/>
                <a:gd name="T29" fmla="*/ 1 h 114"/>
                <a:gd name="T30" fmla="*/ 1 w 43"/>
                <a:gd name="T31" fmla="*/ 1 h 114"/>
                <a:gd name="T32" fmla="*/ 1 w 43"/>
                <a:gd name="T33" fmla="*/ 1 h 114"/>
                <a:gd name="T34" fmla="*/ 1 w 43"/>
                <a:gd name="T35" fmla="*/ 1 h 114"/>
                <a:gd name="T36" fmla="*/ 1 w 43"/>
                <a:gd name="T37" fmla="*/ 1 h 114"/>
                <a:gd name="T38" fmla="*/ 1 w 43"/>
                <a:gd name="T39" fmla="*/ 1 h 114"/>
                <a:gd name="T40" fmla="*/ 0 w 43"/>
                <a:gd name="T41" fmla="*/ 1 h 114"/>
                <a:gd name="T42" fmla="*/ 0 w 43"/>
                <a:gd name="T43" fmla="*/ 1 h 114"/>
                <a:gd name="T44" fmla="*/ 0 w 43"/>
                <a:gd name="T45" fmla="*/ 1 h 114"/>
                <a:gd name="T46" fmla="*/ 1 w 43"/>
                <a:gd name="T47" fmla="*/ 1 h 114"/>
                <a:gd name="T48" fmla="*/ 1 w 43"/>
                <a:gd name="T49" fmla="*/ 1 h 114"/>
                <a:gd name="T50" fmla="*/ 1 w 43"/>
                <a:gd name="T51" fmla="*/ 1 h 114"/>
                <a:gd name="T52" fmla="*/ 1 w 43"/>
                <a:gd name="T53" fmla="*/ 1 h 114"/>
                <a:gd name="T54" fmla="*/ 1 w 43"/>
                <a:gd name="T55" fmla="*/ 1 h 114"/>
                <a:gd name="T56" fmla="*/ 1 w 43"/>
                <a:gd name="T57" fmla="*/ 1 h 114"/>
                <a:gd name="T58" fmla="*/ 1 w 43"/>
                <a:gd name="T59" fmla="*/ 1 h 114"/>
                <a:gd name="T60" fmla="*/ 1 w 43"/>
                <a:gd name="T61" fmla="*/ 1 h 114"/>
                <a:gd name="T62" fmla="*/ 1 w 43"/>
                <a:gd name="T63" fmla="*/ 1 h 114"/>
                <a:gd name="T64" fmla="*/ 1 w 43"/>
                <a:gd name="T65" fmla="*/ 1 h 114"/>
                <a:gd name="T66" fmla="*/ 1 w 43"/>
                <a:gd name="T67" fmla="*/ 1 h 114"/>
                <a:gd name="T68" fmla="*/ 1 w 43"/>
                <a:gd name="T69" fmla="*/ 1 h 114"/>
                <a:gd name="T70" fmla="*/ 1 w 43"/>
                <a:gd name="T71" fmla="*/ 1 h 114"/>
                <a:gd name="T72" fmla="*/ 1 w 43"/>
                <a:gd name="T73" fmla="*/ 1 h 114"/>
                <a:gd name="T74" fmla="*/ 1 w 43"/>
                <a:gd name="T75" fmla="*/ 1 h 114"/>
                <a:gd name="T76" fmla="*/ 1 w 43"/>
                <a:gd name="T77" fmla="*/ 1 h 114"/>
                <a:gd name="T78" fmla="*/ 1 w 43"/>
                <a:gd name="T79" fmla="*/ 1 h 114"/>
                <a:gd name="T80" fmla="*/ 1 w 43"/>
                <a:gd name="T81" fmla="*/ 1 h 114"/>
                <a:gd name="T82" fmla="*/ 1 w 43"/>
                <a:gd name="T83" fmla="*/ 1 h 114"/>
                <a:gd name="T84" fmla="*/ 1 w 43"/>
                <a:gd name="T85" fmla="*/ 1 h 114"/>
                <a:gd name="T86" fmla="*/ 1 w 43"/>
                <a:gd name="T87" fmla="*/ 1 h 114"/>
                <a:gd name="T88" fmla="*/ 1 w 43"/>
                <a:gd name="T89" fmla="*/ 1 h 114"/>
                <a:gd name="T90" fmla="*/ 1 w 43"/>
                <a:gd name="T91" fmla="*/ 1 h 114"/>
                <a:gd name="T92" fmla="*/ 1 w 43"/>
                <a:gd name="T93" fmla="*/ 1 h 114"/>
                <a:gd name="T94" fmla="*/ 1 w 43"/>
                <a:gd name="T95" fmla="*/ 1 h 114"/>
                <a:gd name="T96" fmla="*/ 1 w 43"/>
                <a:gd name="T97" fmla="*/ 1 h 114"/>
                <a:gd name="T98" fmla="*/ 1 w 43"/>
                <a:gd name="T99" fmla="*/ 1 h 114"/>
                <a:gd name="T100" fmla="*/ 1 w 43"/>
                <a:gd name="T101" fmla="*/ 1 h 114"/>
                <a:gd name="T102" fmla="*/ 1 w 43"/>
                <a:gd name="T103" fmla="*/ 1 h 114"/>
                <a:gd name="T104" fmla="*/ 1 w 43"/>
                <a:gd name="T105" fmla="*/ 1 h 114"/>
                <a:gd name="T106" fmla="*/ 1 w 43"/>
                <a:gd name="T107" fmla="*/ 1 h 114"/>
                <a:gd name="T108" fmla="*/ 1 w 43"/>
                <a:gd name="T109" fmla="*/ 1 h 114"/>
                <a:gd name="T110" fmla="*/ 1 w 43"/>
                <a:gd name="T111" fmla="*/ 0 h 114"/>
                <a:gd name="T112" fmla="*/ 1 w 43"/>
                <a:gd name="T113" fmla="*/ 1 h 114"/>
                <a:gd name="T114" fmla="*/ 1 w 43"/>
                <a:gd name="T115" fmla="*/ 1 h 1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3"/>
                <a:gd name="T175" fmla="*/ 0 h 114"/>
                <a:gd name="T176" fmla="*/ 43 w 43"/>
                <a:gd name="T177" fmla="*/ 114 h 11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3" h="114">
                  <a:moveTo>
                    <a:pt x="38" y="1"/>
                  </a:moveTo>
                  <a:lnTo>
                    <a:pt x="36" y="2"/>
                  </a:lnTo>
                  <a:lnTo>
                    <a:pt x="35" y="4"/>
                  </a:lnTo>
                  <a:lnTo>
                    <a:pt x="33" y="8"/>
                  </a:lnTo>
                  <a:lnTo>
                    <a:pt x="31" y="14"/>
                  </a:lnTo>
                  <a:lnTo>
                    <a:pt x="27" y="18"/>
                  </a:lnTo>
                  <a:lnTo>
                    <a:pt x="24" y="25"/>
                  </a:lnTo>
                  <a:lnTo>
                    <a:pt x="21" y="28"/>
                  </a:lnTo>
                  <a:lnTo>
                    <a:pt x="20" y="32"/>
                  </a:lnTo>
                  <a:lnTo>
                    <a:pt x="18" y="37"/>
                  </a:lnTo>
                  <a:lnTo>
                    <a:pt x="17" y="41"/>
                  </a:lnTo>
                  <a:lnTo>
                    <a:pt x="15" y="45"/>
                  </a:lnTo>
                  <a:lnTo>
                    <a:pt x="13" y="48"/>
                  </a:lnTo>
                  <a:lnTo>
                    <a:pt x="11" y="52"/>
                  </a:lnTo>
                  <a:lnTo>
                    <a:pt x="9" y="56"/>
                  </a:lnTo>
                  <a:lnTo>
                    <a:pt x="8" y="60"/>
                  </a:lnTo>
                  <a:lnTo>
                    <a:pt x="5" y="63"/>
                  </a:lnTo>
                  <a:lnTo>
                    <a:pt x="4" y="66"/>
                  </a:lnTo>
                  <a:lnTo>
                    <a:pt x="3" y="71"/>
                  </a:lnTo>
                  <a:lnTo>
                    <a:pt x="1" y="78"/>
                  </a:lnTo>
                  <a:lnTo>
                    <a:pt x="0" y="84"/>
                  </a:lnTo>
                  <a:lnTo>
                    <a:pt x="0" y="88"/>
                  </a:lnTo>
                  <a:lnTo>
                    <a:pt x="0" y="93"/>
                  </a:lnTo>
                  <a:lnTo>
                    <a:pt x="1" y="99"/>
                  </a:lnTo>
                  <a:lnTo>
                    <a:pt x="3" y="103"/>
                  </a:lnTo>
                  <a:lnTo>
                    <a:pt x="4" y="107"/>
                  </a:lnTo>
                  <a:lnTo>
                    <a:pt x="6" y="110"/>
                  </a:lnTo>
                  <a:lnTo>
                    <a:pt x="9" y="112"/>
                  </a:lnTo>
                  <a:lnTo>
                    <a:pt x="10" y="114"/>
                  </a:lnTo>
                  <a:lnTo>
                    <a:pt x="17" y="112"/>
                  </a:lnTo>
                  <a:lnTo>
                    <a:pt x="16" y="111"/>
                  </a:lnTo>
                  <a:lnTo>
                    <a:pt x="13" y="109"/>
                  </a:lnTo>
                  <a:lnTo>
                    <a:pt x="10" y="106"/>
                  </a:lnTo>
                  <a:lnTo>
                    <a:pt x="8" y="101"/>
                  </a:lnTo>
                  <a:lnTo>
                    <a:pt x="6" y="98"/>
                  </a:lnTo>
                  <a:lnTo>
                    <a:pt x="5" y="94"/>
                  </a:lnTo>
                  <a:lnTo>
                    <a:pt x="5" y="91"/>
                  </a:lnTo>
                  <a:lnTo>
                    <a:pt x="5" y="87"/>
                  </a:lnTo>
                  <a:lnTo>
                    <a:pt x="5" y="81"/>
                  </a:lnTo>
                  <a:lnTo>
                    <a:pt x="5" y="78"/>
                  </a:lnTo>
                  <a:lnTo>
                    <a:pt x="8" y="72"/>
                  </a:lnTo>
                  <a:lnTo>
                    <a:pt x="10" y="68"/>
                  </a:lnTo>
                  <a:lnTo>
                    <a:pt x="11" y="62"/>
                  </a:lnTo>
                  <a:lnTo>
                    <a:pt x="15" y="56"/>
                  </a:lnTo>
                  <a:lnTo>
                    <a:pt x="17" y="50"/>
                  </a:lnTo>
                  <a:lnTo>
                    <a:pt x="20" y="45"/>
                  </a:lnTo>
                  <a:lnTo>
                    <a:pt x="23" y="39"/>
                  </a:lnTo>
                  <a:lnTo>
                    <a:pt x="26" y="33"/>
                  </a:lnTo>
                  <a:lnTo>
                    <a:pt x="28" y="27"/>
                  </a:lnTo>
                  <a:lnTo>
                    <a:pt x="31" y="23"/>
                  </a:lnTo>
                  <a:lnTo>
                    <a:pt x="33" y="17"/>
                  </a:lnTo>
                  <a:lnTo>
                    <a:pt x="35" y="14"/>
                  </a:lnTo>
                  <a:lnTo>
                    <a:pt x="38" y="9"/>
                  </a:lnTo>
                  <a:lnTo>
                    <a:pt x="40" y="7"/>
                  </a:lnTo>
                  <a:lnTo>
                    <a:pt x="42" y="1"/>
                  </a:lnTo>
                  <a:lnTo>
                    <a:pt x="43" y="0"/>
                  </a:lnTo>
                  <a:lnTo>
                    <a:pt x="38" y="1"/>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2" name="Freeform 288"/>
            <p:cNvSpPr>
              <a:spLocks/>
            </p:cNvSpPr>
            <p:nvPr/>
          </p:nvSpPr>
          <p:spPr bwMode="auto">
            <a:xfrm>
              <a:off x="5362" y="2065"/>
              <a:ext cx="23" cy="56"/>
            </a:xfrm>
            <a:custGeom>
              <a:avLst/>
              <a:gdLst>
                <a:gd name="T0" fmla="*/ 1 w 46"/>
                <a:gd name="T1" fmla="*/ 1 h 112"/>
                <a:gd name="T2" fmla="*/ 1 w 46"/>
                <a:gd name="T3" fmla="*/ 1 h 112"/>
                <a:gd name="T4" fmla="*/ 1 w 46"/>
                <a:gd name="T5" fmla="*/ 1 h 112"/>
                <a:gd name="T6" fmla="*/ 1 w 46"/>
                <a:gd name="T7" fmla="*/ 1 h 112"/>
                <a:gd name="T8" fmla="*/ 1 w 46"/>
                <a:gd name="T9" fmla="*/ 1 h 112"/>
                <a:gd name="T10" fmla="*/ 1 w 46"/>
                <a:gd name="T11" fmla="*/ 1 h 112"/>
                <a:gd name="T12" fmla="*/ 1 w 46"/>
                <a:gd name="T13" fmla="*/ 1 h 112"/>
                <a:gd name="T14" fmla="*/ 1 w 46"/>
                <a:gd name="T15" fmla="*/ 1 h 112"/>
                <a:gd name="T16" fmla="*/ 1 w 46"/>
                <a:gd name="T17" fmla="*/ 1 h 112"/>
                <a:gd name="T18" fmla="*/ 1 w 46"/>
                <a:gd name="T19" fmla="*/ 1 h 112"/>
                <a:gd name="T20" fmla="*/ 1 w 46"/>
                <a:gd name="T21" fmla="*/ 1 h 112"/>
                <a:gd name="T22" fmla="*/ 1 w 46"/>
                <a:gd name="T23" fmla="*/ 1 h 112"/>
                <a:gd name="T24" fmla="*/ 1 w 46"/>
                <a:gd name="T25" fmla="*/ 1 h 112"/>
                <a:gd name="T26" fmla="*/ 1 w 46"/>
                <a:gd name="T27" fmla="*/ 1 h 112"/>
                <a:gd name="T28" fmla="*/ 1 w 46"/>
                <a:gd name="T29" fmla="*/ 1 h 112"/>
                <a:gd name="T30" fmla="*/ 1 w 46"/>
                <a:gd name="T31" fmla="*/ 1 h 112"/>
                <a:gd name="T32" fmla="*/ 1 w 46"/>
                <a:gd name="T33" fmla="*/ 1 h 112"/>
                <a:gd name="T34" fmla="*/ 1 w 46"/>
                <a:gd name="T35" fmla="*/ 1 h 112"/>
                <a:gd name="T36" fmla="*/ 1 w 46"/>
                <a:gd name="T37" fmla="*/ 1 h 112"/>
                <a:gd name="T38" fmla="*/ 1 w 46"/>
                <a:gd name="T39" fmla="*/ 1 h 112"/>
                <a:gd name="T40" fmla="*/ 1 w 46"/>
                <a:gd name="T41" fmla="*/ 1 h 112"/>
                <a:gd name="T42" fmla="*/ 1 w 46"/>
                <a:gd name="T43" fmla="*/ 1 h 112"/>
                <a:gd name="T44" fmla="*/ 1 w 46"/>
                <a:gd name="T45" fmla="*/ 1 h 112"/>
                <a:gd name="T46" fmla="*/ 0 w 46"/>
                <a:gd name="T47" fmla="*/ 1 h 112"/>
                <a:gd name="T48" fmla="*/ 1 w 46"/>
                <a:gd name="T49" fmla="*/ 1 h 112"/>
                <a:gd name="T50" fmla="*/ 1 w 46"/>
                <a:gd name="T51" fmla="*/ 1 h 112"/>
                <a:gd name="T52" fmla="*/ 1 w 46"/>
                <a:gd name="T53" fmla="*/ 1 h 112"/>
                <a:gd name="T54" fmla="*/ 1 w 46"/>
                <a:gd name="T55" fmla="*/ 1 h 112"/>
                <a:gd name="T56" fmla="*/ 1 w 46"/>
                <a:gd name="T57" fmla="*/ 1 h 112"/>
                <a:gd name="T58" fmla="*/ 1 w 46"/>
                <a:gd name="T59" fmla="*/ 1 h 112"/>
                <a:gd name="T60" fmla="*/ 1 w 46"/>
                <a:gd name="T61" fmla="*/ 1 h 112"/>
                <a:gd name="T62" fmla="*/ 1 w 46"/>
                <a:gd name="T63" fmla="*/ 1 h 112"/>
                <a:gd name="T64" fmla="*/ 1 w 46"/>
                <a:gd name="T65" fmla="*/ 1 h 112"/>
                <a:gd name="T66" fmla="*/ 1 w 46"/>
                <a:gd name="T67" fmla="*/ 1 h 112"/>
                <a:gd name="T68" fmla="*/ 1 w 46"/>
                <a:gd name="T69" fmla="*/ 1 h 112"/>
                <a:gd name="T70" fmla="*/ 1 w 46"/>
                <a:gd name="T71" fmla="*/ 1 h 112"/>
                <a:gd name="T72" fmla="*/ 1 w 46"/>
                <a:gd name="T73" fmla="*/ 1 h 112"/>
                <a:gd name="T74" fmla="*/ 1 w 46"/>
                <a:gd name="T75" fmla="*/ 1 h 112"/>
                <a:gd name="T76" fmla="*/ 1 w 46"/>
                <a:gd name="T77" fmla="*/ 1 h 112"/>
                <a:gd name="T78" fmla="*/ 1 w 46"/>
                <a:gd name="T79" fmla="*/ 1 h 112"/>
                <a:gd name="T80" fmla="*/ 1 w 46"/>
                <a:gd name="T81" fmla="*/ 1 h 112"/>
                <a:gd name="T82" fmla="*/ 1 w 46"/>
                <a:gd name="T83" fmla="*/ 1 h 112"/>
                <a:gd name="T84" fmla="*/ 1 w 46"/>
                <a:gd name="T85" fmla="*/ 1 h 112"/>
                <a:gd name="T86" fmla="*/ 1 w 46"/>
                <a:gd name="T87" fmla="*/ 1 h 112"/>
                <a:gd name="T88" fmla="*/ 1 w 46"/>
                <a:gd name="T89" fmla="*/ 1 h 112"/>
                <a:gd name="T90" fmla="*/ 1 w 46"/>
                <a:gd name="T91" fmla="*/ 1 h 112"/>
                <a:gd name="T92" fmla="*/ 1 w 46"/>
                <a:gd name="T93" fmla="*/ 1 h 112"/>
                <a:gd name="T94" fmla="*/ 1 w 46"/>
                <a:gd name="T95" fmla="*/ 1 h 112"/>
                <a:gd name="T96" fmla="*/ 1 w 46"/>
                <a:gd name="T97" fmla="*/ 1 h 112"/>
                <a:gd name="T98" fmla="*/ 1 w 46"/>
                <a:gd name="T99" fmla="*/ 1 h 112"/>
                <a:gd name="T100" fmla="*/ 1 w 46"/>
                <a:gd name="T101" fmla="*/ 1 h 112"/>
                <a:gd name="T102" fmla="*/ 1 w 46"/>
                <a:gd name="T103" fmla="*/ 1 h 112"/>
                <a:gd name="T104" fmla="*/ 1 w 46"/>
                <a:gd name="T105" fmla="*/ 1 h 112"/>
                <a:gd name="T106" fmla="*/ 1 w 46"/>
                <a:gd name="T107" fmla="*/ 1 h 112"/>
                <a:gd name="T108" fmla="*/ 1 w 46"/>
                <a:gd name="T109" fmla="*/ 1 h 112"/>
                <a:gd name="T110" fmla="*/ 1 w 46"/>
                <a:gd name="T111" fmla="*/ 1 h 112"/>
                <a:gd name="T112" fmla="*/ 1 w 46"/>
                <a:gd name="T113" fmla="*/ 1 h 112"/>
                <a:gd name="T114" fmla="*/ 1 w 46"/>
                <a:gd name="T115" fmla="*/ 0 h 112"/>
                <a:gd name="T116" fmla="*/ 1 w 46"/>
                <a:gd name="T117" fmla="*/ 1 h 112"/>
                <a:gd name="T118" fmla="*/ 1 w 46"/>
                <a:gd name="T119" fmla="*/ 1 h 1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
                <a:gd name="T181" fmla="*/ 0 h 112"/>
                <a:gd name="T182" fmla="*/ 46 w 46"/>
                <a:gd name="T183" fmla="*/ 112 h 11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 h="112">
                  <a:moveTo>
                    <a:pt x="38" y="2"/>
                  </a:moveTo>
                  <a:lnTo>
                    <a:pt x="37" y="2"/>
                  </a:lnTo>
                  <a:lnTo>
                    <a:pt x="36" y="4"/>
                  </a:lnTo>
                  <a:lnTo>
                    <a:pt x="34" y="7"/>
                  </a:lnTo>
                  <a:lnTo>
                    <a:pt x="31" y="13"/>
                  </a:lnTo>
                  <a:lnTo>
                    <a:pt x="30" y="15"/>
                  </a:lnTo>
                  <a:lnTo>
                    <a:pt x="28" y="19"/>
                  </a:lnTo>
                  <a:lnTo>
                    <a:pt x="26" y="21"/>
                  </a:lnTo>
                  <a:lnTo>
                    <a:pt x="24" y="26"/>
                  </a:lnTo>
                  <a:lnTo>
                    <a:pt x="23" y="28"/>
                  </a:lnTo>
                  <a:lnTo>
                    <a:pt x="21" y="33"/>
                  </a:lnTo>
                  <a:lnTo>
                    <a:pt x="19" y="36"/>
                  </a:lnTo>
                  <a:lnTo>
                    <a:pt x="17" y="41"/>
                  </a:lnTo>
                  <a:lnTo>
                    <a:pt x="16" y="44"/>
                  </a:lnTo>
                  <a:lnTo>
                    <a:pt x="14" y="48"/>
                  </a:lnTo>
                  <a:lnTo>
                    <a:pt x="12" y="52"/>
                  </a:lnTo>
                  <a:lnTo>
                    <a:pt x="11" y="56"/>
                  </a:lnTo>
                  <a:lnTo>
                    <a:pt x="8" y="59"/>
                  </a:lnTo>
                  <a:lnTo>
                    <a:pt x="7" y="63"/>
                  </a:lnTo>
                  <a:lnTo>
                    <a:pt x="6" y="67"/>
                  </a:lnTo>
                  <a:lnTo>
                    <a:pt x="5" y="71"/>
                  </a:lnTo>
                  <a:lnTo>
                    <a:pt x="3" y="76"/>
                  </a:lnTo>
                  <a:lnTo>
                    <a:pt x="1" y="82"/>
                  </a:lnTo>
                  <a:lnTo>
                    <a:pt x="0" y="88"/>
                  </a:lnTo>
                  <a:lnTo>
                    <a:pt x="1" y="91"/>
                  </a:lnTo>
                  <a:lnTo>
                    <a:pt x="3" y="96"/>
                  </a:lnTo>
                  <a:lnTo>
                    <a:pt x="4" y="101"/>
                  </a:lnTo>
                  <a:lnTo>
                    <a:pt x="4" y="104"/>
                  </a:lnTo>
                  <a:lnTo>
                    <a:pt x="5" y="107"/>
                  </a:lnTo>
                  <a:lnTo>
                    <a:pt x="7" y="111"/>
                  </a:lnTo>
                  <a:lnTo>
                    <a:pt x="7" y="112"/>
                  </a:lnTo>
                  <a:lnTo>
                    <a:pt x="12" y="110"/>
                  </a:lnTo>
                  <a:lnTo>
                    <a:pt x="12" y="109"/>
                  </a:lnTo>
                  <a:lnTo>
                    <a:pt x="11" y="107"/>
                  </a:lnTo>
                  <a:lnTo>
                    <a:pt x="9" y="104"/>
                  </a:lnTo>
                  <a:lnTo>
                    <a:pt x="8" y="101"/>
                  </a:lnTo>
                  <a:lnTo>
                    <a:pt x="8" y="97"/>
                  </a:lnTo>
                  <a:lnTo>
                    <a:pt x="7" y="95"/>
                  </a:lnTo>
                  <a:lnTo>
                    <a:pt x="7" y="90"/>
                  </a:lnTo>
                  <a:lnTo>
                    <a:pt x="7" y="88"/>
                  </a:lnTo>
                  <a:lnTo>
                    <a:pt x="7" y="83"/>
                  </a:lnTo>
                  <a:lnTo>
                    <a:pt x="8" y="80"/>
                  </a:lnTo>
                  <a:lnTo>
                    <a:pt x="9" y="74"/>
                  </a:lnTo>
                  <a:lnTo>
                    <a:pt x="11" y="69"/>
                  </a:lnTo>
                  <a:lnTo>
                    <a:pt x="12" y="64"/>
                  </a:lnTo>
                  <a:lnTo>
                    <a:pt x="14" y="59"/>
                  </a:lnTo>
                  <a:lnTo>
                    <a:pt x="16" y="53"/>
                  </a:lnTo>
                  <a:lnTo>
                    <a:pt x="19" y="48"/>
                  </a:lnTo>
                  <a:lnTo>
                    <a:pt x="22" y="42"/>
                  </a:lnTo>
                  <a:lnTo>
                    <a:pt x="24" y="36"/>
                  </a:lnTo>
                  <a:lnTo>
                    <a:pt x="28" y="30"/>
                  </a:lnTo>
                  <a:lnTo>
                    <a:pt x="31" y="26"/>
                  </a:lnTo>
                  <a:lnTo>
                    <a:pt x="34" y="20"/>
                  </a:lnTo>
                  <a:lnTo>
                    <a:pt x="36" y="15"/>
                  </a:lnTo>
                  <a:lnTo>
                    <a:pt x="38" y="11"/>
                  </a:lnTo>
                  <a:lnTo>
                    <a:pt x="40" y="7"/>
                  </a:lnTo>
                  <a:lnTo>
                    <a:pt x="44" y="3"/>
                  </a:lnTo>
                  <a:lnTo>
                    <a:pt x="46" y="0"/>
                  </a:lnTo>
                  <a:lnTo>
                    <a:pt x="38" y="2"/>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3" name="Freeform 289"/>
            <p:cNvSpPr>
              <a:spLocks/>
            </p:cNvSpPr>
            <p:nvPr/>
          </p:nvSpPr>
          <p:spPr bwMode="auto">
            <a:xfrm>
              <a:off x="5380" y="2063"/>
              <a:ext cx="19" cy="54"/>
            </a:xfrm>
            <a:custGeom>
              <a:avLst/>
              <a:gdLst>
                <a:gd name="T0" fmla="*/ 1 w 38"/>
                <a:gd name="T1" fmla="*/ 0 h 107"/>
                <a:gd name="T2" fmla="*/ 1 w 38"/>
                <a:gd name="T3" fmla="*/ 0 h 107"/>
                <a:gd name="T4" fmla="*/ 1 w 38"/>
                <a:gd name="T5" fmla="*/ 1 h 107"/>
                <a:gd name="T6" fmla="*/ 1 w 38"/>
                <a:gd name="T7" fmla="*/ 1 h 107"/>
                <a:gd name="T8" fmla="*/ 1 w 38"/>
                <a:gd name="T9" fmla="*/ 1 h 107"/>
                <a:gd name="T10" fmla="*/ 1 w 38"/>
                <a:gd name="T11" fmla="*/ 1 h 107"/>
                <a:gd name="T12" fmla="*/ 1 w 38"/>
                <a:gd name="T13" fmla="*/ 1 h 107"/>
                <a:gd name="T14" fmla="*/ 1 w 38"/>
                <a:gd name="T15" fmla="*/ 1 h 107"/>
                <a:gd name="T16" fmla="*/ 1 w 38"/>
                <a:gd name="T17" fmla="*/ 1 h 107"/>
                <a:gd name="T18" fmla="*/ 1 w 38"/>
                <a:gd name="T19" fmla="*/ 1 h 107"/>
                <a:gd name="T20" fmla="*/ 1 w 38"/>
                <a:gd name="T21" fmla="*/ 1 h 107"/>
                <a:gd name="T22" fmla="*/ 1 w 38"/>
                <a:gd name="T23" fmla="*/ 1 h 107"/>
                <a:gd name="T24" fmla="*/ 1 w 38"/>
                <a:gd name="T25" fmla="*/ 1 h 107"/>
                <a:gd name="T26" fmla="*/ 1 w 38"/>
                <a:gd name="T27" fmla="*/ 1 h 107"/>
                <a:gd name="T28" fmla="*/ 0 w 38"/>
                <a:gd name="T29" fmla="*/ 1 h 107"/>
                <a:gd name="T30" fmla="*/ 0 w 38"/>
                <a:gd name="T31" fmla="*/ 1 h 107"/>
                <a:gd name="T32" fmla="*/ 1 w 38"/>
                <a:gd name="T33" fmla="*/ 1 h 107"/>
                <a:gd name="T34" fmla="*/ 1 w 38"/>
                <a:gd name="T35" fmla="*/ 1 h 107"/>
                <a:gd name="T36" fmla="*/ 1 w 38"/>
                <a:gd name="T37" fmla="*/ 1 h 107"/>
                <a:gd name="T38" fmla="*/ 1 w 38"/>
                <a:gd name="T39" fmla="*/ 1 h 107"/>
                <a:gd name="T40" fmla="*/ 1 w 38"/>
                <a:gd name="T41" fmla="*/ 1 h 107"/>
                <a:gd name="T42" fmla="*/ 1 w 38"/>
                <a:gd name="T43" fmla="*/ 1 h 107"/>
                <a:gd name="T44" fmla="*/ 1 w 38"/>
                <a:gd name="T45" fmla="*/ 1 h 107"/>
                <a:gd name="T46" fmla="*/ 1 w 38"/>
                <a:gd name="T47" fmla="*/ 1 h 107"/>
                <a:gd name="T48" fmla="*/ 1 w 38"/>
                <a:gd name="T49" fmla="*/ 1 h 107"/>
                <a:gd name="T50" fmla="*/ 1 w 38"/>
                <a:gd name="T51" fmla="*/ 1 h 107"/>
                <a:gd name="T52" fmla="*/ 1 w 38"/>
                <a:gd name="T53" fmla="*/ 1 h 107"/>
                <a:gd name="T54" fmla="*/ 1 w 38"/>
                <a:gd name="T55" fmla="*/ 1 h 107"/>
                <a:gd name="T56" fmla="*/ 1 w 38"/>
                <a:gd name="T57" fmla="*/ 1 h 107"/>
                <a:gd name="T58" fmla="*/ 1 w 38"/>
                <a:gd name="T59" fmla="*/ 1 h 107"/>
                <a:gd name="T60" fmla="*/ 1 w 38"/>
                <a:gd name="T61" fmla="*/ 1 h 107"/>
                <a:gd name="T62" fmla="*/ 1 w 38"/>
                <a:gd name="T63" fmla="*/ 1 h 107"/>
                <a:gd name="T64" fmla="*/ 1 w 38"/>
                <a:gd name="T65" fmla="*/ 1 h 107"/>
                <a:gd name="T66" fmla="*/ 1 w 38"/>
                <a:gd name="T67" fmla="*/ 1 h 107"/>
                <a:gd name="T68" fmla="*/ 1 w 38"/>
                <a:gd name="T69" fmla="*/ 1 h 107"/>
                <a:gd name="T70" fmla="*/ 1 w 38"/>
                <a:gd name="T71" fmla="*/ 1 h 107"/>
                <a:gd name="T72" fmla="*/ 1 w 38"/>
                <a:gd name="T73" fmla="*/ 1 h 107"/>
                <a:gd name="T74" fmla="*/ 1 w 38"/>
                <a:gd name="T75" fmla="*/ 1 h 107"/>
                <a:gd name="T76" fmla="*/ 1 w 38"/>
                <a:gd name="T77" fmla="*/ 1 h 107"/>
                <a:gd name="T78" fmla="*/ 1 w 38"/>
                <a:gd name="T79" fmla="*/ 1 h 107"/>
                <a:gd name="T80" fmla="*/ 1 w 38"/>
                <a:gd name="T81" fmla="*/ 1 h 107"/>
                <a:gd name="T82" fmla="*/ 1 w 38"/>
                <a:gd name="T83" fmla="*/ 1 h 107"/>
                <a:gd name="T84" fmla="*/ 1 w 38"/>
                <a:gd name="T85" fmla="*/ 1 h 107"/>
                <a:gd name="T86" fmla="*/ 1 w 38"/>
                <a:gd name="T87" fmla="*/ 1 h 107"/>
                <a:gd name="T88" fmla="*/ 1 w 38"/>
                <a:gd name="T89" fmla="*/ 1 h 107"/>
                <a:gd name="T90" fmla="*/ 1 w 38"/>
                <a:gd name="T91" fmla="*/ 1 h 107"/>
                <a:gd name="T92" fmla="*/ 1 w 38"/>
                <a:gd name="T93" fmla="*/ 1 h 107"/>
                <a:gd name="T94" fmla="*/ 1 w 38"/>
                <a:gd name="T95" fmla="*/ 1 h 107"/>
                <a:gd name="T96" fmla="*/ 1 w 38"/>
                <a:gd name="T97" fmla="*/ 1 h 107"/>
                <a:gd name="T98" fmla="*/ 1 w 38"/>
                <a:gd name="T99" fmla="*/ 1 h 107"/>
                <a:gd name="T100" fmla="*/ 1 w 38"/>
                <a:gd name="T101" fmla="*/ 1 h 107"/>
                <a:gd name="T102" fmla="*/ 1 w 38"/>
                <a:gd name="T103" fmla="*/ 1 h 107"/>
                <a:gd name="T104" fmla="*/ 1 w 38"/>
                <a:gd name="T105" fmla="*/ 0 h 107"/>
                <a:gd name="T106" fmla="*/ 1 w 38"/>
                <a:gd name="T107" fmla="*/ 0 h 1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
                <a:gd name="T163" fmla="*/ 0 h 107"/>
                <a:gd name="T164" fmla="*/ 38 w 38"/>
                <a:gd name="T165" fmla="*/ 107 h 1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 h="107">
                  <a:moveTo>
                    <a:pt x="31" y="0"/>
                  </a:moveTo>
                  <a:lnTo>
                    <a:pt x="30" y="0"/>
                  </a:lnTo>
                  <a:lnTo>
                    <a:pt x="29" y="1"/>
                  </a:lnTo>
                  <a:lnTo>
                    <a:pt x="28" y="5"/>
                  </a:lnTo>
                  <a:lnTo>
                    <a:pt x="25" y="9"/>
                  </a:lnTo>
                  <a:lnTo>
                    <a:pt x="22" y="14"/>
                  </a:lnTo>
                  <a:lnTo>
                    <a:pt x="20" y="20"/>
                  </a:lnTo>
                  <a:lnTo>
                    <a:pt x="17" y="24"/>
                  </a:lnTo>
                  <a:lnTo>
                    <a:pt x="15" y="31"/>
                  </a:lnTo>
                  <a:lnTo>
                    <a:pt x="10" y="38"/>
                  </a:lnTo>
                  <a:lnTo>
                    <a:pt x="8" y="45"/>
                  </a:lnTo>
                  <a:lnTo>
                    <a:pt x="6" y="51"/>
                  </a:lnTo>
                  <a:lnTo>
                    <a:pt x="3" y="58"/>
                  </a:lnTo>
                  <a:lnTo>
                    <a:pt x="1" y="64"/>
                  </a:lnTo>
                  <a:lnTo>
                    <a:pt x="0" y="70"/>
                  </a:lnTo>
                  <a:lnTo>
                    <a:pt x="0" y="76"/>
                  </a:lnTo>
                  <a:lnTo>
                    <a:pt x="1" y="82"/>
                  </a:lnTo>
                  <a:lnTo>
                    <a:pt x="1" y="85"/>
                  </a:lnTo>
                  <a:lnTo>
                    <a:pt x="1" y="89"/>
                  </a:lnTo>
                  <a:lnTo>
                    <a:pt x="1" y="92"/>
                  </a:lnTo>
                  <a:lnTo>
                    <a:pt x="2" y="94"/>
                  </a:lnTo>
                  <a:lnTo>
                    <a:pt x="2" y="99"/>
                  </a:lnTo>
                  <a:lnTo>
                    <a:pt x="3" y="104"/>
                  </a:lnTo>
                  <a:lnTo>
                    <a:pt x="3" y="106"/>
                  </a:lnTo>
                  <a:lnTo>
                    <a:pt x="5" y="107"/>
                  </a:lnTo>
                  <a:lnTo>
                    <a:pt x="13" y="106"/>
                  </a:lnTo>
                  <a:lnTo>
                    <a:pt x="12" y="105"/>
                  </a:lnTo>
                  <a:lnTo>
                    <a:pt x="10" y="101"/>
                  </a:lnTo>
                  <a:lnTo>
                    <a:pt x="9" y="97"/>
                  </a:lnTo>
                  <a:lnTo>
                    <a:pt x="7" y="92"/>
                  </a:lnTo>
                  <a:lnTo>
                    <a:pt x="6" y="87"/>
                  </a:lnTo>
                  <a:lnTo>
                    <a:pt x="6" y="84"/>
                  </a:lnTo>
                  <a:lnTo>
                    <a:pt x="6" y="81"/>
                  </a:lnTo>
                  <a:lnTo>
                    <a:pt x="6" y="77"/>
                  </a:lnTo>
                  <a:lnTo>
                    <a:pt x="6" y="72"/>
                  </a:lnTo>
                  <a:lnTo>
                    <a:pt x="6" y="69"/>
                  </a:lnTo>
                  <a:lnTo>
                    <a:pt x="6" y="64"/>
                  </a:lnTo>
                  <a:lnTo>
                    <a:pt x="8" y="61"/>
                  </a:lnTo>
                  <a:lnTo>
                    <a:pt x="8" y="56"/>
                  </a:lnTo>
                  <a:lnTo>
                    <a:pt x="10" y="52"/>
                  </a:lnTo>
                  <a:lnTo>
                    <a:pt x="13" y="47"/>
                  </a:lnTo>
                  <a:lnTo>
                    <a:pt x="15" y="41"/>
                  </a:lnTo>
                  <a:lnTo>
                    <a:pt x="16" y="37"/>
                  </a:lnTo>
                  <a:lnTo>
                    <a:pt x="20" y="31"/>
                  </a:lnTo>
                  <a:lnTo>
                    <a:pt x="22" y="26"/>
                  </a:lnTo>
                  <a:lnTo>
                    <a:pt x="25" y="23"/>
                  </a:lnTo>
                  <a:lnTo>
                    <a:pt x="28" y="17"/>
                  </a:lnTo>
                  <a:lnTo>
                    <a:pt x="30" y="14"/>
                  </a:lnTo>
                  <a:lnTo>
                    <a:pt x="31" y="9"/>
                  </a:lnTo>
                  <a:lnTo>
                    <a:pt x="35" y="7"/>
                  </a:lnTo>
                  <a:lnTo>
                    <a:pt x="37" y="2"/>
                  </a:lnTo>
                  <a:lnTo>
                    <a:pt x="38" y="1"/>
                  </a:lnTo>
                  <a:lnTo>
                    <a:pt x="31" y="0"/>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4" name="Freeform 290"/>
            <p:cNvSpPr>
              <a:spLocks/>
            </p:cNvSpPr>
            <p:nvPr/>
          </p:nvSpPr>
          <p:spPr bwMode="auto">
            <a:xfrm>
              <a:off x="5397" y="2062"/>
              <a:ext cx="15" cy="51"/>
            </a:xfrm>
            <a:custGeom>
              <a:avLst/>
              <a:gdLst>
                <a:gd name="T0" fmla="*/ 0 w 31"/>
                <a:gd name="T1" fmla="*/ 0 h 102"/>
                <a:gd name="T2" fmla="*/ 0 w 31"/>
                <a:gd name="T3" fmla="*/ 1 h 102"/>
                <a:gd name="T4" fmla="*/ 0 w 31"/>
                <a:gd name="T5" fmla="*/ 1 h 102"/>
                <a:gd name="T6" fmla="*/ 0 w 31"/>
                <a:gd name="T7" fmla="*/ 1 h 102"/>
                <a:gd name="T8" fmla="*/ 0 w 31"/>
                <a:gd name="T9" fmla="*/ 1 h 102"/>
                <a:gd name="T10" fmla="*/ 0 w 31"/>
                <a:gd name="T11" fmla="*/ 1 h 102"/>
                <a:gd name="T12" fmla="*/ 0 w 31"/>
                <a:gd name="T13" fmla="*/ 1 h 102"/>
                <a:gd name="T14" fmla="*/ 0 w 31"/>
                <a:gd name="T15" fmla="*/ 1 h 102"/>
                <a:gd name="T16" fmla="*/ 0 w 31"/>
                <a:gd name="T17" fmla="*/ 1 h 102"/>
                <a:gd name="T18" fmla="*/ 0 w 31"/>
                <a:gd name="T19" fmla="*/ 1 h 102"/>
                <a:gd name="T20" fmla="*/ 0 w 31"/>
                <a:gd name="T21" fmla="*/ 1 h 102"/>
                <a:gd name="T22" fmla="*/ 0 w 31"/>
                <a:gd name="T23" fmla="*/ 1 h 102"/>
                <a:gd name="T24" fmla="*/ 0 w 31"/>
                <a:gd name="T25" fmla="*/ 1 h 102"/>
                <a:gd name="T26" fmla="*/ 0 w 31"/>
                <a:gd name="T27" fmla="*/ 1 h 102"/>
                <a:gd name="T28" fmla="*/ 0 w 31"/>
                <a:gd name="T29" fmla="*/ 1 h 102"/>
                <a:gd name="T30" fmla="*/ 0 w 31"/>
                <a:gd name="T31" fmla="*/ 1 h 102"/>
                <a:gd name="T32" fmla="*/ 0 w 31"/>
                <a:gd name="T33" fmla="*/ 1 h 102"/>
                <a:gd name="T34" fmla="*/ 0 w 31"/>
                <a:gd name="T35" fmla="*/ 1 h 102"/>
                <a:gd name="T36" fmla="*/ 0 w 31"/>
                <a:gd name="T37" fmla="*/ 1 h 102"/>
                <a:gd name="T38" fmla="*/ 0 w 31"/>
                <a:gd name="T39" fmla="*/ 1 h 102"/>
                <a:gd name="T40" fmla="*/ 0 w 31"/>
                <a:gd name="T41" fmla="*/ 1 h 102"/>
                <a:gd name="T42" fmla="*/ 0 w 31"/>
                <a:gd name="T43" fmla="*/ 1 h 102"/>
                <a:gd name="T44" fmla="*/ 0 w 31"/>
                <a:gd name="T45" fmla="*/ 1 h 102"/>
                <a:gd name="T46" fmla="*/ 0 w 31"/>
                <a:gd name="T47" fmla="*/ 1 h 102"/>
                <a:gd name="T48" fmla="*/ 0 w 31"/>
                <a:gd name="T49" fmla="*/ 1 h 102"/>
                <a:gd name="T50" fmla="*/ 0 w 31"/>
                <a:gd name="T51" fmla="*/ 1 h 102"/>
                <a:gd name="T52" fmla="*/ 0 w 31"/>
                <a:gd name="T53" fmla="*/ 1 h 102"/>
                <a:gd name="T54" fmla="*/ 0 w 31"/>
                <a:gd name="T55" fmla="*/ 1 h 102"/>
                <a:gd name="T56" fmla="*/ 0 w 31"/>
                <a:gd name="T57" fmla="*/ 1 h 102"/>
                <a:gd name="T58" fmla="*/ 0 w 31"/>
                <a:gd name="T59" fmla="*/ 1 h 102"/>
                <a:gd name="T60" fmla="*/ 0 w 31"/>
                <a:gd name="T61" fmla="*/ 1 h 102"/>
                <a:gd name="T62" fmla="*/ 0 w 31"/>
                <a:gd name="T63" fmla="*/ 1 h 102"/>
                <a:gd name="T64" fmla="*/ 0 w 31"/>
                <a:gd name="T65" fmla="*/ 1 h 102"/>
                <a:gd name="T66" fmla="*/ 0 w 31"/>
                <a:gd name="T67" fmla="*/ 1 h 102"/>
                <a:gd name="T68" fmla="*/ 0 w 31"/>
                <a:gd name="T69" fmla="*/ 1 h 102"/>
                <a:gd name="T70" fmla="*/ 0 w 31"/>
                <a:gd name="T71" fmla="*/ 1 h 102"/>
                <a:gd name="T72" fmla="*/ 0 w 31"/>
                <a:gd name="T73" fmla="*/ 1 h 102"/>
                <a:gd name="T74" fmla="*/ 0 w 31"/>
                <a:gd name="T75" fmla="*/ 1 h 102"/>
                <a:gd name="T76" fmla="*/ 0 w 31"/>
                <a:gd name="T77" fmla="*/ 1 h 102"/>
                <a:gd name="T78" fmla="*/ 0 w 31"/>
                <a:gd name="T79" fmla="*/ 1 h 102"/>
                <a:gd name="T80" fmla="*/ 0 w 31"/>
                <a:gd name="T81" fmla="*/ 1 h 102"/>
                <a:gd name="T82" fmla="*/ 0 w 31"/>
                <a:gd name="T83" fmla="*/ 1 h 102"/>
                <a:gd name="T84" fmla="*/ 0 w 31"/>
                <a:gd name="T85" fmla="*/ 1 h 102"/>
                <a:gd name="T86" fmla="*/ 0 w 31"/>
                <a:gd name="T87" fmla="*/ 1 h 102"/>
                <a:gd name="T88" fmla="*/ 0 w 31"/>
                <a:gd name="T89" fmla="*/ 1 h 102"/>
                <a:gd name="T90" fmla="*/ 0 w 31"/>
                <a:gd name="T91" fmla="*/ 1 h 102"/>
                <a:gd name="T92" fmla="*/ 0 w 31"/>
                <a:gd name="T93" fmla="*/ 1 h 102"/>
                <a:gd name="T94" fmla="*/ 0 w 31"/>
                <a:gd name="T95" fmla="*/ 1 h 102"/>
                <a:gd name="T96" fmla="*/ 0 w 31"/>
                <a:gd name="T97" fmla="*/ 1 h 102"/>
                <a:gd name="T98" fmla="*/ 0 w 31"/>
                <a:gd name="T99" fmla="*/ 1 h 102"/>
                <a:gd name="T100" fmla="*/ 0 w 31"/>
                <a:gd name="T101" fmla="*/ 1 h 102"/>
                <a:gd name="T102" fmla="*/ 0 w 31"/>
                <a:gd name="T103" fmla="*/ 1 h 102"/>
                <a:gd name="T104" fmla="*/ 0 w 31"/>
                <a:gd name="T105" fmla="*/ 0 h 102"/>
                <a:gd name="T106" fmla="*/ 0 w 31"/>
                <a:gd name="T107" fmla="*/ 0 h 1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
                <a:gd name="T163" fmla="*/ 0 h 102"/>
                <a:gd name="T164" fmla="*/ 31 w 31"/>
                <a:gd name="T165" fmla="*/ 102 h 10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 h="102">
                  <a:moveTo>
                    <a:pt x="27" y="0"/>
                  </a:moveTo>
                  <a:lnTo>
                    <a:pt x="26" y="1"/>
                  </a:lnTo>
                  <a:lnTo>
                    <a:pt x="22" y="6"/>
                  </a:lnTo>
                  <a:lnTo>
                    <a:pt x="20" y="10"/>
                  </a:lnTo>
                  <a:lnTo>
                    <a:pt x="18" y="14"/>
                  </a:lnTo>
                  <a:lnTo>
                    <a:pt x="15" y="19"/>
                  </a:lnTo>
                  <a:lnTo>
                    <a:pt x="14" y="25"/>
                  </a:lnTo>
                  <a:lnTo>
                    <a:pt x="11" y="29"/>
                  </a:lnTo>
                  <a:lnTo>
                    <a:pt x="8" y="35"/>
                  </a:lnTo>
                  <a:lnTo>
                    <a:pt x="6" y="41"/>
                  </a:lnTo>
                  <a:lnTo>
                    <a:pt x="4" y="47"/>
                  </a:lnTo>
                  <a:lnTo>
                    <a:pt x="3" y="51"/>
                  </a:lnTo>
                  <a:lnTo>
                    <a:pt x="2" y="57"/>
                  </a:lnTo>
                  <a:lnTo>
                    <a:pt x="0" y="62"/>
                  </a:lnTo>
                  <a:lnTo>
                    <a:pt x="2" y="67"/>
                  </a:lnTo>
                  <a:lnTo>
                    <a:pt x="2" y="70"/>
                  </a:lnTo>
                  <a:lnTo>
                    <a:pt x="2" y="74"/>
                  </a:lnTo>
                  <a:lnTo>
                    <a:pt x="3" y="77"/>
                  </a:lnTo>
                  <a:lnTo>
                    <a:pt x="3" y="80"/>
                  </a:lnTo>
                  <a:lnTo>
                    <a:pt x="4" y="86"/>
                  </a:lnTo>
                  <a:lnTo>
                    <a:pt x="5" y="92"/>
                  </a:lnTo>
                  <a:lnTo>
                    <a:pt x="5" y="95"/>
                  </a:lnTo>
                  <a:lnTo>
                    <a:pt x="6" y="98"/>
                  </a:lnTo>
                  <a:lnTo>
                    <a:pt x="6" y="101"/>
                  </a:lnTo>
                  <a:lnTo>
                    <a:pt x="7" y="102"/>
                  </a:lnTo>
                  <a:lnTo>
                    <a:pt x="14" y="100"/>
                  </a:lnTo>
                  <a:lnTo>
                    <a:pt x="13" y="97"/>
                  </a:lnTo>
                  <a:lnTo>
                    <a:pt x="12" y="95"/>
                  </a:lnTo>
                  <a:lnTo>
                    <a:pt x="11" y="92"/>
                  </a:lnTo>
                  <a:lnTo>
                    <a:pt x="11" y="89"/>
                  </a:lnTo>
                  <a:lnTo>
                    <a:pt x="10" y="86"/>
                  </a:lnTo>
                  <a:lnTo>
                    <a:pt x="10" y="82"/>
                  </a:lnTo>
                  <a:lnTo>
                    <a:pt x="10" y="79"/>
                  </a:lnTo>
                  <a:lnTo>
                    <a:pt x="8" y="74"/>
                  </a:lnTo>
                  <a:lnTo>
                    <a:pt x="8" y="70"/>
                  </a:lnTo>
                  <a:lnTo>
                    <a:pt x="8" y="66"/>
                  </a:lnTo>
                  <a:lnTo>
                    <a:pt x="8" y="62"/>
                  </a:lnTo>
                  <a:lnTo>
                    <a:pt x="8" y="57"/>
                  </a:lnTo>
                  <a:lnTo>
                    <a:pt x="10" y="52"/>
                  </a:lnTo>
                  <a:lnTo>
                    <a:pt x="11" y="48"/>
                  </a:lnTo>
                  <a:lnTo>
                    <a:pt x="11" y="43"/>
                  </a:lnTo>
                  <a:lnTo>
                    <a:pt x="12" y="39"/>
                  </a:lnTo>
                  <a:lnTo>
                    <a:pt x="14" y="34"/>
                  </a:lnTo>
                  <a:lnTo>
                    <a:pt x="15" y="31"/>
                  </a:lnTo>
                  <a:lnTo>
                    <a:pt x="18" y="26"/>
                  </a:lnTo>
                  <a:lnTo>
                    <a:pt x="19" y="23"/>
                  </a:lnTo>
                  <a:lnTo>
                    <a:pt x="21" y="18"/>
                  </a:lnTo>
                  <a:lnTo>
                    <a:pt x="23" y="16"/>
                  </a:lnTo>
                  <a:lnTo>
                    <a:pt x="26" y="9"/>
                  </a:lnTo>
                  <a:lnTo>
                    <a:pt x="29" y="4"/>
                  </a:lnTo>
                  <a:lnTo>
                    <a:pt x="30" y="2"/>
                  </a:lnTo>
                  <a:lnTo>
                    <a:pt x="31" y="1"/>
                  </a:lnTo>
                  <a:lnTo>
                    <a:pt x="27" y="0"/>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5" name="Freeform 291"/>
            <p:cNvSpPr>
              <a:spLocks/>
            </p:cNvSpPr>
            <p:nvPr/>
          </p:nvSpPr>
          <p:spPr bwMode="auto">
            <a:xfrm>
              <a:off x="5410" y="2061"/>
              <a:ext cx="18" cy="47"/>
            </a:xfrm>
            <a:custGeom>
              <a:avLst/>
              <a:gdLst>
                <a:gd name="T0" fmla="*/ 1 w 36"/>
                <a:gd name="T1" fmla="*/ 0 h 96"/>
                <a:gd name="T2" fmla="*/ 1 w 36"/>
                <a:gd name="T3" fmla="*/ 0 h 96"/>
                <a:gd name="T4" fmla="*/ 1 w 36"/>
                <a:gd name="T5" fmla="*/ 0 h 96"/>
                <a:gd name="T6" fmla="*/ 1 w 36"/>
                <a:gd name="T7" fmla="*/ 0 h 96"/>
                <a:gd name="T8" fmla="*/ 1 w 36"/>
                <a:gd name="T9" fmla="*/ 0 h 96"/>
                <a:gd name="T10" fmla="*/ 1 w 36"/>
                <a:gd name="T11" fmla="*/ 0 h 96"/>
                <a:gd name="T12" fmla="*/ 1 w 36"/>
                <a:gd name="T13" fmla="*/ 0 h 96"/>
                <a:gd name="T14" fmla="*/ 1 w 36"/>
                <a:gd name="T15" fmla="*/ 0 h 96"/>
                <a:gd name="T16" fmla="*/ 1 w 36"/>
                <a:gd name="T17" fmla="*/ 0 h 96"/>
                <a:gd name="T18" fmla="*/ 1 w 36"/>
                <a:gd name="T19" fmla="*/ 0 h 96"/>
                <a:gd name="T20" fmla="*/ 1 w 36"/>
                <a:gd name="T21" fmla="*/ 0 h 96"/>
                <a:gd name="T22" fmla="*/ 1 w 36"/>
                <a:gd name="T23" fmla="*/ 0 h 96"/>
                <a:gd name="T24" fmla="*/ 1 w 36"/>
                <a:gd name="T25" fmla="*/ 0 h 96"/>
                <a:gd name="T26" fmla="*/ 0 w 36"/>
                <a:gd name="T27" fmla="*/ 0 h 96"/>
                <a:gd name="T28" fmla="*/ 1 w 36"/>
                <a:gd name="T29" fmla="*/ 0 h 96"/>
                <a:gd name="T30" fmla="*/ 1 w 36"/>
                <a:gd name="T31" fmla="*/ 0 h 96"/>
                <a:gd name="T32" fmla="*/ 1 w 36"/>
                <a:gd name="T33" fmla="*/ 0 h 96"/>
                <a:gd name="T34" fmla="*/ 1 w 36"/>
                <a:gd name="T35" fmla="*/ 0 h 96"/>
                <a:gd name="T36" fmla="*/ 1 w 36"/>
                <a:gd name="T37" fmla="*/ 0 h 96"/>
                <a:gd name="T38" fmla="*/ 1 w 36"/>
                <a:gd name="T39" fmla="*/ 0 h 96"/>
                <a:gd name="T40" fmla="*/ 1 w 36"/>
                <a:gd name="T41" fmla="*/ 0 h 96"/>
                <a:gd name="T42" fmla="*/ 1 w 36"/>
                <a:gd name="T43" fmla="*/ 0 h 96"/>
                <a:gd name="T44" fmla="*/ 1 w 36"/>
                <a:gd name="T45" fmla="*/ 0 h 96"/>
                <a:gd name="T46" fmla="*/ 1 w 36"/>
                <a:gd name="T47" fmla="*/ 0 h 96"/>
                <a:gd name="T48" fmla="*/ 1 w 36"/>
                <a:gd name="T49" fmla="*/ 0 h 96"/>
                <a:gd name="T50" fmla="*/ 1 w 36"/>
                <a:gd name="T51" fmla="*/ 0 h 96"/>
                <a:gd name="T52" fmla="*/ 1 w 36"/>
                <a:gd name="T53" fmla="*/ 0 h 96"/>
                <a:gd name="T54" fmla="*/ 1 w 36"/>
                <a:gd name="T55" fmla="*/ 0 h 96"/>
                <a:gd name="T56" fmla="*/ 1 w 36"/>
                <a:gd name="T57" fmla="*/ 0 h 96"/>
                <a:gd name="T58" fmla="*/ 1 w 36"/>
                <a:gd name="T59" fmla="*/ 0 h 96"/>
                <a:gd name="T60" fmla="*/ 1 w 36"/>
                <a:gd name="T61" fmla="*/ 0 h 96"/>
                <a:gd name="T62" fmla="*/ 1 w 36"/>
                <a:gd name="T63" fmla="*/ 0 h 96"/>
                <a:gd name="T64" fmla="*/ 1 w 36"/>
                <a:gd name="T65" fmla="*/ 0 h 96"/>
                <a:gd name="T66" fmla="*/ 1 w 36"/>
                <a:gd name="T67" fmla="*/ 0 h 96"/>
                <a:gd name="T68" fmla="*/ 1 w 36"/>
                <a:gd name="T69" fmla="*/ 0 h 96"/>
                <a:gd name="T70" fmla="*/ 1 w 36"/>
                <a:gd name="T71" fmla="*/ 0 h 96"/>
                <a:gd name="T72" fmla="*/ 1 w 36"/>
                <a:gd name="T73" fmla="*/ 0 h 96"/>
                <a:gd name="T74" fmla="*/ 1 w 36"/>
                <a:gd name="T75" fmla="*/ 0 h 96"/>
                <a:gd name="T76" fmla="*/ 1 w 36"/>
                <a:gd name="T77" fmla="*/ 0 h 96"/>
                <a:gd name="T78" fmla="*/ 1 w 36"/>
                <a:gd name="T79" fmla="*/ 0 h 96"/>
                <a:gd name="T80" fmla="*/ 1 w 36"/>
                <a:gd name="T81" fmla="*/ 0 h 96"/>
                <a:gd name="T82" fmla="*/ 1 w 36"/>
                <a:gd name="T83" fmla="*/ 0 h 96"/>
                <a:gd name="T84" fmla="*/ 1 w 36"/>
                <a:gd name="T85" fmla="*/ 0 h 96"/>
                <a:gd name="T86" fmla="*/ 1 w 36"/>
                <a:gd name="T87" fmla="*/ 0 h 96"/>
                <a:gd name="T88" fmla="*/ 1 w 36"/>
                <a:gd name="T89" fmla="*/ 0 h 96"/>
                <a:gd name="T90" fmla="*/ 1 w 36"/>
                <a:gd name="T91" fmla="*/ 0 h 96"/>
                <a:gd name="T92" fmla="*/ 1 w 36"/>
                <a:gd name="T93" fmla="*/ 0 h 96"/>
                <a:gd name="T94" fmla="*/ 1 w 36"/>
                <a:gd name="T95" fmla="*/ 0 h 96"/>
                <a:gd name="T96" fmla="*/ 1 w 36"/>
                <a:gd name="T97" fmla="*/ 0 h 96"/>
                <a:gd name="T98" fmla="*/ 1 w 36"/>
                <a:gd name="T99" fmla="*/ 0 h 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
                <a:gd name="T151" fmla="*/ 0 h 96"/>
                <a:gd name="T152" fmla="*/ 36 w 36"/>
                <a:gd name="T153" fmla="*/ 96 h 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 h="96">
                  <a:moveTo>
                    <a:pt x="31" y="0"/>
                  </a:moveTo>
                  <a:lnTo>
                    <a:pt x="29" y="3"/>
                  </a:lnTo>
                  <a:lnTo>
                    <a:pt x="25" y="8"/>
                  </a:lnTo>
                  <a:lnTo>
                    <a:pt x="22" y="12"/>
                  </a:lnTo>
                  <a:lnTo>
                    <a:pt x="19" y="16"/>
                  </a:lnTo>
                  <a:lnTo>
                    <a:pt x="17" y="22"/>
                  </a:lnTo>
                  <a:lnTo>
                    <a:pt x="14" y="28"/>
                  </a:lnTo>
                  <a:lnTo>
                    <a:pt x="10" y="32"/>
                  </a:lnTo>
                  <a:lnTo>
                    <a:pt x="8" y="38"/>
                  </a:lnTo>
                  <a:lnTo>
                    <a:pt x="6" y="44"/>
                  </a:lnTo>
                  <a:lnTo>
                    <a:pt x="3" y="50"/>
                  </a:lnTo>
                  <a:lnTo>
                    <a:pt x="2" y="54"/>
                  </a:lnTo>
                  <a:lnTo>
                    <a:pt x="1" y="59"/>
                  </a:lnTo>
                  <a:lnTo>
                    <a:pt x="0" y="64"/>
                  </a:lnTo>
                  <a:lnTo>
                    <a:pt x="2" y="68"/>
                  </a:lnTo>
                  <a:lnTo>
                    <a:pt x="2" y="73"/>
                  </a:lnTo>
                  <a:lnTo>
                    <a:pt x="3" y="78"/>
                  </a:lnTo>
                  <a:lnTo>
                    <a:pt x="4" y="83"/>
                  </a:lnTo>
                  <a:lnTo>
                    <a:pt x="6" y="88"/>
                  </a:lnTo>
                  <a:lnTo>
                    <a:pt x="6" y="91"/>
                  </a:lnTo>
                  <a:lnTo>
                    <a:pt x="6" y="93"/>
                  </a:lnTo>
                  <a:lnTo>
                    <a:pt x="6" y="95"/>
                  </a:lnTo>
                  <a:lnTo>
                    <a:pt x="7" y="96"/>
                  </a:lnTo>
                  <a:lnTo>
                    <a:pt x="14" y="92"/>
                  </a:lnTo>
                  <a:lnTo>
                    <a:pt x="13" y="91"/>
                  </a:lnTo>
                  <a:lnTo>
                    <a:pt x="11" y="89"/>
                  </a:lnTo>
                  <a:lnTo>
                    <a:pt x="10" y="84"/>
                  </a:lnTo>
                  <a:lnTo>
                    <a:pt x="9" y="78"/>
                  </a:lnTo>
                  <a:lnTo>
                    <a:pt x="7" y="75"/>
                  </a:lnTo>
                  <a:lnTo>
                    <a:pt x="7" y="70"/>
                  </a:lnTo>
                  <a:lnTo>
                    <a:pt x="7" y="67"/>
                  </a:lnTo>
                  <a:lnTo>
                    <a:pt x="7" y="62"/>
                  </a:lnTo>
                  <a:lnTo>
                    <a:pt x="7" y="57"/>
                  </a:lnTo>
                  <a:lnTo>
                    <a:pt x="9" y="52"/>
                  </a:lnTo>
                  <a:lnTo>
                    <a:pt x="10" y="46"/>
                  </a:lnTo>
                  <a:lnTo>
                    <a:pt x="13" y="42"/>
                  </a:lnTo>
                  <a:lnTo>
                    <a:pt x="15" y="35"/>
                  </a:lnTo>
                  <a:lnTo>
                    <a:pt x="17" y="30"/>
                  </a:lnTo>
                  <a:lnTo>
                    <a:pt x="19" y="26"/>
                  </a:lnTo>
                  <a:lnTo>
                    <a:pt x="22" y="21"/>
                  </a:lnTo>
                  <a:lnTo>
                    <a:pt x="23" y="17"/>
                  </a:lnTo>
                  <a:lnTo>
                    <a:pt x="25" y="14"/>
                  </a:lnTo>
                  <a:lnTo>
                    <a:pt x="26" y="12"/>
                  </a:lnTo>
                  <a:lnTo>
                    <a:pt x="29" y="9"/>
                  </a:lnTo>
                  <a:lnTo>
                    <a:pt x="31" y="5"/>
                  </a:lnTo>
                  <a:lnTo>
                    <a:pt x="33" y="3"/>
                  </a:lnTo>
                  <a:lnTo>
                    <a:pt x="34" y="0"/>
                  </a:lnTo>
                  <a:lnTo>
                    <a:pt x="36" y="0"/>
                  </a:lnTo>
                  <a:lnTo>
                    <a:pt x="31" y="0"/>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6" name="Freeform 292"/>
            <p:cNvSpPr>
              <a:spLocks/>
            </p:cNvSpPr>
            <p:nvPr/>
          </p:nvSpPr>
          <p:spPr bwMode="auto">
            <a:xfrm>
              <a:off x="5425" y="2060"/>
              <a:ext cx="14" cy="43"/>
            </a:xfrm>
            <a:custGeom>
              <a:avLst/>
              <a:gdLst>
                <a:gd name="T0" fmla="*/ 1 w 27"/>
                <a:gd name="T1" fmla="*/ 1 h 86"/>
                <a:gd name="T2" fmla="*/ 1 w 27"/>
                <a:gd name="T3" fmla="*/ 1 h 86"/>
                <a:gd name="T4" fmla="*/ 1 w 27"/>
                <a:gd name="T5" fmla="*/ 1 h 86"/>
                <a:gd name="T6" fmla="*/ 1 w 27"/>
                <a:gd name="T7" fmla="*/ 1 h 86"/>
                <a:gd name="T8" fmla="*/ 1 w 27"/>
                <a:gd name="T9" fmla="*/ 1 h 86"/>
                <a:gd name="T10" fmla="*/ 1 w 27"/>
                <a:gd name="T11" fmla="*/ 1 h 86"/>
                <a:gd name="T12" fmla="*/ 1 w 27"/>
                <a:gd name="T13" fmla="*/ 1 h 86"/>
                <a:gd name="T14" fmla="*/ 1 w 27"/>
                <a:gd name="T15" fmla="*/ 1 h 86"/>
                <a:gd name="T16" fmla="*/ 1 w 27"/>
                <a:gd name="T17" fmla="*/ 1 h 86"/>
                <a:gd name="T18" fmla="*/ 1 w 27"/>
                <a:gd name="T19" fmla="*/ 1 h 86"/>
                <a:gd name="T20" fmla="*/ 1 w 27"/>
                <a:gd name="T21" fmla="*/ 1 h 86"/>
                <a:gd name="T22" fmla="*/ 1 w 27"/>
                <a:gd name="T23" fmla="*/ 1 h 86"/>
                <a:gd name="T24" fmla="*/ 0 w 27"/>
                <a:gd name="T25" fmla="*/ 1 h 86"/>
                <a:gd name="T26" fmla="*/ 0 w 27"/>
                <a:gd name="T27" fmla="*/ 1 h 86"/>
                <a:gd name="T28" fmla="*/ 1 w 27"/>
                <a:gd name="T29" fmla="*/ 1 h 86"/>
                <a:gd name="T30" fmla="*/ 1 w 27"/>
                <a:gd name="T31" fmla="*/ 1 h 86"/>
                <a:gd name="T32" fmla="*/ 1 w 27"/>
                <a:gd name="T33" fmla="*/ 1 h 86"/>
                <a:gd name="T34" fmla="*/ 1 w 27"/>
                <a:gd name="T35" fmla="*/ 1 h 86"/>
                <a:gd name="T36" fmla="*/ 1 w 27"/>
                <a:gd name="T37" fmla="*/ 1 h 86"/>
                <a:gd name="T38" fmla="*/ 1 w 27"/>
                <a:gd name="T39" fmla="*/ 1 h 86"/>
                <a:gd name="T40" fmla="*/ 1 w 27"/>
                <a:gd name="T41" fmla="*/ 1 h 86"/>
                <a:gd name="T42" fmla="*/ 1 w 27"/>
                <a:gd name="T43" fmla="*/ 1 h 86"/>
                <a:gd name="T44" fmla="*/ 1 w 27"/>
                <a:gd name="T45" fmla="*/ 1 h 86"/>
                <a:gd name="T46" fmla="*/ 1 w 27"/>
                <a:gd name="T47" fmla="*/ 1 h 86"/>
                <a:gd name="T48" fmla="*/ 1 w 27"/>
                <a:gd name="T49" fmla="*/ 1 h 86"/>
                <a:gd name="T50" fmla="*/ 1 w 27"/>
                <a:gd name="T51" fmla="*/ 1 h 86"/>
                <a:gd name="T52" fmla="*/ 1 w 27"/>
                <a:gd name="T53" fmla="*/ 1 h 86"/>
                <a:gd name="T54" fmla="*/ 1 w 27"/>
                <a:gd name="T55" fmla="*/ 1 h 86"/>
                <a:gd name="T56" fmla="*/ 1 w 27"/>
                <a:gd name="T57" fmla="*/ 1 h 86"/>
                <a:gd name="T58" fmla="*/ 1 w 27"/>
                <a:gd name="T59" fmla="*/ 1 h 86"/>
                <a:gd name="T60" fmla="*/ 1 w 27"/>
                <a:gd name="T61" fmla="*/ 1 h 86"/>
                <a:gd name="T62" fmla="*/ 1 w 27"/>
                <a:gd name="T63" fmla="*/ 1 h 86"/>
                <a:gd name="T64" fmla="*/ 1 w 27"/>
                <a:gd name="T65" fmla="*/ 1 h 86"/>
                <a:gd name="T66" fmla="*/ 1 w 27"/>
                <a:gd name="T67" fmla="*/ 1 h 86"/>
                <a:gd name="T68" fmla="*/ 1 w 27"/>
                <a:gd name="T69" fmla="*/ 1 h 86"/>
                <a:gd name="T70" fmla="*/ 1 w 27"/>
                <a:gd name="T71" fmla="*/ 1 h 86"/>
                <a:gd name="T72" fmla="*/ 1 w 27"/>
                <a:gd name="T73" fmla="*/ 1 h 86"/>
                <a:gd name="T74" fmla="*/ 1 w 27"/>
                <a:gd name="T75" fmla="*/ 1 h 86"/>
                <a:gd name="T76" fmla="*/ 1 w 27"/>
                <a:gd name="T77" fmla="*/ 1 h 86"/>
                <a:gd name="T78" fmla="*/ 1 w 27"/>
                <a:gd name="T79" fmla="*/ 1 h 86"/>
                <a:gd name="T80" fmla="*/ 1 w 27"/>
                <a:gd name="T81" fmla="*/ 1 h 86"/>
                <a:gd name="T82" fmla="*/ 1 w 27"/>
                <a:gd name="T83" fmla="*/ 1 h 86"/>
                <a:gd name="T84" fmla="*/ 1 w 27"/>
                <a:gd name="T85" fmla="*/ 1 h 86"/>
                <a:gd name="T86" fmla="*/ 1 w 27"/>
                <a:gd name="T87" fmla="*/ 1 h 86"/>
                <a:gd name="T88" fmla="*/ 1 w 27"/>
                <a:gd name="T89" fmla="*/ 0 h 86"/>
                <a:gd name="T90" fmla="*/ 1 w 27"/>
                <a:gd name="T91" fmla="*/ 1 h 86"/>
                <a:gd name="T92" fmla="*/ 1 w 27"/>
                <a:gd name="T93" fmla="*/ 1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
                <a:gd name="T142" fmla="*/ 0 h 86"/>
                <a:gd name="T143" fmla="*/ 27 w 27"/>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 h="86">
                  <a:moveTo>
                    <a:pt x="24" y="1"/>
                  </a:moveTo>
                  <a:lnTo>
                    <a:pt x="23" y="2"/>
                  </a:lnTo>
                  <a:lnTo>
                    <a:pt x="19" y="7"/>
                  </a:lnTo>
                  <a:lnTo>
                    <a:pt x="17" y="9"/>
                  </a:lnTo>
                  <a:lnTo>
                    <a:pt x="15" y="14"/>
                  </a:lnTo>
                  <a:lnTo>
                    <a:pt x="12" y="17"/>
                  </a:lnTo>
                  <a:lnTo>
                    <a:pt x="10" y="22"/>
                  </a:lnTo>
                  <a:lnTo>
                    <a:pt x="8" y="27"/>
                  </a:lnTo>
                  <a:lnTo>
                    <a:pt x="6" y="31"/>
                  </a:lnTo>
                  <a:lnTo>
                    <a:pt x="3" y="36"/>
                  </a:lnTo>
                  <a:lnTo>
                    <a:pt x="2" y="41"/>
                  </a:lnTo>
                  <a:lnTo>
                    <a:pt x="1" y="45"/>
                  </a:lnTo>
                  <a:lnTo>
                    <a:pt x="0" y="50"/>
                  </a:lnTo>
                  <a:lnTo>
                    <a:pt x="0" y="54"/>
                  </a:lnTo>
                  <a:lnTo>
                    <a:pt x="1" y="59"/>
                  </a:lnTo>
                  <a:lnTo>
                    <a:pt x="1" y="62"/>
                  </a:lnTo>
                  <a:lnTo>
                    <a:pt x="1" y="65"/>
                  </a:lnTo>
                  <a:lnTo>
                    <a:pt x="2" y="68"/>
                  </a:lnTo>
                  <a:lnTo>
                    <a:pt x="2" y="71"/>
                  </a:lnTo>
                  <a:lnTo>
                    <a:pt x="3" y="76"/>
                  </a:lnTo>
                  <a:lnTo>
                    <a:pt x="4" y="79"/>
                  </a:lnTo>
                  <a:lnTo>
                    <a:pt x="4" y="84"/>
                  </a:lnTo>
                  <a:lnTo>
                    <a:pt x="6" y="86"/>
                  </a:lnTo>
                  <a:lnTo>
                    <a:pt x="9" y="83"/>
                  </a:lnTo>
                  <a:lnTo>
                    <a:pt x="9" y="81"/>
                  </a:lnTo>
                  <a:lnTo>
                    <a:pt x="8" y="77"/>
                  </a:lnTo>
                  <a:lnTo>
                    <a:pt x="7" y="74"/>
                  </a:lnTo>
                  <a:lnTo>
                    <a:pt x="6" y="70"/>
                  </a:lnTo>
                  <a:lnTo>
                    <a:pt x="6" y="67"/>
                  </a:lnTo>
                  <a:lnTo>
                    <a:pt x="6" y="63"/>
                  </a:lnTo>
                  <a:lnTo>
                    <a:pt x="6" y="59"/>
                  </a:lnTo>
                  <a:lnTo>
                    <a:pt x="6" y="55"/>
                  </a:lnTo>
                  <a:lnTo>
                    <a:pt x="6" y="51"/>
                  </a:lnTo>
                  <a:lnTo>
                    <a:pt x="6" y="46"/>
                  </a:lnTo>
                  <a:lnTo>
                    <a:pt x="7" y="41"/>
                  </a:lnTo>
                  <a:lnTo>
                    <a:pt x="8" y="38"/>
                  </a:lnTo>
                  <a:lnTo>
                    <a:pt x="9" y="35"/>
                  </a:lnTo>
                  <a:lnTo>
                    <a:pt x="11" y="31"/>
                  </a:lnTo>
                  <a:lnTo>
                    <a:pt x="12" y="28"/>
                  </a:lnTo>
                  <a:lnTo>
                    <a:pt x="15" y="23"/>
                  </a:lnTo>
                  <a:lnTo>
                    <a:pt x="16" y="21"/>
                  </a:lnTo>
                  <a:lnTo>
                    <a:pt x="18" y="17"/>
                  </a:lnTo>
                  <a:lnTo>
                    <a:pt x="21" y="12"/>
                  </a:lnTo>
                  <a:lnTo>
                    <a:pt x="24" y="8"/>
                  </a:lnTo>
                  <a:lnTo>
                    <a:pt x="27" y="0"/>
                  </a:lnTo>
                  <a:lnTo>
                    <a:pt x="24" y="1"/>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7" name="Freeform 293"/>
            <p:cNvSpPr>
              <a:spLocks/>
            </p:cNvSpPr>
            <p:nvPr/>
          </p:nvSpPr>
          <p:spPr bwMode="auto">
            <a:xfrm>
              <a:off x="5443" y="2061"/>
              <a:ext cx="12" cy="35"/>
            </a:xfrm>
            <a:custGeom>
              <a:avLst/>
              <a:gdLst>
                <a:gd name="T0" fmla="*/ 1 w 24"/>
                <a:gd name="T1" fmla="*/ 0 h 72"/>
                <a:gd name="T2" fmla="*/ 1 w 24"/>
                <a:gd name="T3" fmla="*/ 0 h 72"/>
                <a:gd name="T4" fmla="*/ 1 w 24"/>
                <a:gd name="T5" fmla="*/ 0 h 72"/>
                <a:gd name="T6" fmla="*/ 1 w 24"/>
                <a:gd name="T7" fmla="*/ 0 h 72"/>
                <a:gd name="T8" fmla="*/ 1 w 24"/>
                <a:gd name="T9" fmla="*/ 0 h 72"/>
                <a:gd name="T10" fmla="*/ 1 w 24"/>
                <a:gd name="T11" fmla="*/ 0 h 72"/>
                <a:gd name="T12" fmla="*/ 1 w 24"/>
                <a:gd name="T13" fmla="*/ 0 h 72"/>
                <a:gd name="T14" fmla="*/ 0 w 24"/>
                <a:gd name="T15" fmla="*/ 0 h 72"/>
                <a:gd name="T16" fmla="*/ 0 w 24"/>
                <a:gd name="T17" fmla="*/ 0 h 72"/>
                <a:gd name="T18" fmla="*/ 0 w 24"/>
                <a:gd name="T19" fmla="*/ 0 h 72"/>
                <a:gd name="T20" fmla="*/ 0 w 24"/>
                <a:gd name="T21" fmla="*/ 0 h 72"/>
                <a:gd name="T22" fmla="*/ 0 w 24"/>
                <a:gd name="T23" fmla="*/ 0 h 72"/>
                <a:gd name="T24" fmla="*/ 0 w 24"/>
                <a:gd name="T25" fmla="*/ 0 h 72"/>
                <a:gd name="T26" fmla="*/ 0 w 24"/>
                <a:gd name="T27" fmla="*/ 0 h 72"/>
                <a:gd name="T28" fmla="*/ 1 w 24"/>
                <a:gd name="T29" fmla="*/ 0 h 72"/>
                <a:gd name="T30" fmla="*/ 1 w 24"/>
                <a:gd name="T31" fmla="*/ 0 h 72"/>
                <a:gd name="T32" fmla="*/ 1 w 24"/>
                <a:gd name="T33" fmla="*/ 0 h 72"/>
                <a:gd name="T34" fmla="*/ 1 w 24"/>
                <a:gd name="T35" fmla="*/ 0 h 72"/>
                <a:gd name="T36" fmla="*/ 1 w 24"/>
                <a:gd name="T37" fmla="*/ 0 h 72"/>
                <a:gd name="T38" fmla="*/ 1 w 24"/>
                <a:gd name="T39" fmla="*/ 0 h 72"/>
                <a:gd name="T40" fmla="*/ 1 w 24"/>
                <a:gd name="T41" fmla="*/ 0 h 72"/>
                <a:gd name="T42" fmla="*/ 1 w 24"/>
                <a:gd name="T43" fmla="*/ 0 h 72"/>
                <a:gd name="T44" fmla="*/ 1 w 24"/>
                <a:gd name="T45" fmla="*/ 0 h 72"/>
                <a:gd name="T46" fmla="*/ 1 w 24"/>
                <a:gd name="T47" fmla="*/ 0 h 72"/>
                <a:gd name="T48" fmla="*/ 1 w 24"/>
                <a:gd name="T49" fmla="*/ 0 h 72"/>
                <a:gd name="T50" fmla="*/ 1 w 24"/>
                <a:gd name="T51" fmla="*/ 0 h 72"/>
                <a:gd name="T52" fmla="*/ 1 w 24"/>
                <a:gd name="T53" fmla="*/ 0 h 72"/>
                <a:gd name="T54" fmla="*/ 1 w 24"/>
                <a:gd name="T55" fmla="*/ 0 h 72"/>
                <a:gd name="T56" fmla="*/ 1 w 24"/>
                <a:gd name="T57" fmla="*/ 0 h 72"/>
                <a:gd name="T58" fmla="*/ 1 w 24"/>
                <a:gd name="T59" fmla="*/ 0 h 72"/>
                <a:gd name="T60" fmla="*/ 1 w 24"/>
                <a:gd name="T61" fmla="*/ 0 h 72"/>
                <a:gd name="T62" fmla="*/ 1 w 24"/>
                <a:gd name="T63" fmla="*/ 0 h 72"/>
                <a:gd name="T64" fmla="*/ 1 w 24"/>
                <a:gd name="T65" fmla="*/ 0 h 72"/>
                <a:gd name="T66" fmla="*/ 1 w 24"/>
                <a:gd name="T67" fmla="*/ 0 h 72"/>
                <a:gd name="T68" fmla="*/ 1 w 24"/>
                <a:gd name="T69" fmla="*/ 0 h 72"/>
                <a:gd name="T70" fmla="*/ 1 w 24"/>
                <a:gd name="T71" fmla="*/ 0 h 72"/>
                <a:gd name="T72" fmla="*/ 1 w 24"/>
                <a:gd name="T73" fmla="*/ 0 h 72"/>
                <a:gd name="T74" fmla="*/ 1 w 24"/>
                <a:gd name="T75" fmla="*/ 0 h 72"/>
                <a:gd name="T76" fmla="*/ 1 w 24"/>
                <a:gd name="T77" fmla="*/ 0 h 72"/>
                <a:gd name="T78" fmla="*/ 1 w 24"/>
                <a:gd name="T79" fmla="*/ 0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
                <a:gd name="T121" fmla="*/ 0 h 72"/>
                <a:gd name="T122" fmla="*/ 24 w 24"/>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 h="72">
                  <a:moveTo>
                    <a:pt x="17" y="0"/>
                  </a:moveTo>
                  <a:lnTo>
                    <a:pt x="16" y="1"/>
                  </a:lnTo>
                  <a:lnTo>
                    <a:pt x="15" y="5"/>
                  </a:lnTo>
                  <a:lnTo>
                    <a:pt x="11" y="8"/>
                  </a:lnTo>
                  <a:lnTo>
                    <a:pt x="8" y="14"/>
                  </a:lnTo>
                  <a:lnTo>
                    <a:pt x="4" y="20"/>
                  </a:lnTo>
                  <a:lnTo>
                    <a:pt x="2" y="27"/>
                  </a:lnTo>
                  <a:lnTo>
                    <a:pt x="0" y="30"/>
                  </a:lnTo>
                  <a:lnTo>
                    <a:pt x="0" y="34"/>
                  </a:lnTo>
                  <a:lnTo>
                    <a:pt x="0" y="37"/>
                  </a:lnTo>
                  <a:lnTo>
                    <a:pt x="0" y="42"/>
                  </a:lnTo>
                  <a:lnTo>
                    <a:pt x="0" y="47"/>
                  </a:lnTo>
                  <a:lnTo>
                    <a:pt x="0" y="53"/>
                  </a:lnTo>
                  <a:lnTo>
                    <a:pt x="0" y="58"/>
                  </a:lnTo>
                  <a:lnTo>
                    <a:pt x="1" y="64"/>
                  </a:lnTo>
                  <a:lnTo>
                    <a:pt x="1" y="67"/>
                  </a:lnTo>
                  <a:lnTo>
                    <a:pt x="1" y="69"/>
                  </a:lnTo>
                  <a:lnTo>
                    <a:pt x="1" y="70"/>
                  </a:lnTo>
                  <a:lnTo>
                    <a:pt x="2" y="72"/>
                  </a:lnTo>
                  <a:lnTo>
                    <a:pt x="7" y="69"/>
                  </a:lnTo>
                  <a:lnTo>
                    <a:pt x="5" y="67"/>
                  </a:lnTo>
                  <a:lnTo>
                    <a:pt x="5" y="64"/>
                  </a:lnTo>
                  <a:lnTo>
                    <a:pt x="5" y="58"/>
                  </a:lnTo>
                  <a:lnTo>
                    <a:pt x="5" y="52"/>
                  </a:lnTo>
                  <a:lnTo>
                    <a:pt x="4" y="49"/>
                  </a:lnTo>
                  <a:lnTo>
                    <a:pt x="4" y="45"/>
                  </a:lnTo>
                  <a:lnTo>
                    <a:pt x="4" y="42"/>
                  </a:lnTo>
                  <a:lnTo>
                    <a:pt x="4" y="38"/>
                  </a:lnTo>
                  <a:lnTo>
                    <a:pt x="4" y="32"/>
                  </a:lnTo>
                  <a:lnTo>
                    <a:pt x="7" y="28"/>
                  </a:lnTo>
                  <a:lnTo>
                    <a:pt x="7" y="23"/>
                  </a:lnTo>
                  <a:lnTo>
                    <a:pt x="9" y="20"/>
                  </a:lnTo>
                  <a:lnTo>
                    <a:pt x="11" y="15"/>
                  </a:lnTo>
                  <a:lnTo>
                    <a:pt x="16" y="12"/>
                  </a:lnTo>
                  <a:lnTo>
                    <a:pt x="18" y="7"/>
                  </a:lnTo>
                  <a:lnTo>
                    <a:pt x="22" y="5"/>
                  </a:lnTo>
                  <a:lnTo>
                    <a:pt x="23" y="1"/>
                  </a:lnTo>
                  <a:lnTo>
                    <a:pt x="24" y="1"/>
                  </a:lnTo>
                  <a:lnTo>
                    <a:pt x="17" y="0"/>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8" name="Freeform 294"/>
            <p:cNvSpPr>
              <a:spLocks/>
            </p:cNvSpPr>
            <p:nvPr/>
          </p:nvSpPr>
          <p:spPr bwMode="auto">
            <a:xfrm>
              <a:off x="5455" y="2061"/>
              <a:ext cx="10" cy="28"/>
            </a:xfrm>
            <a:custGeom>
              <a:avLst/>
              <a:gdLst>
                <a:gd name="T0" fmla="*/ 1 w 19"/>
                <a:gd name="T1" fmla="*/ 0 h 58"/>
                <a:gd name="T2" fmla="*/ 1 w 19"/>
                <a:gd name="T3" fmla="*/ 0 h 58"/>
                <a:gd name="T4" fmla="*/ 1 w 19"/>
                <a:gd name="T5" fmla="*/ 0 h 58"/>
                <a:gd name="T6" fmla="*/ 1 w 19"/>
                <a:gd name="T7" fmla="*/ 0 h 58"/>
                <a:gd name="T8" fmla="*/ 1 w 19"/>
                <a:gd name="T9" fmla="*/ 0 h 58"/>
                <a:gd name="T10" fmla="*/ 1 w 19"/>
                <a:gd name="T11" fmla="*/ 0 h 58"/>
                <a:gd name="T12" fmla="*/ 1 w 19"/>
                <a:gd name="T13" fmla="*/ 0 h 58"/>
                <a:gd name="T14" fmla="*/ 1 w 19"/>
                <a:gd name="T15" fmla="*/ 0 h 58"/>
                <a:gd name="T16" fmla="*/ 1 w 19"/>
                <a:gd name="T17" fmla="*/ 0 h 58"/>
                <a:gd name="T18" fmla="*/ 1 w 19"/>
                <a:gd name="T19" fmla="*/ 0 h 58"/>
                <a:gd name="T20" fmla="*/ 1 w 19"/>
                <a:gd name="T21" fmla="*/ 0 h 58"/>
                <a:gd name="T22" fmla="*/ 0 w 19"/>
                <a:gd name="T23" fmla="*/ 0 h 58"/>
                <a:gd name="T24" fmla="*/ 1 w 19"/>
                <a:gd name="T25" fmla="*/ 0 h 58"/>
                <a:gd name="T26" fmla="*/ 1 w 19"/>
                <a:gd name="T27" fmla="*/ 0 h 58"/>
                <a:gd name="T28" fmla="*/ 1 w 19"/>
                <a:gd name="T29" fmla="*/ 0 h 58"/>
                <a:gd name="T30" fmla="*/ 1 w 19"/>
                <a:gd name="T31" fmla="*/ 0 h 58"/>
                <a:gd name="T32" fmla="*/ 1 w 19"/>
                <a:gd name="T33" fmla="*/ 0 h 58"/>
                <a:gd name="T34" fmla="*/ 1 w 19"/>
                <a:gd name="T35" fmla="*/ 0 h 58"/>
                <a:gd name="T36" fmla="*/ 1 w 19"/>
                <a:gd name="T37" fmla="*/ 0 h 58"/>
                <a:gd name="T38" fmla="*/ 1 w 19"/>
                <a:gd name="T39" fmla="*/ 0 h 58"/>
                <a:gd name="T40" fmla="*/ 1 w 19"/>
                <a:gd name="T41" fmla="*/ 0 h 58"/>
                <a:gd name="T42" fmla="*/ 1 w 19"/>
                <a:gd name="T43" fmla="*/ 0 h 58"/>
                <a:gd name="T44" fmla="*/ 1 w 19"/>
                <a:gd name="T45" fmla="*/ 0 h 58"/>
                <a:gd name="T46" fmla="*/ 1 w 19"/>
                <a:gd name="T47" fmla="*/ 0 h 58"/>
                <a:gd name="T48" fmla="*/ 1 w 19"/>
                <a:gd name="T49" fmla="*/ 0 h 58"/>
                <a:gd name="T50" fmla="*/ 1 w 19"/>
                <a:gd name="T51" fmla="*/ 0 h 58"/>
                <a:gd name="T52" fmla="*/ 1 w 19"/>
                <a:gd name="T53" fmla="*/ 0 h 58"/>
                <a:gd name="T54" fmla="*/ 1 w 19"/>
                <a:gd name="T55" fmla="*/ 0 h 58"/>
                <a:gd name="T56" fmla="*/ 1 w 19"/>
                <a:gd name="T57" fmla="*/ 0 h 58"/>
                <a:gd name="T58" fmla="*/ 1 w 19"/>
                <a:gd name="T59" fmla="*/ 0 h 58"/>
                <a:gd name="T60" fmla="*/ 1 w 19"/>
                <a:gd name="T61" fmla="*/ 0 h 58"/>
                <a:gd name="T62" fmla="*/ 1 w 19"/>
                <a:gd name="T63" fmla="*/ 0 h 58"/>
                <a:gd name="T64" fmla="*/ 1 w 19"/>
                <a:gd name="T65" fmla="*/ 0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58"/>
                <a:gd name="T101" fmla="*/ 19 w 19"/>
                <a:gd name="T102" fmla="*/ 58 h 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58">
                  <a:moveTo>
                    <a:pt x="13" y="0"/>
                  </a:moveTo>
                  <a:lnTo>
                    <a:pt x="12" y="1"/>
                  </a:lnTo>
                  <a:lnTo>
                    <a:pt x="11" y="5"/>
                  </a:lnTo>
                  <a:lnTo>
                    <a:pt x="9" y="7"/>
                  </a:lnTo>
                  <a:lnTo>
                    <a:pt x="8" y="9"/>
                  </a:lnTo>
                  <a:lnTo>
                    <a:pt x="7" y="13"/>
                  </a:lnTo>
                  <a:lnTo>
                    <a:pt x="7" y="16"/>
                  </a:lnTo>
                  <a:lnTo>
                    <a:pt x="4" y="20"/>
                  </a:lnTo>
                  <a:lnTo>
                    <a:pt x="3" y="23"/>
                  </a:lnTo>
                  <a:lnTo>
                    <a:pt x="2" y="27"/>
                  </a:lnTo>
                  <a:lnTo>
                    <a:pt x="1" y="30"/>
                  </a:lnTo>
                  <a:lnTo>
                    <a:pt x="0" y="37"/>
                  </a:lnTo>
                  <a:lnTo>
                    <a:pt x="1" y="43"/>
                  </a:lnTo>
                  <a:lnTo>
                    <a:pt x="3" y="58"/>
                  </a:lnTo>
                  <a:lnTo>
                    <a:pt x="11" y="55"/>
                  </a:lnTo>
                  <a:lnTo>
                    <a:pt x="10" y="54"/>
                  </a:lnTo>
                  <a:lnTo>
                    <a:pt x="9" y="51"/>
                  </a:lnTo>
                  <a:lnTo>
                    <a:pt x="8" y="47"/>
                  </a:lnTo>
                  <a:lnTo>
                    <a:pt x="8" y="43"/>
                  </a:lnTo>
                  <a:lnTo>
                    <a:pt x="7" y="37"/>
                  </a:lnTo>
                  <a:lnTo>
                    <a:pt x="7" y="31"/>
                  </a:lnTo>
                  <a:lnTo>
                    <a:pt x="7" y="27"/>
                  </a:lnTo>
                  <a:lnTo>
                    <a:pt x="9" y="23"/>
                  </a:lnTo>
                  <a:lnTo>
                    <a:pt x="10" y="20"/>
                  </a:lnTo>
                  <a:lnTo>
                    <a:pt x="12" y="16"/>
                  </a:lnTo>
                  <a:lnTo>
                    <a:pt x="13" y="13"/>
                  </a:lnTo>
                  <a:lnTo>
                    <a:pt x="16" y="9"/>
                  </a:lnTo>
                  <a:lnTo>
                    <a:pt x="17" y="6"/>
                  </a:lnTo>
                  <a:lnTo>
                    <a:pt x="18" y="3"/>
                  </a:lnTo>
                  <a:lnTo>
                    <a:pt x="19" y="0"/>
                  </a:lnTo>
                  <a:lnTo>
                    <a:pt x="13" y="0"/>
                  </a:lnTo>
                  <a:close/>
                </a:path>
              </a:pathLst>
            </a:custGeom>
            <a:solidFill>
              <a:srgbClr val="0017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9" name="Freeform 295"/>
            <p:cNvSpPr>
              <a:spLocks/>
            </p:cNvSpPr>
            <p:nvPr/>
          </p:nvSpPr>
          <p:spPr bwMode="auto">
            <a:xfrm>
              <a:off x="5391" y="1929"/>
              <a:ext cx="68" cy="92"/>
            </a:xfrm>
            <a:custGeom>
              <a:avLst/>
              <a:gdLst>
                <a:gd name="T0" fmla="*/ 0 w 137"/>
                <a:gd name="T1" fmla="*/ 0 h 185"/>
                <a:gd name="T2" fmla="*/ 0 w 137"/>
                <a:gd name="T3" fmla="*/ 0 h 185"/>
                <a:gd name="T4" fmla="*/ 0 w 137"/>
                <a:gd name="T5" fmla="*/ 0 h 185"/>
                <a:gd name="T6" fmla="*/ 0 w 137"/>
                <a:gd name="T7" fmla="*/ 0 h 185"/>
                <a:gd name="T8" fmla="*/ 0 w 137"/>
                <a:gd name="T9" fmla="*/ 0 h 185"/>
                <a:gd name="T10" fmla="*/ 0 w 137"/>
                <a:gd name="T11" fmla="*/ 0 h 185"/>
                <a:gd name="T12" fmla="*/ 0 60000 65536"/>
                <a:gd name="T13" fmla="*/ 0 60000 65536"/>
                <a:gd name="T14" fmla="*/ 0 60000 65536"/>
                <a:gd name="T15" fmla="*/ 0 60000 65536"/>
                <a:gd name="T16" fmla="*/ 0 60000 65536"/>
                <a:gd name="T17" fmla="*/ 0 60000 65536"/>
                <a:gd name="T18" fmla="*/ 0 w 137"/>
                <a:gd name="T19" fmla="*/ 0 h 185"/>
                <a:gd name="T20" fmla="*/ 137 w 137"/>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37" h="185">
                  <a:moveTo>
                    <a:pt x="0" y="2"/>
                  </a:moveTo>
                  <a:lnTo>
                    <a:pt x="0" y="185"/>
                  </a:lnTo>
                  <a:lnTo>
                    <a:pt x="137" y="185"/>
                  </a:lnTo>
                  <a:lnTo>
                    <a:pt x="137" y="0"/>
                  </a:lnTo>
                  <a:lnTo>
                    <a:pt x="0" y="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0" name="Freeform 296"/>
            <p:cNvSpPr>
              <a:spLocks/>
            </p:cNvSpPr>
            <p:nvPr/>
          </p:nvSpPr>
          <p:spPr bwMode="auto">
            <a:xfrm>
              <a:off x="5409" y="1935"/>
              <a:ext cx="47" cy="12"/>
            </a:xfrm>
            <a:custGeom>
              <a:avLst/>
              <a:gdLst>
                <a:gd name="T0" fmla="*/ 0 w 94"/>
                <a:gd name="T1" fmla="*/ 0 h 23"/>
                <a:gd name="T2" fmla="*/ 0 w 94"/>
                <a:gd name="T3" fmla="*/ 1 h 23"/>
                <a:gd name="T4" fmla="*/ 1 w 94"/>
                <a:gd name="T5" fmla="*/ 1 h 23"/>
                <a:gd name="T6" fmla="*/ 1 w 94"/>
                <a:gd name="T7" fmla="*/ 0 h 23"/>
                <a:gd name="T8" fmla="*/ 0 w 94"/>
                <a:gd name="T9" fmla="*/ 0 h 23"/>
                <a:gd name="T10" fmla="*/ 0 w 94"/>
                <a:gd name="T11" fmla="*/ 0 h 23"/>
                <a:gd name="T12" fmla="*/ 0 60000 65536"/>
                <a:gd name="T13" fmla="*/ 0 60000 65536"/>
                <a:gd name="T14" fmla="*/ 0 60000 65536"/>
                <a:gd name="T15" fmla="*/ 0 60000 65536"/>
                <a:gd name="T16" fmla="*/ 0 60000 65536"/>
                <a:gd name="T17" fmla="*/ 0 60000 65536"/>
                <a:gd name="T18" fmla="*/ 0 w 94"/>
                <a:gd name="T19" fmla="*/ 0 h 23"/>
                <a:gd name="T20" fmla="*/ 94 w 94"/>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94" h="23">
                  <a:moveTo>
                    <a:pt x="0" y="0"/>
                  </a:moveTo>
                  <a:lnTo>
                    <a:pt x="0" y="23"/>
                  </a:lnTo>
                  <a:lnTo>
                    <a:pt x="93" y="23"/>
                  </a:lnTo>
                  <a:lnTo>
                    <a:pt x="94" y="0"/>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1" name="Freeform 297"/>
            <p:cNvSpPr>
              <a:spLocks/>
            </p:cNvSpPr>
            <p:nvPr/>
          </p:nvSpPr>
          <p:spPr bwMode="auto">
            <a:xfrm>
              <a:off x="5409" y="1955"/>
              <a:ext cx="46" cy="11"/>
            </a:xfrm>
            <a:custGeom>
              <a:avLst/>
              <a:gdLst>
                <a:gd name="T0" fmla="*/ 0 w 91"/>
                <a:gd name="T1" fmla="*/ 0 h 21"/>
                <a:gd name="T2" fmla="*/ 1 w 91"/>
                <a:gd name="T3" fmla="*/ 1 h 21"/>
                <a:gd name="T4" fmla="*/ 1 w 91"/>
                <a:gd name="T5" fmla="*/ 1 h 21"/>
                <a:gd name="T6" fmla="*/ 1 w 91"/>
                <a:gd name="T7" fmla="*/ 0 h 21"/>
                <a:gd name="T8" fmla="*/ 0 w 91"/>
                <a:gd name="T9" fmla="*/ 0 h 21"/>
                <a:gd name="T10" fmla="*/ 0 w 91"/>
                <a:gd name="T11" fmla="*/ 0 h 21"/>
                <a:gd name="T12" fmla="*/ 0 60000 65536"/>
                <a:gd name="T13" fmla="*/ 0 60000 65536"/>
                <a:gd name="T14" fmla="*/ 0 60000 65536"/>
                <a:gd name="T15" fmla="*/ 0 60000 65536"/>
                <a:gd name="T16" fmla="*/ 0 60000 65536"/>
                <a:gd name="T17" fmla="*/ 0 60000 65536"/>
                <a:gd name="T18" fmla="*/ 0 w 91"/>
                <a:gd name="T19" fmla="*/ 0 h 21"/>
                <a:gd name="T20" fmla="*/ 91 w 91"/>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91" h="21">
                  <a:moveTo>
                    <a:pt x="0" y="0"/>
                  </a:moveTo>
                  <a:lnTo>
                    <a:pt x="1" y="21"/>
                  </a:lnTo>
                  <a:lnTo>
                    <a:pt x="91" y="21"/>
                  </a:lnTo>
                  <a:lnTo>
                    <a:pt x="90" y="0"/>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2" name="Freeform 298"/>
            <p:cNvSpPr>
              <a:spLocks/>
            </p:cNvSpPr>
            <p:nvPr/>
          </p:nvSpPr>
          <p:spPr bwMode="auto">
            <a:xfrm>
              <a:off x="5411" y="1977"/>
              <a:ext cx="40" cy="12"/>
            </a:xfrm>
            <a:custGeom>
              <a:avLst/>
              <a:gdLst>
                <a:gd name="T0" fmla="*/ 0 w 81"/>
                <a:gd name="T1" fmla="*/ 0 h 26"/>
                <a:gd name="T2" fmla="*/ 0 w 81"/>
                <a:gd name="T3" fmla="*/ 0 h 26"/>
                <a:gd name="T4" fmla="*/ 0 w 81"/>
                <a:gd name="T5" fmla="*/ 0 h 26"/>
                <a:gd name="T6" fmla="*/ 0 w 81"/>
                <a:gd name="T7" fmla="*/ 0 h 26"/>
                <a:gd name="T8" fmla="*/ 0 w 81"/>
                <a:gd name="T9" fmla="*/ 0 h 26"/>
                <a:gd name="T10" fmla="*/ 0 w 81"/>
                <a:gd name="T11" fmla="*/ 0 h 26"/>
                <a:gd name="T12" fmla="*/ 0 60000 65536"/>
                <a:gd name="T13" fmla="*/ 0 60000 65536"/>
                <a:gd name="T14" fmla="*/ 0 60000 65536"/>
                <a:gd name="T15" fmla="*/ 0 60000 65536"/>
                <a:gd name="T16" fmla="*/ 0 60000 65536"/>
                <a:gd name="T17" fmla="*/ 0 60000 65536"/>
                <a:gd name="T18" fmla="*/ 0 w 81"/>
                <a:gd name="T19" fmla="*/ 0 h 26"/>
                <a:gd name="T20" fmla="*/ 81 w 8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81" h="26">
                  <a:moveTo>
                    <a:pt x="0" y="0"/>
                  </a:moveTo>
                  <a:lnTo>
                    <a:pt x="0" y="23"/>
                  </a:lnTo>
                  <a:lnTo>
                    <a:pt x="81" y="26"/>
                  </a:lnTo>
                  <a:lnTo>
                    <a:pt x="81" y="4"/>
                  </a:lnTo>
                  <a:lnTo>
                    <a:pt x="0"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3" name="Freeform 299"/>
            <p:cNvSpPr>
              <a:spLocks/>
            </p:cNvSpPr>
            <p:nvPr/>
          </p:nvSpPr>
          <p:spPr bwMode="auto">
            <a:xfrm>
              <a:off x="5411" y="1997"/>
              <a:ext cx="43" cy="11"/>
            </a:xfrm>
            <a:custGeom>
              <a:avLst/>
              <a:gdLst>
                <a:gd name="T0" fmla="*/ 0 w 88"/>
                <a:gd name="T1" fmla="*/ 1 h 21"/>
                <a:gd name="T2" fmla="*/ 0 w 88"/>
                <a:gd name="T3" fmla="*/ 1 h 21"/>
                <a:gd name="T4" fmla="*/ 0 w 88"/>
                <a:gd name="T5" fmla="*/ 1 h 21"/>
                <a:gd name="T6" fmla="*/ 0 w 88"/>
                <a:gd name="T7" fmla="*/ 0 h 21"/>
                <a:gd name="T8" fmla="*/ 0 w 88"/>
                <a:gd name="T9" fmla="*/ 1 h 21"/>
                <a:gd name="T10" fmla="*/ 0 w 88"/>
                <a:gd name="T11" fmla="*/ 1 h 21"/>
                <a:gd name="T12" fmla="*/ 0 60000 65536"/>
                <a:gd name="T13" fmla="*/ 0 60000 65536"/>
                <a:gd name="T14" fmla="*/ 0 60000 65536"/>
                <a:gd name="T15" fmla="*/ 0 60000 65536"/>
                <a:gd name="T16" fmla="*/ 0 60000 65536"/>
                <a:gd name="T17" fmla="*/ 0 60000 65536"/>
                <a:gd name="T18" fmla="*/ 0 w 88"/>
                <a:gd name="T19" fmla="*/ 0 h 21"/>
                <a:gd name="T20" fmla="*/ 88 w 88"/>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88" h="21">
                  <a:moveTo>
                    <a:pt x="1" y="1"/>
                  </a:moveTo>
                  <a:lnTo>
                    <a:pt x="0" y="21"/>
                  </a:lnTo>
                  <a:lnTo>
                    <a:pt x="88" y="20"/>
                  </a:lnTo>
                  <a:lnTo>
                    <a:pt x="86" y="0"/>
                  </a:lnTo>
                  <a:lnTo>
                    <a:pt x="1" y="1"/>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4" name="Freeform 300"/>
            <p:cNvSpPr>
              <a:spLocks/>
            </p:cNvSpPr>
            <p:nvPr/>
          </p:nvSpPr>
          <p:spPr bwMode="auto">
            <a:xfrm>
              <a:off x="5395" y="1935"/>
              <a:ext cx="9" cy="11"/>
            </a:xfrm>
            <a:custGeom>
              <a:avLst/>
              <a:gdLst>
                <a:gd name="T0" fmla="*/ 1 w 18"/>
                <a:gd name="T1" fmla="*/ 1 h 22"/>
                <a:gd name="T2" fmla="*/ 0 w 18"/>
                <a:gd name="T3" fmla="*/ 1 h 22"/>
                <a:gd name="T4" fmla="*/ 1 w 18"/>
                <a:gd name="T5" fmla="*/ 1 h 22"/>
                <a:gd name="T6" fmla="*/ 1 w 18"/>
                <a:gd name="T7" fmla="*/ 0 h 22"/>
                <a:gd name="T8" fmla="*/ 1 w 18"/>
                <a:gd name="T9" fmla="*/ 1 h 22"/>
                <a:gd name="T10" fmla="*/ 1 w 18"/>
                <a:gd name="T11" fmla="*/ 1 h 22"/>
                <a:gd name="T12" fmla="*/ 0 60000 65536"/>
                <a:gd name="T13" fmla="*/ 0 60000 65536"/>
                <a:gd name="T14" fmla="*/ 0 60000 65536"/>
                <a:gd name="T15" fmla="*/ 0 60000 65536"/>
                <a:gd name="T16" fmla="*/ 0 60000 65536"/>
                <a:gd name="T17" fmla="*/ 0 60000 65536"/>
                <a:gd name="T18" fmla="*/ 0 w 18"/>
                <a:gd name="T19" fmla="*/ 0 h 22"/>
                <a:gd name="T20" fmla="*/ 18 w 1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8" h="22">
                  <a:moveTo>
                    <a:pt x="1" y="4"/>
                  </a:moveTo>
                  <a:lnTo>
                    <a:pt x="0" y="22"/>
                  </a:lnTo>
                  <a:lnTo>
                    <a:pt x="18" y="22"/>
                  </a:lnTo>
                  <a:lnTo>
                    <a:pt x="17" y="0"/>
                  </a:lnTo>
                  <a:lnTo>
                    <a:pt x="1" y="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5" name="Freeform 301"/>
            <p:cNvSpPr>
              <a:spLocks/>
            </p:cNvSpPr>
            <p:nvPr/>
          </p:nvSpPr>
          <p:spPr bwMode="auto">
            <a:xfrm>
              <a:off x="5396" y="1954"/>
              <a:ext cx="9" cy="12"/>
            </a:xfrm>
            <a:custGeom>
              <a:avLst/>
              <a:gdLst>
                <a:gd name="T0" fmla="*/ 0 w 20"/>
                <a:gd name="T1" fmla="*/ 0 h 23"/>
                <a:gd name="T2" fmla="*/ 0 w 20"/>
                <a:gd name="T3" fmla="*/ 1 h 23"/>
                <a:gd name="T4" fmla="*/ 0 w 20"/>
                <a:gd name="T5" fmla="*/ 1 h 23"/>
                <a:gd name="T6" fmla="*/ 0 w 20"/>
                <a:gd name="T7" fmla="*/ 0 h 23"/>
                <a:gd name="T8" fmla="*/ 0 w 20"/>
                <a:gd name="T9" fmla="*/ 0 h 23"/>
                <a:gd name="T10" fmla="*/ 0 w 20"/>
                <a:gd name="T11" fmla="*/ 0 h 23"/>
                <a:gd name="T12" fmla="*/ 0 60000 65536"/>
                <a:gd name="T13" fmla="*/ 0 60000 65536"/>
                <a:gd name="T14" fmla="*/ 0 60000 65536"/>
                <a:gd name="T15" fmla="*/ 0 60000 65536"/>
                <a:gd name="T16" fmla="*/ 0 60000 65536"/>
                <a:gd name="T17" fmla="*/ 0 60000 65536"/>
                <a:gd name="T18" fmla="*/ 0 w 20"/>
                <a:gd name="T19" fmla="*/ 0 h 23"/>
                <a:gd name="T20" fmla="*/ 20 w 20"/>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0" h="23">
                  <a:moveTo>
                    <a:pt x="0" y="0"/>
                  </a:moveTo>
                  <a:lnTo>
                    <a:pt x="1" y="23"/>
                  </a:lnTo>
                  <a:lnTo>
                    <a:pt x="19" y="23"/>
                  </a:lnTo>
                  <a:lnTo>
                    <a:pt x="20" y="0"/>
                  </a:ln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6" name="Freeform 302"/>
            <p:cNvSpPr>
              <a:spLocks/>
            </p:cNvSpPr>
            <p:nvPr/>
          </p:nvSpPr>
          <p:spPr bwMode="auto">
            <a:xfrm>
              <a:off x="5396" y="1976"/>
              <a:ext cx="9" cy="12"/>
            </a:xfrm>
            <a:custGeom>
              <a:avLst/>
              <a:gdLst>
                <a:gd name="T0" fmla="*/ 0 w 19"/>
                <a:gd name="T1" fmla="*/ 1 h 24"/>
                <a:gd name="T2" fmla="*/ 0 w 19"/>
                <a:gd name="T3" fmla="*/ 1 h 24"/>
                <a:gd name="T4" fmla="*/ 0 w 19"/>
                <a:gd name="T5" fmla="*/ 1 h 24"/>
                <a:gd name="T6" fmla="*/ 0 w 19"/>
                <a:gd name="T7" fmla="*/ 0 h 24"/>
                <a:gd name="T8" fmla="*/ 0 w 19"/>
                <a:gd name="T9" fmla="*/ 1 h 24"/>
                <a:gd name="T10" fmla="*/ 0 w 19"/>
                <a:gd name="T11" fmla="*/ 1 h 24"/>
                <a:gd name="T12" fmla="*/ 0 60000 65536"/>
                <a:gd name="T13" fmla="*/ 0 60000 65536"/>
                <a:gd name="T14" fmla="*/ 0 60000 65536"/>
                <a:gd name="T15" fmla="*/ 0 60000 65536"/>
                <a:gd name="T16" fmla="*/ 0 60000 65536"/>
                <a:gd name="T17" fmla="*/ 0 60000 65536"/>
                <a:gd name="T18" fmla="*/ 0 w 19"/>
                <a:gd name="T19" fmla="*/ 0 h 24"/>
                <a:gd name="T20" fmla="*/ 19 w 1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9" h="24">
                  <a:moveTo>
                    <a:pt x="1" y="1"/>
                  </a:moveTo>
                  <a:lnTo>
                    <a:pt x="0" y="24"/>
                  </a:lnTo>
                  <a:lnTo>
                    <a:pt x="19" y="24"/>
                  </a:lnTo>
                  <a:lnTo>
                    <a:pt x="18" y="0"/>
                  </a:lnTo>
                  <a:lnTo>
                    <a:pt x="1" y="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7" name="Freeform 303"/>
            <p:cNvSpPr>
              <a:spLocks/>
            </p:cNvSpPr>
            <p:nvPr/>
          </p:nvSpPr>
          <p:spPr bwMode="auto">
            <a:xfrm>
              <a:off x="5397" y="1997"/>
              <a:ext cx="8" cy="12"/>
            </a:xfrm>
            <a:custGeom>
              <a:avLst/>
              <a:gdLst>
                <a:gd name="T0" fmla="*/ 1 w 16"/>
                <a:gd name="T1" fmla="*/ 0 h 25"/>
                <a:gd name="T2" fmla="*/ 0 w 16"/>
                <a:gd name="T3" fmla="*/ 0 h 25"/>
                <a:gd name="T4" fmla="*/ 1 w 16"/>
                <a:gd name="T5" fmla="*/ 0 h 25"/>
                <a:gd name="T6" fmla="*/ 1 w 16"/>
                <a:gd name="T7" fmla="*/ 0 h 25"/>
                <a:gd name="T8" fmla="*/ 1 w 16"/>
                <a:gd name="T9" fmla="*/ 0 h 25"/>
                <a:gd name="T10" fmla="*/ 1 w 16"/>
                <a:gd name="T11" fmla="*/ 0 h 25"/>
                <a:gd name="T12" fmla="*/ 0 60000 65536"/>
                <a:gd name="T13" fmla="*/ 0 60000 65536"/>
                <a:gd name="T14" fmla="*/ 0 60000 65536"/>
                <a:gd name="T15" fmla="*/ 0 60000 65536"/>
                <a:gd name="T16" fmla="*/ 0 60000 65536"/>
                <a:gd name="T17" fmla="*/ 0 60000 65536"/>
                <a:gd name="T18" fmla="*/ 0 w 16"/>
                <a:gd name="T19" fmla="*/ 0 h 25"/>
                <a:gd name="T20" fmla="*/ 16 w 16"/>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6" h="25">
                  <a:moveTo>
                    <a:pt x="1" y="0"/>
                  </a:moveTo>
                  <a:lnTo>
                    <a:pt x="0" y="25"/>
                  </a:lnTo>
                  <a:lnTo>
                    <a:pt x="16" y="23"/>
                  </a:lnTo>
                  <a:lnTo>
                    <a:pt x="16" y="3"/>
                  </a:lnTo>
                  <a:lnTo>
                    <a:pt x="1"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8" name="Freeform 304"/>
            <p:cNvSpPr>
              <a:spLocks/>
            </p:cNvSpPr>
            <p:nvPr/>
          </p:nvSpPr>
          <p:spPr bwMode="auto">
            <a:xfrm>
              <a:off x="4853" y="2157"/>
              <a:ext cx="133" cy="288"/>
            </a:xfrm>
            <a:custGeom>
              <a:avLst/>
              <a:gdLst>
                <a:gd name="T0" fmla="*/ 1 w 265"/>
                <a:gd name="T1" fmla="*/ 0 h 577"/>
                <a:gd name="T2" fmla="*/ 1 w 265"/>
                <a:gd name="T3" fmla="*/ 0 h 577"/>
                <a:gd name="T4" fmla="*/ 1 w 265"/>
                <a:gd name="T5" fmla="*/ 0 h 577"/>
                <a:gd name="T6" fmla="*/ 1 w 265"/>
                <a:gd name="T7" fmla="*/ 0 h 577"/>
                <a:gd name="T8" fmla="*/ 0 w 265"/>
                <a:gd name="T9" fmla="*/ 0 h 577"/>
                <a:gd name="T10" fmla="*/ 1 w 265"/>
                <a:gd name="T11" fmla="*/ 0 h 577"/>
                <a:gd name="T12" fmla="*/ 1 w 265"/>
                <a:gd name="T13" fmla="*/ 0 h 577"/>
                <a:gd name="T14" fmla="*/ 1 w 265"/>
                <a:gd name="T15" fmla="*/ 0 h 577"/>
                <a:gd name="T16" fmla="*/ 1 w 265"/>
                <a:gd name="T17" fmla="*/ 0 h 5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5"/>
                <a:gd name="T28" fmla="*/ 0 h 577"/>
                <a:gd name="T29" fmla="*/ 265 w 265"/>
                <a:gd name="T30" fmla="*/ 577 h 5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5" h="577">
                  <a:moveTo>
                    <a:pt x="242" y="19"/>
                  </a:moveTo>
                  <a:lnTo>
                    <a:pt x="265" y="348"/>
                  </a:lnTo>
                  <a:lnTo>
                    <a:pt x="159" y="396"/>
                  </a:lnTo>
                  <a:lnTo>
                    <a:pt x="92" y="577"/>
                  </a:lnTo>
                  <a:lnTo>
                    <a:pt x="0" y="555"/>
                  </a:lnTo>
                  <a:lnTo>
                    <a:pt x="92" y="112"/>
                  </a:lnTo>
                  <a:lnTo>
                    <a:pt x="194" y="0"/>
                  </a:lnTo>
                  <a:lnTo>
                    <a:pt x="242"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9" name="Freeform 305"/>
            <p:cNvSpPr>
              <a:spLocks/>
            </p:cNvSpPr>
            <p:nvPr/>
          </p:nvSpPr>
          <p:spPr bwMode="auto">
            <a:xfrm>
              <a:off x="4756" y="2176"/>
              <a:ext cx="79" cy="248"/>
            </a:xfrm>
            <a:custGeom>
              <a:avLst/>
              <a:gdLst>
                <a:gd name="T0" fmla="*/ 1 w 158"/>
                <a:gd name="T1" fmla="*/ 0 h 497"/>
                <a:gd name="T2" fmla="*/ 1 w 158"/>
                <a:gd name="T3" fmla="*/ 0 h 497"/>
                <a:gd name="T4" fmla="*/ 1 w 158"/>
                <a:gd name="T5" fmla="*/ 0 h 497"/>
                <a:gd name="T6" fmla="*/ 1 w 158"/>
                <a:gd name="T7" fmla="*/ 0 h 497"/>
                <a:gd name="T8" fmla="*/ 1 w 158"/>
                <a:gd name="T9" fmla="*/ 0 h 497"/>
                <a:gd name="T10" fmla="*/ 1 w 158"/>
                <a:gd name="T11" fmla="*/ 0 h 497"/>
                <a:gd name="T12" fmla="*/ 1 w 158"/>
                <a:gd name="T13" fmla="*/ 0 h 497"/>
                <a:gd name="T14" fmla="*/ 1 w 158"/>
                <a:gd name="T15" fmla="*/ 0 h 497"/>
                <a:gd name="T16" fmla="*/ 1 w 158"/>
                <a:gd name="T17" fmla="*/ 0 h 497"/>
                <a:gd name="T18" fmla="*/ 1 w 158"/>
                <a:gd name="T19" fmla="*/ 0 h 497"/>
                <a:gd name="T20" fmla="*/ 1 w 158"/>
                <a:gd name="T21" fmla="*/ 0 h 497"/>
                <a:gd name="T22" fmla="*/ 1 w 158"/>
                <a:gd name="T23" fmla="*/ 0 h 497"/>
                <a:gd name="T24" fmla="*/ 1 w 158"/>
                <a:gd name="T25" fmla="*/ 0 h 497"/>
                <a:gd name="T26" fmla="*/ 1 w 158"/>
                <a:gd name="T27" fmla="*/ 0 h 497"/>
                <a:gd name="T28" fmla="*/ 1 w 158"/>
                <a:gd name="T29" fmla="*/ 0 h 497"/>
                <a:gd name="T30" fmla="*/ 1 w 158"/>
                <a:gd name="T31" fmla="*/ 0 h 497"/>
                <a:gd name="T32" fmla="*/ 1 w 158"/>
                <a:gd name="T33" fmla="*/ 0 h 497"/>
                <a:gd name="T34" fmla="*/ 1 w 158"/>
                <a:gd name="T35" fmla="*/ 0 h 497"/>
                <a:gd name="T36" fmla="*/ 1 w 158"/>
                <a:gd name="T37" fmla="*/ 0 h 497"/>
                <a:gd name="T38" fmla="*/ 1 w 158"/>
                <a:gd name="T39" fmla="*/ 0 h 497"/>
                <a:gd name="T40" fmla="*/ 1 w 158"/>
                <a:gd name="T41" fmla="*/ 0 h 497"/>
                <a:gd name="T42" fmla="*/ 1 w 158"/>
                <a:gd name="T43" fmla="*/ 0 h 497"/>
                <a:gd name="T44" fmla="*/ 1 w 158"/>
                <a:gd name="T45" fmla="*/ 0 h 497"/>
                <a:gd name="T46" fmla="*/ 1 w 158"/>
                <a:gd name="T47" fmla="*/ 0 h 497"/>
                <a:gd name="T48" fmla="*/ 1 w 158"/>
                <a:gd name="T49" fmla="*/ 0 h 497"/>
                <a:gd name="T50" fmla="*/ 1 w 158"/>
                <a:gd name="T51" fmla="*/ 0 h 497"/>
                <a:gd name="T52" fmla="*/ 1 w 158"/>
                <a:gd name="T53" fmla="*/ 0 h 497"/>
                <a:gd name="T54" fmla="*/ 1 w 158"/>
                <a:gd name="T55" fmla="*/ 0 h 497"/>
                <a:gd name="T56" fmla="*/ 1 w 158"/>
                <a:gd name="T57" fmla="*/ 0 h 497"/>
                <a:gd name="T58" fmla="*/ 1 w 158"/>
                <a:gd name="T59" fmla="*/ 0 h 497"/>
                <a:gd name="T60" fmla="*/ 1 w 158"/>
                <a:gd name="T61" fmla="*/ 0 h 497"/>
                <a:gd name="T62" fmla="*/ 1 w 158"/>
                <a:gd name="T63" fmla="*/ 0 h 497"/>
                <a:gd name="T64" fmla="*/ 1 w 158"/>
                <a:gd name="T65" fmla="*/ 0 h 497"/>
                <a:gd name="T66" fmla="*/ 1 w 158"/>
                <a:gd name="T67" fmla="*/ 0 h 497"/>
                <a:gd name="T68" fmla="*/ 1 w 158"/>
                <a:gd name="T69" fmla="*/ 0 h 497"/>
                <a:gd name="T70" fmla="*/ 1 w 158"/>
                <a:gd name="T71" fmla="*/ 0 h 497"/>
                <a:gd name="T72" fmla="*/ 1 w 158"/>
                <a:gd name="T73" fmla="*/ 0 h 497"/>
                <a:gd name="T74" fmla="*/ 1 w 158"/>
                <a:gd name="T75" fmla="*/ 0 h 497"/>
                <a:gd name="T76" fmla="*/ 1 w 158"/>
                <a:gd name="T77" fmla="*/ 0 h 497"/>
                <a:gd name="T78" fmla="*/ 1 w 158"/>
                <a:gd name="T79" fmla="*/ 0 h 497"/>
                <a:gd name="T80" fmla="*/ 1 w 158"/>
                <a:gd name="T81" fmla="*/ 0 h 497"/>
                <a:gd name="T82" fmla="*/ 1 w 158"/>
                <a:gd name="T83" fmla="*/ 0 h 497"/>
                <a:gd name="T84" fmla="*/ 1 w 158"/>
                <a:gd name="T85" fmla="*/ 0 h 497"/>
                <a:gd name="T86" fmla="*/ 1 w 158"/>
                <a:gd name="T87" fmla="*/ 0 h 497"/>
                <a:gd name="T88" fmla="*/ 1 w 158"/>
                <a:gd name="T89" fmla="*/ 0 h 497"/>
                <a:gd name="T90" fmla="*/ 1 w 158"/>
                <a:gd name="T91" fmla="*/ 0 h 497"/>
                <a:gd name="T92" fmla="*/ 1 w 158"/>
                <a:gd name="T93" fmla="*/ 0 h 497"/>
                <a:gd name="T94" fmla="*/ 1 w 158"/>
                <a:gd name="T95" fmla="*/ 0 h 497"/>
                <a:gd name="T96" fmla="*/ 1 w 158"/>
                <a:gd name="T97" fmla="*/ 0 h 497"/>
                <a:gd name="T98" fmla="*/ 1 w 158"/>
                <a:gd name="T99" fmla="*/ 0 h 497"/>
                <a:gd name="T100" fmla="*/ 0 w 158"/>
                <a:gd name="T101" fmla="*/ 0 h 497"/>
                <a:gd name="T102" fmla="*/ 1 w 158"/>
                <a:gd name="T103" fmla="*/ 0 h 497"/>
                <a:gd name="T104" fmla="*/ 1 w 158"/>
                <a:gd name="T105" fmla="*/ 0 h 497"/>
                <a:gd name="T106" fmla="*/ 1 w 158"/>
                <a:gd name="T107" fmla="*/ 0 h 497"/>
                <a:gd name="T108" fmla="*/ 1 w 158"/>
                <a:gd name="T109" fmla="*/ 0 h 497"/>
                <a:gd name="T110" fmla="*/ 0 w 158"/>
                <a:gd name="T111" fmla="*/ 0 h 497"/>
                <a:gd name="T112" fmla="*/ 1 w 158"/>
                <a:gd name="T113" fmla="*/ 0 h 497"/>
                <a:gd name="T114" fmla="*/ 1 w 158"/>
                <a:gd name="T115" fmla="*/ 0 h 497"/>
                <a:gd name="T116" fmla="*/ 1 w 158"/>
                <a:gd name="T117" fmla="*/ 0 h 497"/>
                <a:gd name="T118" fmla="*/ 1 w 158"/>
                <a:gd name="T119" fmla="*/ 0 h 4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8"/>
                <a:gd name="T181" fmla="*/ 0 h 497"/>
                <a:gd name="T182" fmla="*/ 158 w 158"/>
                <a:gd name="T183" fmla="*/ 497 h 49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8" h="497">
                  <a:moveTo>
                    <a:pt x="144" y="2"/>
                  </a:moveTo>
                  <a:lnTo>
                    <a:pt x="124" y="21"/>
                  </a:lnTo>
                  <a:lnTo>
                    <a:pt x="122" y="22"/>
                  </a:lnTo>
                  <a:lnTo>
                    <a:pt x="119" y="27"/>
                  </a:lnTo>
                  <a:lnTo>
                    <a:pt x="116" y="30"/>
                  </a:lnTo>
                  <a:lnTo>
                    <a:pt x="113" y="34"/>
                  </a:lnTo>
                  <a:lnTo>
                    <a:pt x="110" y="37"/>
                  </a:lnTo>
                  <a:lnTo>
                    <a:pt x="107" y="43"/>
                  </a:lnTo>
                  <a:lnTo>
                    <a:pt x="105" y="46"/>
                  </a:lnTo>
                  <a:lnTo>
                    <a:pt x="103" y="51"/>
                  </a:lnTo>
                  <a:lnTo>
                    <a:pt x="101" y="56"/>
                  </a:lnTo>
                  <a:lnTo>
                    <a:pt x="101" y="61"/>
                  </a:lnTo>
                  <a:lnTo>
                    <a:pt x="99" y="65"/>
                  </a:lnTo>
                  <a:lnTo>
                    <a:pt x="99" y="69"/>
                  </a:lnTo>
                  <a:lnTo>
                    <a:pt x="101" y="73"/>
                  </a:lnTo>
                  <a:lnTo>
                    <a:pt x="104" y="76"/>
                  </a:lnTo>
                  <a:lnTo>
                    <a:pt x="105" y="79"/>
                  </a:lnTo>
                  <a:lnTo>
                    <a:pt x="107" y="83"/>
                  </a:lnTo>
                  <a:lnTo>
                    <a:pt x="107" y="87"/>
                  </a:lnTo>
                  <a:lnTo>
                    <a:pt x="109" y="91"/>
                  </a:lnTo>
                  <a:lnTo>
                    <a:pt x="107" y="95"/>
                  </a:lnTo>
                  <a:lnTo>
                    <a:pt x="107" y="99"/>
                  </a:lnTo>
                  <a:lnTo>
                    <a:pt x="106" y="104"/>
                  </a:lnTo>
                  <a:lnTo>
                    <a:pt x="105" y="109"/>
                  </a:lnTo>
                  <a:lnTo>
                    <a:pt x="103" y="112"/>
                  </a:lnTo>
                  <a:lnTo>
                    <a:pt x="102" y="115"/>
                  </a:lnTo>
                  <a:lnTo>
                    <a:pt x="99" y="119"/>
                  </a:lnTo>
                  <a:lnTo>
                    <a:pt x="98" y="123"/>
                  </a:lnTo>
                  <a:lnTo>
                    <a:pt x="95" y="128"/>
                  </a:lnTo>
                  <a:lnTo>
                    <a:pt x="94" y="132"/>
                  </a:lnTo>
                  <a:lnTo>
                    <a:pt x="90" y="134"/>
                  </a:lnTo>
                  <a:lnTo>
                    <a:pt x="87" y="140"/>
                  </a:lnTo>
                  <a:lnTo>
                    <a:pt x="83" y="142"/>
                  </a:lnTo>
                  <a:lnTo>
                    <a:pt x="81" y="146"/>
                  </a:lnTo>
                  <a:lnTo>
                    <a:pt x="78" y="150"/>
                  </a:lnTo>
                  <a:lnTo>
                    <a:pt x="76" y="155"/>
                  </a:lnTo>
                  <a:lnTo>
                    <a:pt x="73" y="159"/>
                  </a:lnTo>
                  <a:lnTo>
                    <a:pt x="72" y="164"/>
                  </a:lnTo>
                  <a:lnTo>
                    <a:pt x="69" y="168"/>
                  </a:lnTo>
                  <a:lnTo>
                    <a:pt x="69" y="174"/>
                  </a:lnTo>
                  <a:lnTo>
                    <a:pt x="68" y="179"/>
                  </a:lnTo>
                  <a:lnTo>
                    <a:pt x="68" y="184"/>
                  </a:lnTo>
                  <a:lnTo>
                    <a:pt x="69" y="189"/>
                  </a:lnTo>
                  <a:lnTo>
                    <a:pt x="72" y="195"/>
                  </a:lnTo>
                  <a:lnTo>
                    <a:pt x="74" y="198"/>
                  </a:lnTo>
                  <a:lnTo>
                    <a:pt x="76" y="203"/>
                  </a:lnTo>
                  <a:lnTo>
                    <a:pt x="78" y="206"/>
                  </a:lnTo>
                  <a:lnTo>
                    <a:pt x="80" y="211"/>
                  </a:lnTo>
                  <a:lnTo>
                    <a:pt x="80" y="214"/>
                  </a:lnTo>
                  <a:lnTo>
                    <a:pt x="81" y="218"/>
                  </a:lnTo>
                  <a:lnTo>
                    <a:pt x="82" y="221"/>
                  </a:lnTo>
                  <a:lnTo>
                    <a:pt x="83" y="225"/>
                  </a:lnTo>
                  <a:lnTo>
                    <a:pt x="83" y="230"/>
                  </a:lnTo>
                  <a:lnTo>
                    <a:pt x="81" y="236"/>
                  </a:lnTo>
                  <a:lnTo>
                    <a:pt x="78" y="242"/>
                  </a:lnTo>
                  <a:lnTo>
                    <a:pt x="73" y="248"/>
                  </a:lnTo>
                  <a:lnTo>
                    <a:pt x="69" y="250"/>
                  </a:lnTo>
                  <a:lnTo>
                    <a:pt x="66" y="254"/>
                  </a:lnTo>
                  <a:lnTo>
                    <a:pt x="63" y="257"/>
                  </a:lnTo>
                  <a:lnTo>
                    <a:pt x="59" y="260"/>
                  </a:lnTo>
                  <a:lnTo>
                    <a:pt x="56" y="265"/>
                  </a:lnTo>
                  <a:lnTo>
                    <a:pt x="53" y="268"/>
                  </a:lnTo>
                  <a:lnTo>
                    <a:pt x="50" y="273"/>
                  </a:lnTo>
                  <a:lnTo>
                    <a:pt x="48" y="279"/>
                  </a:lnTo>
                  <a:lnTo>
                    <a:pt x="44" y="282"/>
                  </a:lnTo>
                  <a:lnTo>
                    <a:pt x="42" y="288"/>
                  </a:lnTo>
                  <a:lnTo>
                    <a:pt x="41" y="293"/>
                  </a:lnTo>
                  <a:lnTo>
                    <a:pt x="38" y="298"/>
                  </a:lnTo>
                  <a:lnTo>
                    <a:pt x="37" y="303"/>
                  </a:lnTo>
                  <a:lnTo>
                    <a:pt x="36" y="309"/>
                  </a:lnTo>
                  <a:lnTo>
                    <a:pt x="36" y="313"/>
                  </a:lnTo>
                  <a:lnTo>
                    <a:pt x="36" y="319"/>
                  </a:lnTo>
                  <a:lnTo>
                    <a:pt x="36" y="323"/>
                  </a:lnTo>
                  <a:lnTo>
                    <a:pt x="37" y="327"/>
                  </a:lnTo>
                  <a:lnTo>
                    <a:pt x="38" y="331"/>
                  </a:lnTo>
                  <a:lnTo>
                    <a:pt x="41" y="335"/>
                  </a:lnTo>
                  <a:lnTo>
                    <a:pt x="42" y="339"/>
                  </a:lnTo>
                  <a:lnTo>
                    <a:pt x="44" y="343"/>
                  </a:lnTo>
                  <a:lnTo>
                    <a:pt x="45" y="347"/>
                  </a:lnTo>
                  <a:lnTo>
                    <a:pt x="48" y="351"/>
                  </a:lnTo>
                  <a:lnTo>
                    <a:pt x="49" y="355"/>
                  </a:lnTo>
                  <a:lnTo>
                    <a:pt x="50" y="358"/>
                  </a:lnTo>
                  <a:lnTo>
                    <a:pt x="51" y="362"/>
                  </a:lnTo>
                  <a:lnTo>
                    <a:pt x="52" y="365"/>
                  </a:lnTo>
                  <a:lnTo>
                    <a:pt x="51" y="369"/>
                  </a:lnTo>
                  <a:lnTo>
                    <a:pt x="51" y="372"/>
                  </a:lnTo>
                  <a:lnTo>
                    <a:pt x="51" y="374"/>
                  </a:lnTo>
                  <a:lnTo>
                    <a:pt x="50" y="379"/>
                  </a:lnTo>
                  <a:lnTo>
                    <a:pt x="46" y="381"/>
                  </a:lnTo>
                  <a:lnTo>
                    <a:pt x="43" y="386"/>
                  </a:lnTo>
                  <a:lnTo>
                    <a:pt x="40" y="390"/>
                  </a:lnTo>
                  <a:lnTo>
                    <a:pt x="36" y="395"/>
                  </a:lnTo>
                  <a:lnTo>
                    <a:pt x="30" y="401"/>
                  </a:lnTo>
                  <a:lnTo>
                    <a:pt x="26" y="407"/>
                  </a:lnTo>
                  <a:lnTo>
                    <a:pt x="21" y="412"/>
                  </a:lnTo>
                  <a:lnTo>
                    <a:pt x="17" y="418"/>
                  </a:lnTo>
                  <a:lnTo>
                    <a:pt x="12" y="423"/>
                  </a:lnTo>
                  <a:lnTo>
                    <a:pt x="8" y="428"/>
                  </a:lnTo>
                  <a:lnTo>
                    <a:pt x="4" y="433"/>
                  </a:lnTo>
                  <a:lnTo>
                    <a:pt x="3" y="439"/>
                  </a:lnTo>
                  <a:lnTo>
                    <a:pt x="0" y="442"/>
                  </a:lnTo>
                  <a:lnTo>
                    <a:pt x="0" y="447"/>
                  </a:lnTo>
                  <a:lnTo>
                    <a:pt x="0" y="450"/>
                  </a:lnTo>
                  <a:lnTo>
                    <a:pt x="3" y="454"/>
                  </a:lnTo>
                  <a:lnTo>
                    <a:pt x="6" y="459"/>
                  </a:lnTo>
                  <a:lnTo>
                    <a:pt x="7" y="465"/>
                  </a:lnTo>
                  <a:lnTo>
                    <a:pt x="7" y="472"/>
                  </a:lnTo>
                  <a:lnTo>
                    <a:pt x="6" y="479"/>
                  </a:lnTo>
                  <a:lnTo>
                    <a:pt x="4" y="484"/>
                  </a:lnTo>
                  <a:lnTo>
                    <a:pt x="3" y="489"/>
                  </a:lnTo>
                  <a:lnTo>
                    <a:pt x="0" y="492"/>
                  </a:lnTo>
                  <a:lnTo>
                    <a:pt x="0" y="494"/>
                  </a:lnTo>
                  <a:lnTo>
                    <a:pt x="27" y="497"/>
                  </a:lnTo>
                  <a:lnTo>
                    <a:pt x="58" y="426"/>
                  </a:lnTo>
                  <a:lnTo>
                    <a:pt x="107" y="308"/>
                  </a:lnTo>
                  <a:lnTo>
                    <a:pt x="150" y="234"/>
                  </a:lnTo>
                  <a:lnTo>
                    <a:pt x="157" y="126"/>
                  </a:lnTo>
                  <a:lnTo>
                    <a:pt x="148" y="52"/>
                  </a:lnTo>
                  <a:lnTo>
                    <a:pt x="158" y="0"/>
                  </a:lnTo>
                  <a:lnTo>
                    <a:pt x="14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0" name="Freeform 306"/>
            <p:cNvSpPr>
              <a:spLocks/>
            </p:cNvSpPr>
            <p:nvPr/>
          </p:nvSpPr>
          <p:spPr bwMode="auto">
            <a:xfrm>
              <a:off x="4766" y="2161"/>
              <a:ext cx="89" cy="267"/>
            </a:xfrm>
            <a:custGeom>
              <a:avLst/>
              <a:gdLst>
                <a:gd name="T0" fmla="*/ 1 w 178"/>
                <a:gd name="T1" fmla="*/ 1 h 534"/>
                <a:gd name="T2" fmla="*/ 1 w 178"/>
                <a:gd name="T3" fmla="*/ 1 h 534"/>
                <a:gd name="T4" fmla="*/ 1 w 178"/>
                <a:gd name="T5" fmla="*/ 1 h 534"/>
                <a:gd name="T6" fmla="*/ 1 w 178"/>
                <a:gd name="T7" fmla="*/ 1 h 534"/>
                <a:gd name="T8" fmla="*/ 1 w 178"/>
                <a:gd name="T9" fmla="*/ 1 h 534"/>
                <a:gd name="T10" fmla="*/ 1 w 178"/>
                <a:gd name="T11" fmla="*/ 1 h 534"/>
                <a:gd name="T12" fmla="*/ 1 w 178"/>
                <a:gd name="T13" fmla="*/ 1 h 534"/>
                <a:gd name="T14" fmla="*/ 1 w 178"/>
                <a:gd name="T15" fmla="*/ 1 h 534"/>
                <a:gd name="T16" fmla="*/ 1 w 178"/>
                <a:gd name="T17" fmla="*/ 1 h 534"/>
                <a:gd name="T18" fmla="*/ 1 w 178"/>
                <a:gd name="T19" fmla="*/ 1 h 534"/>
                <a:gd name="T20" fmla="*/ 1 w 178"/>
                <a:gd name="T21" fmla="*/ 1 h 534"/>
                <a:gd name="T22" fmla="*/ 1 w 178"/>
                <a:gd name="T23" fmla="*/ 1 h 534"/>
                <a:gd name="T24" fmla="*/ 1 w 178"/>
                <a:gd name="T25" fmla="*/ 1 h 534"/>
                <a:gd name="T26" fmla="*/ 1 w 178"/>
                <a:gd name="T27" fmla="*/ 1 h 534"/>
                <a:gd name="T28" fmla="*/ 1 w 178"/>
                <a:gd name="T29" fmla="*/ 1 h 534"/>
                <a:gd name="T30" fmla="*/ 1 w 178"/>
                <a:gd name="T31" fmla="*/ 1 h 534"/>
                <a:gd name="T32" fmla="*/ 1 w 178"/>
                <a:gd name="T33" fmla="*/ 1 h 534"/>
                <a:gd name="T34" fmla="*/ 1 w 178"/>
                <a:gd name="T35" fmla="*/ 1 h 534"/>
                <a:gd name="T36" fmla="*/ 1 w 178"/>
                <a:gd name="T37" fmla="*/ 1 h 534"/>
                <a:gd name="T38" fmla="*/ 1 w 178"/>
                <a:gd name="T39" fmla="*/ 1 h 534"/>
                <a:gd name="T40" fmla="*/ 1 w 178"/>
                <a:gd name="T41" fmla="*/ 1 h 534"/>
                <a:gd name="T42" fmla="*/ 1 w 178"/>
                <a:gd name="T43" fmla="*/ 1 h 534"/>
                <a:gd name="T44" fmla="*/ 1 w 178"/>
                <a:gd name="T45" fmla="*/ 1 h 534"/>
                <a:gd name="T46" fmla="*/ 1 w 178"/>
                <a:gd name="T47" fmla="*/ 1 h 534"/>
                <a:gd name="T48" fmla="*/ 1 w 178"/>
                <a:gd name="T49" fmla="*/ 1 h 534"/>
                <a:gd name="T50" fmla="*/ 1 w 178"/>
                <a:gd name="T51" fmla="*/ 1 h 534"/>
                <a:gd name="T52" fmla="*/ 1 w 178"/>
                <a:gd name="T53" fmla="*/ 1 h 534"/>
                <a:gd name="T54" fmla="*/ 1 w 178"/>
                <a:gd name="T55" fmla="*/ 1 h 534"/>
                <a:gd name="T56" fmla="*/ 1 w 178"/>
                <a:gd name="T57" fmla="*/ 1 h 534"/>
                <a:gd name="T58" fmla="*/ 1 w 178"/>
                <a:gd name="T59" fmla="*/ 1 h 534"/>
                <a:gd name="T60" fmla="*/ 1 w 178"/>
                <a:gd name="T61" fmla="*/ 1 h 534"/>
                <a:gd name="T62" fmla="*/ 1 w 178"/>
                <a:gd name="T63" fmla="*/ 1 h 534"/>
                <a:gd name="T64" fmla="*/ 1 w 178"/>
                <a:gd name="T65" fmla="*/ 1 h 534"/>
                <a:gd name="T66" fmla="*/ 1 w 178"/>
                <a:gd name="T67" fmla="*/ 1 h 534"/>
                <a:gd name="T68" fmla="*/ 1 w 178"/>
                <a:gd name="T69" fmla="*/ 1 h 534"/>
                <a:gd name="T70" fmla="*/ 1 w 178"/>
                <a:gd name="T71" fmla="*/ 1 h 534"/>
                <a:gd name="T72" fmla="*/ 1 w 178"/>
                <a:gd name="T73" fmla="*/ 1 h 534"/>
                <a:gd name="T74" fmla="*/ 1 w 178"/>
                <a:gd name="T75" fmla="*/ 1 h 534"/>
                <a:gd name="T76" fmla="*/ 1 w 178"/>
                <a:gd name="T77" fmla="*/ 1 h 534"/>
                <a:gd name="T78" fmla="*/ 1 w 178"/>
                <a:gd name="T79" fmla="*/ 1 h 534"/>
                <a:gd name="T80" fmla="*/ 1 w 178"/>
                <a:gd name="T81" fmla="*/ 1 h 534"/>
                <a:gd name="T82" fmla="*/ 0 w 178"/>
                <a:gd name="T83" fmla="*/ 1 h 534"/>
                <a:gd name="T84" fmla="*/ 1 w 178"/>
                <a:gd name="T85" fmla="*/ 1 h 534"/>
                <a:gd name="T86" fmla="*/ 1 w 178"/>
                <a:gd name="T87" fmla="*/ 1 h 534"/>
                <a:gd name="T88" fmla="*/ 1 w 178"/>
                <a:gd name="T89" fmla="*/ 0 h 534"/>
                <a:gd name="T90" fmla="*/ 1 w 178"/>
                <a:gd name="T91" fmla="*/ 1 h 5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8"/>
                <a:gd name="T139" fmla="*/ 0 h 534"/>
                <a:gd name="T140" fmla="*/ 178 w 178"/>
                <a:gd name="T141" fmla="*/ 534 h 5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8" h="534">
                  <a:moveTo>
                    <a:pt x="119" y="34"/>
                  </a:moveTo>
                  <a:lnTo>
                    <a:pt x="121" y="35"/>
                  </a:lnTo>
                  <a:lnTo>
                    <a:pt x="123" y="38"/>
                  </a:lnTo>
                  <a:lnTo>
                    <a:pt x="124" y="42"/>
                  </a:lnTo>
                  <a:lnTo>
                    <a:pt x="125" y="44"/>
                  </a:lnTo>
                  <a:lnTo>
                    <a:pt x="125" y="49"/>
                  </a:lnTo>
                  <a:lnTo>
                    <a:pt x="124" y="53"/>
                  </a:lnTo>
                  <a:lnTo>
                    <a:pt x="122" y="56"/>
                  </a:lnTo>
                  <a:lnTo>
                    <a:pt x="116" y="61"/>
                  </a:lnTo>
                  <a:lnTo>
                    <a:pt x="113" y="65"/>
                  </a:lnTo>
                  <a:lnTo>
                    <a:pt x="109" y="69"/>
                  </a:lnTo>
                  <a:lnTo>
                    <a:pt x="108" y="72"/>
                  </a:lnTo>
                  <a:lnTo>
                    <a:pt x="106" y="77"/>
                  </a:lnTo>
                  <a:lnTo>
                    <a:pt x="105" y="80"/>
                  </a:lnTo>
                  <a:lnTo>
                    <a:pt x="102" y="84"/>
                  </a:lnTo>
                  <a:lnTo>
                    <a:pt x="101" y="87"/>
                  </a:lnTo>
                  <a:lnTo>
                    <a:pt x="101" y="92"/>
                  </a:lnTo>
                  <a:lnTo>
                    <a:pt x="101" y="95"/>
                  </a:lnTo>
                  <a:lnTo>
                    <a:pt x="100" y="99"/>
                  </a:lnTo>
                  <a:lnTo>
                    <a:pt x="101" y="101"/>
                  </a:lnTo>
                  <a:lnTo>
                    <a:pt x="101" y="104"/>
                  </a:lnTo>
                  <a:lnTo>
                    <a:pt x="102" y="107"/>
                  </a:lnTo>
                  <a:lnTo>
                    <a:pt x="106" y="112"/>
                  </a:lnTo>
                  <a:lnTo>
                    <a:pt x="109" y="118"/>
                  </a:lnTo>
                  <a:lnTo>
                    <a:pt x="112" y="120"/>
                  </a:lnTo>
                  <a:lnTo>
                    <a:pt x="114" y="124"/>
                  </a:lnTo>
                  <a:lnTo>
                    <a:pt x="115" y="127"/>
                  </a:lnTo>
                  <a:lnTo>
                    <a:pt x="117" y="132"/>
                  </a:lnTo>
                  <a:lnTo>
                    <a:pt x="117" y="134"/>
                  </a:lnTo>
                  <a:lnTo>
                    <a:pt x="119" y="139"/>
                  </a:lnTo>
                  <a:lnTo>
                    <a:pt x="119" y="141"/>
                  </a:lnTo>
                  <a:lnTo>
                    <a:pt x="119" y="146"/>
                  </a:lnTo>
                  <a:lnTo>
                    <a:pt x="117" y="148"/>
                  </a:lnTo>
                  <a:lnTo>
                    <a:pt x="115" y="151"/>
                  </a:lnTo>
                  <a:lnTo>
                    <a:pt x="113" y="154"/>
                  </a:lnTo>
                  <a:lnTo>
                    <a:pt x="109" y="157"/>
                  </a:lnTo>
                  <a:lnTo>
                    <a:pt x="104" y="160"/>
                  </a:lnTo>
                  <a:lnTo>
                    <a:pt x="100" y="163"/>
                  </a:lnTo>
                  <a:lnTo>
                    <a:pt x="97" y="166"/>
                  </a:lnTo>
                  <a:lnTo>
                    <a:pt x="93" y="170"/>
                  </a:lnTo>
                  <a:lnTo>
                    <a:pt x="90" y="174"/>
                  </a:lnTo>
                  <a:lnTo>
                    <a:pt x="87" y="179"/>
                  </a:lnTo>
                  <a:lnTo>
                    <a:pt x="85" y="184"/>
                  </a:lnTo>
                  <a:lnTo>
                    <a:pt x="83" y="189"/>
                  </a:lnTo>
                  <a:lnTo>
                    <a:pt x="82" y="194"/>
                  </a:lnTo>
                  <a:lnTo>
                    <a:pt x="81" y="199"/>
                  </a:lnTo>
                  <a:lnTo>
                    <a:pt x="79" y="203"/>
                  </a:lnTo>
                  <a:lnTo>
                    <a:pt x="79" y="209"/>
                  </a:lnTo>
                  <a:lnTo>
                    <a:pt x="79" y="212"/>
                  </a:lnTo>
                  <a:lnTo>
                    <a:pt x="81" y="217"/>
                  </a:lnTo>
                  <a:lnTo>
                    <a:pt x="82" y="222"/>
                  </a:lnTo>
                  <a:lnTo>
                    <a:pt x="84" y="225"/>
                  </a:lnTo>
                  <a:lnTo>
                    <a:pt x="86" y="229"/>
                  </a:lnTo>
                  <a:lnTo>
                    <a:pt x="87" y="232"/>
                  </a:lnTo>
                  <a:lnTo>
                    <a:pt x="90" y="237"/>
                  </a:lnTo>
                  <a:lnTo>
                    <a:pt x="93" y="240"/>
                  </a:lnTo>
                  <a:lnTo>
                    <a:pt x="94" y="245"/>
                  </a:lnTo>
                  <a:lnTo>
                    <a:pt x="97" y="248"/>
                  </a:lnTo>
                  <a:lnTo>
                    <a:pt x="100" y="252"/>
                  </a:lnTo>
                  <a:lnTo>
                    <a:pt x="102" y="256"/>
                  </a:lnTo>
                  <a:lnTo>
                    <a:pt x="104" y="260"/>
                  </a:lnTo>
                  <a:lnTo>
                    <a:pt x="105" y="263"/>
                  </a:lnTo>
                  <a:lnTo>
                    <a:pt x="106" y="267"/>
                  </a:lnTo>
                  <a:lnTo>
                    <a:pt x="107" y="270"/>
                  </a:lnTo>
                  <a:lnTo>
                    <a:pt x="106" y="276"/>
                  </a:lnTo>
                  <a:lnTo>
                    <a:pt x="102" y="282"/>
                  </a:lnTo>
                  <a:lnTo>
                    <a:pt x="99" y="283"/>
                  </a:lnTo>
                  <a:lnTo>
                    <a:pt x="94" y="286"/>
                  </a:lnTo>
                  <a:lnTo>
                    <a:pt x="90" y="288"/>
                  </a:lnTo>
                  <a:lnTo>
                    <a:pt x="85" y="292"/>
                  </a:lnTo>
                  <a:lnTo>
                    <a:pt x="79" y="294"/>
                  </a:lnTo>
                  <a:lnTo>
                    <a:pt x="75" y="298"/>
                  </a:lnTo>
                  <a:lnTo>
                    <a:pt x="70" y="301"/>
                  </a:lnTo>
                  <a:lnTo>
                    <a:pt x="64" y="306"/>
                  </a:lnTo>
                  <a:lnTo>
                    <a:pt x="59" y="309"/>
                  </a:lnTo>
                  <a:lnTo>
                    <a:pt x="54" y="314"/>
                  </a:lnTo>
                  <a:lnTo>
                    <a:pt x="51" y="318"/>
                  </a:lnTo>
                  <a:lnTo>
                    <a:pt x="46" y="324"/>
                  </a:lnTo>
                  <a:lnTo>
                    <a:pt x="43" y="330"/>
                  </a:lnTo>
                  <a:lnTo>
                    <a:pt x="41" y="336"/>
                  </a:lnTo>
                  <a:lnTo>
                    <a:pt x="40" y="338"/>
                  </a:lnTo>
                  <a:lnTo>
                    <a:pt x="39" y="341"/>
                  </a:lnTo>
                  <a:lnTo>
                    <a:pt x="39" y="345"/>
                  </a:lnTo>
                  <a:lnTo>
                    <a:pt x="40" y="349"/>
                  </a:lnTo>
                  <a:lnTo>
                    <a:pt x="40" y="355"/>
                  </a:lnTo>
                  <a:lnTo>
                    <a:pt x="40" y="361"/>
                  </a:lnTo>
                  <a:lnTo>
                    <a:pt x="40" y="366"/>
                  </a:lnTo>
                  <a:lnTo>
                    <a:pt x="43" y="371"/>
                  </a:lnTo>
                  <a:lnTo>
                    <a:pt x="44" y="376"/>
                  </a:lnTo>
                  <a:lnTo>
                    <a:pt x="45" y="380"/>
                  </a:lnTo>
                  <a:lnTo>
                    <a:pt x="46" y="385"/>
                  </a:lnTo>
                  <a:lnTo>
                    <a:pt x="48" y="390"/>
                  </a:lnTo>
                  <a:lnTo>
                    <a:pt x="49" y="392"/>
                  </a:lnTo>
                  <a:lnTo>
                    <a:pt x="51" y="397"/>
                  </a:lnTo>
                  <a:lnTo>
                    <a:pt x="51" y="400"/>
                  </a:lnTo>
                  <a:lnTo>
                    <a:pt x="52" y="403"/>
                  </a:lnTo>
                  <a:lnTo>
                    <a:pt x="52" y="409"/>
                  </a:lnTo>
                  <a:lnTo>
                    <a:pt x="52" y="416"/>
                  </a:lnTo>
                  <a:lnTo>
                    <a:pt x="49" y="418"/>
                  </a:lnTo>
                  <a:lnTo>
                    <a:pt x="46" y="422"/>
                  </a:lnTo>
                  <a:lnTo>
                    <a:pt x="44" y="426"/>
                  </a:lnTo>
                  <a:lnTo>
                    <a:pt x="40" y="430"/>
                  </a:lnTo>
                  <a:lnTo>
                    <a:pt x="37" y="435"/>
                  </a:lnTo>
                  <a:lnTo>
                    <a:pt x="33" y="439"/>
                  </a:lnTo>
                  <a:lnTo>
                    <a:pt x="30" y="443"/>
                  </a:lnTo>
                  <a:lnTo>
                    <a:pt x="28" y="448"/>
                  </a:lnTo>
                  <a:lnTo>
                    <a:pt x="23" y="452"/>
                  </a:lnTo>
                  <a:lnTo>
                    <a:pt x="21" y="456"/>
                  </a:lnTo>
                  <a:lnTo>
                    <a:pt x="17" y="461"/>
                  </a:lnTo>
                  <a:lnTo>
                    <a:pt x="15" y="464"/>
                  </a:lnTo>
                  <a:lnTo>
                    <a:pt x="14" y="469"/>
                  </a:lnTo>
                  <a:lnTo>
                    <a:pt x="12" y="473"/>
                  </a:lnTo>
                  <a:lnTo>
                    <a:pt x="12" y="476"/>
                  </a:lnTo>
                  <a:lnTo>
                    <a:pt x="14" y="481"/>
                  </a:lnTo>
                  <a:lnTo>
                    <a:pt x="14" y="483"/>
                  </a:lnTo>
                  <a:lnTo>
                    <a:pt x="15" y="486"/>
                  </a:lnTo>
                  <a:lnTo>
                    <a:pt x="15" y="490"/>
                  </a:lnTo>
                  <a:lnTo>
                    <a:pt x="15" y="493"/>
                  </a:lnTo>
                  <a:lnTo>
                    <a:pt x="15" y="497"/>
                  </a:lnTo>
                  <a:lnTo>
                    <a:pt x="15" y="500"/>
                  </a:lnTo>
                  <a:lnTo>
                    <a:pt x="15" y="504"/>
                  </a:lnTo>
                  <a:lnTo>
                    <a:pt x="14" y="508"/>
                  </a:lnTo>
                  <a:lnTo>
                    <a:pt x="12" y="513"/>
                  </a:lnTo>
                  <a:lnTo>
                    <a:pt x="8" y="519"/>
                  </a:lnTo>
                  <a:lnTo>
                    <a:pt x="3" y="523"/>
                  </a:lnTo>
                  <a:lnTo>
                    <a:pt x="0" y="525"/>
                  </a:lnTo>
                  <a:lnTo>
                    <a:pt x="45" y="534"/>
                  </a:lnTo>
                  <a:lnTo>
                    <a:pt x="71" y="490"/>
                  </a:lnTo>
                  <a:lnTo>
                    <a:pt x="90" y="433"/>
                  </a:lnTo>
                  <a:lnTo>
                    <a:pt x="114" y="345"/>
                  </a:lnTo>
                  <a:lnTo>
                    <a:pt x="160" y="282"/>
                  </a:lnTo>
                  <a:lnTo>
                    <a:pt x="151" y="199"/>
                  </a:lnTo>
                  <a:lnTo>
                    <a:pt x="178" y="138"/>
                  </a:lnTo>
                  <a:lnTo>
                    <a:pt x="173" y="58"/>
                  </a:lnTo>
                  <a:lnTo>
                    <a:pt x="174" y="0"/>
                  </a:lnTo>
                  <a:lnTo>
                    <a:pt x="143" y="9"/>
                  </a:lnTo>
                  <a:lnTo>
                    <a:pt x="119"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1" name="Freeform 307"/>
            <p:cNvSpPr>
              <a:spLocks/>
            </p:cNvSpPr>
            <p:nvPr/>
          </p:nvSpPr>
          <p:spPr bwMode="auto">
            <a:xfrm>
              <a:off x="4775" y="2152"/>
              <a:ext cx="99" cy="279"/>
            </a:xfrm>
            <a:custGeom>
              <a:avLst/>
              <a:gdLst>
                <a:gd name="T0" fmla="*/ 1 w 198"/>
                <a:gd name="T1" fmla="*/ 1 h 558"/>
                <a:gd name="T2" fmla="*/ 1 w 198"/>
                <a:gd name="T3" fmla="*/ 1 h 558"/>
                <a:gd name="T4" fmla="*/ 1 w 198"/>
                <a:gd name="T5" fmla="*/ 1 h 558"/>
                <a:gd name="T6" fmla="*/ 1 w 198"/>
                <a:gd name="T7" fmla="*/ 1 h 558"/>
                <a:gd name="T8" fmla="*/ 1 w 198"/>
                <a:gd name="T9" fmla="*/ 1 h 558"/>
                <a:gd name="T10" fmla="*/ 1 w 198"/>
                <a:gd name="T11" fmla="*/ 1 h 558"/>
                <a:gd name="T12" fmla="*/ 1 w 198"/>
                <a:gd name="T13" fmla="*/ 1 h 558"/>
                <a:gd name="T14" fmla="*/ 1 w 198"/>
                <a:gd name="T15" fmla="*/ 1 h 558"/>
                <a:gd name="T16" fmla="*/ 1 w 198"/>
                <a:gd name="T17" fmla="*/ 1 h 558"/>
                <a:gd name="T18" fmla="*/ 1 w 198"/>
                <a:gd name="T19" fmla="*/ 1 h 558"/>
                <a:gd name="T20" fmla="*/ 1 w 198"/>
                <a:gd name="T21" fmla="*/ 1 h 558"/>
                <a:gd name="T22" fmla="*/ 1 w 198"/>
                <a:gd name="T23" fmla="*/ 1 h 558"/>
                <a:gd name="T24" fmla="*/ 1 w 198"/>
                <a:gd name="T25" fmla="*/ 1 h 558"/>
                <a:gd name="T26" fmla="*/ 1 w 198"/>
                <a:gd name="T27" fmla="*/ 1 h 558"/>
                <a:gd name="T28" fmla="*/ 1 w 198"/>
                <a:gd name="T29" fmla="*/ 1 h 558"/>
                <a:gd name="T30" fmla="*/ 1 w 198"/>
                <a:gd name="T31" fmla="*/ 1 h 558"/>
                <a:gd name="T32" fmla="*/ 1 w 198"/>
                <a:gd name="T33" fmla="*/ 1 h 558"/>
                <a:gd name="T34" fmla="*/ 1 w 198"/>
                <a:gd name="T35" fmla="*/ 1 h 558"/>
                <a:gd name="T36" fmla="*/ 1 w 198"/>
                <a:gd name="T37" fmla="*/ 1 h 558"/>
                <a:gd name="T38" fmla="*/ 1 w 198"/>
                <a:gd name="T39" fmla="*/ 1 h 558"/>
                <a:gd name="T40" fmla="*/ 1 w 198"/>
                <a:gd name="T41" fmla="*/ 1 h 558"/>
                <a:gd name="T42" fmla="*/ 1 w 198"/>
                <a:gd name="T43" fmla="*/ 1 h 558"/>
                <a:gd name="T44" fmla="*/ 1 w 198"/>
                <a:gd name="T45" fmla="*/ 1 h 558"/>
                <a:gd name="T46" fmla="*/ 1 w 198"/>
                <a:gd name="T47" fmla="*/ 1 h 558"/>
                <a:gd name="T48" fmla="*/ 1 w 198"/>
                <a:gd name="T49" fmla="*/ 1 h 558"/>
                <a:gd name="T50" fmla="*/ 1 w 198"/>
                <a:gd name="T51" fmla="*/ 1 h 558"/>
                <a:gd name="T52" fmla="*/ 1 w 198"/>
                <a:gd name="T53" fmla="*/ 1 h 558"/>
                <a:gd name="T54" fmla="*/ 1 w 198"/>
                <a:gd name="T55" fmla="*/ 1 h 558"/>
                <a:gd name="T56" fmla="*/ 1 w 198"/>
                <a:gd name="T57" fmla="*/ 1 h 558"/>
                <a:gd name="T58" fmla="*/ 1 w 198"/>
                <a:gd name="T59" fmla="*/ 1 h 558"/>
                <a:gd name="T60" fmla="*/ 1 w 198"/>
                <a:gd name="T61" fmla="*/ 1 h 558"/>
                <a:gd name="T62" fmla="*/ 1 w 198"/>
                <a:gd name="T63" fmla="*/ 1 h 558"/>
                <a:gd name="T64" fmla="*/ 1 w 198"/>
                <a:gd name="T65" fmla="*/ 1 h 558"/>
                <a:gd name="T66" fmla="*/ 1 w 198"/>
                <a:gd name="T67" fmla="*/ 1 h 558"/>
                <a:gd name="T68" fmla="*/ 1 w 198"/>
                <a:gd name="T69" fmla="*/ 1 h 558"/>
                <a:gd name="T70" fmla="*/ 1 w 198"/>
                <a:gd name="T71" fmla="*/ 1 h 558"/>
                <a:gd name="T72" fmla="*/ 1 w 198"/>
                <a:gd name="T73" fmla="*/ 1 h 558"/>
                <a:gd name="T74" fmla="*/ 1 w 198"/>
                <a:gd name="T75" fmla="*/ 1 h 558"/>
                <a:gd name="T76" fmla="*/ 1 w 198"/>
                <a:gd name="T77" fmla="*/ 1 h 558"/>
                <a:gd name="T78" fmla="*/ 1 w 198"/>
                <a:gd name="T79" fmla="*/ 1 h 558"/>
                <a:gd name="T80" fmla="*/ 1 w 198"/>
                <a:gd name="T81" fmla="*/ 1 h 558"/>
                <a:gd name="T82" fmla="*/ 1 w 198"/>
                <a:gd name="T83" fmla="*/ 1 h 558"/>
                <a:gd name="T84" fmla="*/ 1 w 198"/>
                <a:gd name="T85" fmla="*/ 1 h 558"/>
                <a:gd name="T86" fmla="*/ 1 w 198"/>
                <a:gd name="T87" fmla="*/ 1 h 558"/>
                <a:gd name="T88" fmla="*/ 1 w 198"/>
                <a:gd name="T89" fmla="*/ 1 h 558"/>
                <a:gd name="T90" fmla="*/ 1 w 198"/>
                <a:gd name="T91" fmla="*/ 1 h 558"/>
                <a:gd name="T92" fmla="*/ 1 w 198"/>
                <a:gd name="T93" fmla="*/ 1 h 558"/>
                <a:gd name="T94" fmla="*/ 1 w 198"/>
                <a:gd name="T95" fmla="*/ 0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8"/>
                <a:gd name="T145" fmla="*/ 0 h 558"/>
                <a:gd name="T146" fmla="*/ 198 w 198"/>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8" h="558">
                  <a:moveTo>
                    <a:pt x="153" y="16"/>
                  </a:moveTo>
                  <a:lnTo>
                    <a:pt x="151" y="16"/>
                  </a:lnTo>
                  <a:lnTo>
                    <a:pt x="148" y="19"/>
                  </a:lnTo>
                  <a:lnTo>
                    <a:pt x="144" y="21"/>
                  </a:lnTo>
                  <a:lnTo>
                    <a:pt x="140" y="25"/>
                  </a:lnTo>
                  <a:lnTo>
                    <a:pt x="136" y="30"/>
                  </a:lnTo>
                  <a:lnTo>
                    <a:pt x="134" y="36"/>
                  </a:lnTo>
                  <a:lnTo>
                    <a:pt x="134" y="39"/>
                  </a:lnTo>
                  <a:lnTo>
                    <a:pt x="135" y="43"/>
                  </a:lnTo>
                  <a:lnTo>
                    <a:pt x="137" y="46"/>
                  </a:lnTo>
                  <a:lnTo>
                    <a:pt x="140" y="50"/>
                  </a:lnTo>
                  <a:lnTo>
                    <a:pt x="144" y="55"/>
                  </a:lnTo>
                  <a:lnTo>
                    <a:pt x="145" y="61"/>
                  </a:lnTo>
                  <a:lnTo>
                    <a:pt x="144" y="66"/>
                  </a:lnTo>
                  <a:lnTo>
                    <a:pt x="140" y="70"/>
                  </a:lnTo>
                  <a:lnTo>
                    <a:pt x="137" y="73"/>
                  </a:lnTo>
                  <a:lnTo>
                    <a:pt x="134" y="76"/>
                  </a:lnTo>
                  <a:lnTo>
                    <a:pt x="132" y="80"/>
                  </a:lnTo>
                  <a:lnTo>
                    <a:pt x="128" y="83"/>
                  </a:lnTo>
                  <a:lnTo>
                    <a:pt x="126" y="86"/>
                  </a:lnTo>
                  <a:lnTo>
                    <a:pt x="122" y="91"/>
                  </a:lnTo>
                  <a:lnTo>
                    <a:pt x="119" y="96"/>
                  </a:lnTo>
                  <a:lnTo>
                    <a:pt x="118" y="101"/>
                  </a:lnTo>
                  <a:lnTo>
                    <a:pt x="116" y="106"/>
                  </a:lnTo>
                  <a:lnTo>
                    <a:pt x="114" y="112"/>
                  </a:lnTo>
                  <a:lnTo>
                    <a:pt x="113" y="118"/>
                  </a:lnTo>
                  <a:lnTo>
                    <a:pt x="116" y="123"/>
                  </a:lnTo>
                  <a:lnTo>
                    <a:pt x="118" y="127"/>
                  </a:lnTo>
                  <a:lnTo>
                    <a:pt x="120" y="133"/>
                  </a:lnTo>
                  <a:lnTo>
                    <a:pt x="122" y="137"/>
                  </a:lnTo>
                  <a:lnTo>
                    <a:pt x="126" y="143"/>
                  </a:lnTo>
                  <a:lnTo>
                    <a:pt x="128" y="146"/>
                  </a:lnTo>
                  <a:lnTo>
                    <a:pt x="132" y="151"/>
                  </a:lnTo>
                  <a:lnTo>
                    <a:pt x="133" y="154"/>
                  </a:lnTo>
                  <a:lnTo>
                    <a:pt x="135" y="159"/>
                  </a:lnTo>
                  <a:lnTo>
                    <a:pt x="137" y="162"/>
                  </a:lnTo>
                  <a:lnTo>
                    <a:pt x="139" y="166"/>
                  </a:lnTo>
                  <a:lnTo>
                    <a:pt x="137" y="169"/>
                  </a:lnTo>
                  <a:lnTo>
                    <a:pt x="137" y="173"/>
                  </a:lnTo>
                  <a:lnTo>
                    <a:pt x="132" y="177"/>
                  </a:lnTo>
                  <a:lnTo>
                    <a:pt x="126" y="182"/>
                  </a:lnTo>
                  <a:lnTo>
                    <a:pt x="122" y="183"/>
                  </a:lnTo>
                  <a:lnTo>
                    <a:pt x="119" y="187"/>
                  </a:lnTo>
                  <a:lnTo>
                    <a:pt x="116" y="188"/>
                  </a:lnTo>
                  <a:lnTo>
                    <a:pt x="112" y="191"/>
                  </a:lnTo>
                  <a:lnTo>
                    <a:pt x="109" y="193"/>
                  </a:lnTo>
                  <a:lnTo>
                    <a:pt x="105" y="197"/>
                  </a:lnTo>
                  <a:lnTo>
                    <a:pt x="103" y="200"/>
                  </a:lnTo>
                  <a:lnTo>
                    <a:pt x="101" y="206"/>
                  </a:lnTo>
                  <a:lnTo>
                    <a:pt x="99" y="211"/>
                  </a:lnTo>
                  <a:lnTo>
                    <a:pt x="99" y="217"/>
                  </a:lnTo>
                  <a:lnTo>
                    <a:pt x="99" y="220"/>
                  </a:lnTo>
                  <a:lnTo>
                    <a:pt x="99" y="223"/>
                  </a:lnTo>
                  <a:lnTo>
                    <a:pt x="99" y="228"/>
                  </a:lnTo>
                  <a:lnTo>
                    <a:pt x="101" y="231"/>
                  </a:lnTo>
                  <a:lnTo>
                    <a:pt x="101" y="236"/>
                  </a:lnTo>
                  <a:lnTo>
                    <a:pt x="103" y="240"/>
                  </a:lnTo>
                  <a:lnTo>
                    <a:pt x="103" y="243"/>
                  </a:lnTo>
                  <a:lnTo>
                    <a:pt x="104" y="246"/>
                  </a:lnTo>
                  <a:lnTo>
                    <a:pt x="106" y="252"/>
                  </a:lnTo>
                  <a:lnTo>
                    <a:pt x="110" y="259"/>
                  </a:lnTo>
                  <a:lnTo>
                    <a:pt x="111" y="264"/>
                  </a:lnTo>
                  <a:lnTo>
                    <a:pt x="113" y="268"/>
                  </a:lnTo>
                  <a:lnTo>
                    <a:pt x="116" y="273"/>
                  </a:lnTo>
                  <a:lnTo>
                    <a:pt x="117" y="277"/>
                  </a:lnTo>
                  <a:lnTo>
                    <a:pt x="117" y="281"/>
                  </a:lnTo>
                  <a:lnTo>
                    <a:pt x="118" y="286"/>
                  </a:lnTo>
                  <a:lnTo>
                    <a:pt x="118" y="290"/>
                  </a:lnTo>
                  <a:lnTo>
                    <a:pt x="117" y="296"/>
                  </a:lnTo>
                  <a:lnTo>
                    <a:pt x="114" y="301"/>
                  </a:lnTo>
                  <a:lnTo>
                    <a:pt x="112" y="306"/>
                  </a:lnTo>
                  <a:lnTo>
                    <a:pt x="110" y="310"/>
                  </a:lnTo>
                  <a:lnTo>
                    <a:pt x="107" y="313"/>
                  </a:lnTo>
                  <a:lnTo>
                    <a:pt x="105" y="317"/>
                  </a:lnTo>
                  <a:lnTo>
                    <a:pt x="104" y="321"/>
                  </a:lnTo>
                  <a:lnTo>
                    <a:pt x="101" y="325"/>
                  </a:lnTo>
                  <a:lnTo>
                    <a:pt x="98" y="327"/>
                  </a:lnTo>
                  <a:lnTo>
                    <a:pt x="96" y="329"/>
                  </a:lnTo>
                  <a:lnTo>
                    <a:pt x="94" y="333"/>
                  </a:lnTo>
                  <a:lnTo>
                    <a:pt x="89" y="337"/>
                  </a:lnTo>
                  <a:lnTo>
                    <a:pt x="86" y="342"/>
                  </a:lnTo>
                  <a:lnTo>
                    <a:pt x="82" y="344"/>
                  </a:lnTo>
                  <a:lnTo>
                    <a:pt x="79" y="347"/>
                  </a:lnTo>
                  <a:lnTo>
                    <a:pt x="75" y="348"/>
                  </a:lnTo>
                  <a:lnTo>
                    <a:pt x="74" y="350"/>
                  </a:lnTo>
                  <a:lnTo>
                    <a:pt x="69" y="351"/>
                  </a:lnTo>
                  <a:lnTo>
                    <a:pt x="65" y="355"/>
                  </a:lnTo>
                  <a:lnTo>
                    <a:pt x="64" y="357"/>
                  </a:lnTo>
                  <a:lnTo>
                    <a:pt x="63" y="360"/>
                  </a:lnTo>
                  <a:lnTo>
                    <a:pt x="61" y="364"/>
                  </a:lnTo>
                  <a:lnTo>
                    <a:pt x="60" y="368"/>
                  </a:lnTo>
                  <a:lnTo>
                    <a:pt x="58" y="373"/>
                  </a:lnTo>
                  <a:lnTo>
                    <a:pt x="57" y="379"/>
                  </a:lnTo>
                  <a:lnTo>
                    <a:pt x="57" y="383"/>
                  </a:lnTo>
                  <a:lnTo>
                    <a:pt x="59" y="389"/>
                  </a:lnTo>
                  <a:lnTo>
                    <a:pt x="59" y="393"/>
                  </a:lnTo>
                  <a:lnTo>
                    <a:pt x="60" y="398"/>
                  </a:lnTo>
                  <a:lnTo>
                    <a:pt x="61" y="403"/>
                  </a:lnTo>
                  <a:lnTo>
                    <a:pt x="64" y="409"/>
                  </a:lnTo>
                  <a:lnTo>
                    <a:pt x="64" y="413"/>
                  </a:lnTo>
                  <a:lnTo>
                    <a:pt x="65" y="418"/>
                  </a:lnTo>
                  <a:lnTo>
                    <a:pt x="66" y="422"/>
                  </a:lnTo>
                  <a:lnTo>
                    <a:pt x="67" y="427"/>
                  </a:lnTo>
                  <a:lnTo>
                    <a:pt x="65" y="432"/>
                  </a:lnTo>
                  <a:lnTo>
                    <a:pt x="64" y="437"/>
                  </a:lnTo>
                  <a:lnTo>
                    <a:pt x="61" y="442"/>
                  </a:lnTo>
                  <a:lnTo>
                    <a:pt x="59" y="447"/>
                  </a:lnTo>
                  <a:lnTo>
                    <a:pt x="55" y="451"/>
                  </a:lnTo>
                  <a:lnTo>
                    <a:pt x="50" y="455"/>
                  </a:lnTo>
                  <a:lnTo>
                    <a:pt x="46" y="458"/>
                  </a:lnTo>
                  <a:lnTo>
                    <a:pt x="43" y="462"/>
                  </a:lnTo>
                  <a:lnTo>
                    <a:pt x="36" y="466"/>
                  </a:lnTo>
                  <a:lnTo>
                    <a:pt x="33" y="472"/>
                  </a:lnTo>
                  <a:lnTo>
                    <a:pt x="31" y="473"/>
                  </a:lnTo>
                  <a:lnTo>
                    <a:pt x="30" y="475"/>
                  </a:lnTo>
                  <a:lnTo>
                    <a:pt x="28" y="479"/>
                  </a:lnTo>
                  <a:lnTo>
                    <a:pt x="28" y="482"/>
                  </a:lnTo>
                  <a:lnTo>
                    <a:pt x="28" y="487"/>
                  </a:lnTo>
                  <a:lnTo>
                    <a:pt x="30" y="492"/>
                  </a:lnTo>
                  <a:lnTo>
                    <a:pt x="30" y="494"/>
                  </a:lnTo>
                  <a:lnTo>
                    <a:pt x="31" y="497"/>
                  </a:lnTo>
                  <a:lnTo>
                    <a:pt x="31" y="501"/>
                  </a:lnTo>
                  <a:lnTo>
                    <a:pt x="34" y="504"/>
                  </a:lnTo>
                  <a:lnTo>
                    <a:pt x="34" y="510"/>
                  </a:lnTo>
                  <a:lnTo>
                    <a:pt x="35" y="517"/>
                  </a:lnTo>
                  <a:lnTo>
                    <a:pt x="34" y="521"/>
                  </a:lnTo>
                  <a:lnTo>
                    <a:pt x="33" y="527"/>
                  </a:lnTo>
                  <a:lnTo>
                    <a:pt x="30" y="531"/>
                  </a:lnTo>
                  <a:lnTo>
                    <a:pt x="28" y="534"/>
                  </a:lnTo>
                  <a:lnTo>
                    <a:pt x="25" y="538"/>
                  </a:lnTo>
                  <a:lnTo>
                    <a:pt x="21" y="541"/>
                  </a:lnTo>
                  <a:lnTo>
                    <a:pt x="18" y="542"/>
                  </a:lnTo>
                  <a:lnTo>
                    <a:pt x="13" y="544"/>
                  </a:lnTo>
                  <a:lnTo>
                    <a:pt x="10" y="546"/>
                  </a:lnTo>
                  <a:lnTo>
                    <a:pt x="7" y="547"/>
                  </a:lnTo>
                  <a:lnTo>
                    <a:pt x="3" y="549"/>
                  </a:lnTo>
                  <a:lnTo>
                    <a:pt x="0" y="549"/>
                  </a:lnTo>
                  <a:lnTo>
                    <a:pt x="41" y="558"/>
                  </a:lnTo>
                  <a:lnTo>
                    <a:pt x="88" y="517"/>
                  </a:lnTo>
                  <a:lnTo>
                    <a:pt x="132" y="367"/>
                  </a:lnTo>
                  <a:lnTo>
                    <a:pt x="174" y="288"/>
                  </a:lnTo>
                  <a:lnTo>
                    <a:pt x="178" y="129"/>
                  </a:lnTo>
                  <a:lnTo>
                    <a:pt x="196" y="35"/>
                  </a:lnTo>
                  <a:lnTo>
                    <a:pt x="198" y="0"/>
                  </a:lnTo>
                  <a:lnTo>
                    <a:pt x="153"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2" name="Freeform 308"/>
            <p:cNvSpPr>
              <a:spLocks/>
            </p:cNvSpPr>
            <p:nvPr/>
          </p:nvSpPr>
          <p:spPr bwMode="auto">
            <a:xfrm>
              <a:off x="4790" y="2146"/>
              <a:ext cx="119" cy="291"/>
            </a:xfrm>
            <a:custGeom>
              <a:avLst/>
              <a:gdLst>
                <a:gd name="T0" fmla="*/ 1 w 237"/>
                <a:gd name="T1" fmla="*/ 1 h 581"/>
                <a:gd name="T2" fmla="*/ 1 w 237"/>
                <a:gd name="T3" fmla="*/ 1 h 581"/>
                <a:gd name="T4" fmla="*/ 1 w 237"/>
                <a:gd name="T5" fmla="*/ 1 h 581"/>
                <a:gd name="T6" fmla="*/ 1 w 237"/>
                <a:gd name="T7" fmla="*/ 1 h 581"/>
                <a:gd name="T8" fmla="*/ 1 w 237"/>
                <a:gd name="T9" fmla="*/ 1 h 581"/>
                <a:gd name="T10" fmla="*/ 1 w 237"/>
                <a:gd name="T11" fmla="*/ 1 h 581"/>
                <a:gd name="T12" fmla="*/ 1 w 237"/>
                <a:gd name="T13" fmla="*/ 1 h 581"/>
                <a:gd name="T14" fmla="*/ 1 w 237"/>
                <a:gd name="T15" fmla="*/ 1 h 581"/>
                <a:gd name="T16" fmla="*/ 1 w 237"/>
                <a:gd name="T17" fmla="*/ 1 h 581"/>
                <a:gd name="T18" fmla="*/ 1 w 237"/>
                <a:gd name="T19" fmla="*/ 1 h 581"/>
                <a:gd name="T20" fmla="*/ 1 w 237"/>
                <a:gd name="T21" fmla="*/ 1 h 581"/>
                <a:gd name="T22" fmla="*/ 1 w 237"/>
                <a:gd name="T23" fmla="*/ 1 h 581"/>
                <a:gd name="T24" fmla="*/ 1 w 237"/>
                <a:gd name="T25" fmla="*/ 1 h 581"/>
                <a:gd name="T26" fmla="*/ 1 w 237"/>
                <a:gd name="T27" fmla="*/ 1 h 581"/>
                <a:gd name="T28" fmla="*/ 1 w 237"/>
                <a:gd name="T29" fmla="*/ 1 h 581"/>
                <a:gd name="T30" fmla="*/ 1 w 237"/>
                <a:gd name="T31" fmla="*/ 1 h 581"/>
                <a:gd name="T32" fmla="*/ 1 w 237"/>
                <a:gd name="T33" fmla="*/ 1 h 581"/>
                <a:gd name="T34" fmla="*/ 1 w 237"/>
                <a:gd name="T35" fmla="*/ 1 h 581"/>
                <a:gd name="T36" fmla="*/ 1 w 237"/>
                <a:gd name="T37" fmla="*/ 1 h 581"/>
                <a:gd name="T38" fmla="*/ 1 w 237"/>
                <a:gd name="T39" fmla="*/ 1 h 581"/>
                <a:gd name="T40" fmla="*/ 1 w 237"/>
                <a:gd name="T41" fmla="*/ 1 h 581"/>
                <a:gd name="T42" fmla="*/ 1 w 237"/>
                <a:gd name="T43" fmla="*/ 1 h 581"/>
                <a:gd name="T44" fmla="*/ 1 w 237"/>
                <a:gd name="T45" fmla="*/ 1 h 581"/>
                <a:gd name="T46" fmla="*/ 1 w 237"/>
                <a:gd name="T47" fmla="*/ 1 h 581"/>
                <a:gd name="T48" fmla="*/ 1 w 237"/>
                <a:gd name="T49" fmla="*/ 1 h 581"/>
                <a:gd name="T50" fmla="*/ 1 w 237"/>
                <a:gd name="T51" fmla="*/ 1 h 581"/>
                <a:gd name="T52" fmla="*/ 1 w 237"/>
                <a:gd name="T53" fmla="*/ 1 h 581"/>
                <a:gd name="T54" fmla="*/ 1 w 237"/>
                <a:gd name="T55" fmla="*/ 1 h 581"/>
                <a:gd name="T56" fmla="*/ 1 w 237"/>
                <a:gd name="T57" fmla="*/ 1 h 581"/>
                <a:gd name="T58" fmla="*/ 1 w 237"/>
                <a:gd name="T59" fmla="*/ 1 h 581"/>
                <a:gd name="T60" fmla="*/ 1 w 237"/>
                <a:gd name="T61" fmla="*/ 1 h 581"/>
                <a:gd name="T62" fmla="*/ 1 w 237"/>
                <a:gd name="T63" fmla="*/ 1 h 581"/>
                <a:gd name="T64" fmla="*/ 1 w 237"/>
                <a:gd name="T65" fmla="*/ 1 h 581"/>
                <a:gd name="T66" fmla="*/ 1 w 237"/>
                <a:gd name="T67" fmla="*/ 1 h 581"/>
                <a:gd name="T68" fmla="*/ 1 w 237"/>
                <a:gd name="T69" fmla="*/ 1 h 581"/>
                <a:gd name="T70" fmla="*/ 1 w 237"/>
                <a:gd name="T71" fmla="*/ 1 h 581"/>
                <a:gd name="T72" fmla="*/ 1 w 237"/>
                <a:gd name="T73" fmla="*/ 1 h 581"/>
                <a:gd name="T74" fmla="*/ 1 w 237"/>
                <a:gd name="T75" fmla="*/ 1 h 581"/>
                <a:gd name="T76" fmla="*/ 1 w 237"/>
                <a:gd name="T77" fmla="*/ 1 h 581"/>
                <a:gd name="T78" fmla="*/ 1 w 237"/>
                <a:gd name="T79" fmla="*/ 1 h 581"/>
                <a:gd name="T80" fmla="*/ 1 w 237"/>
                <a:gd name="T81" fmla="*/ 1 h 581"/>
                <a:gd name="T82" fmla="*/ 1 w 237"/>
                <a:gd name="T83" fmla="*/ 1 h 581"/>
                <a:gd name="T84" fmla="*/ 1 w 237"/>
                <a:gd name="T85" fmla="*/ 1 h 581"/>
                <a:gd name="T86" fmla="*/ 1 w 237"/>
                <a:gd name="T87" fmla="*/ 1 h 581"/>
                <a:gd name="T88" fmla="*/ 1 w 237"/>
                <a:gd name="T89" fmla="*/ 1 h 581"/>
                <a:gd name="T90" fmla="*/ 1 w 237"/>
                <a:gd name="T91" fmla="*/ 1 h 581"/>
                <a:gd name="T92" fmla="*/ 1 w 237"/>
                <a:gd name="T93" fmla="*/ 1 h 581"/>
                <a:gd name="T94" fmla="*/ 1 w 237"/>
                <a:gd name="T95" fmla="*/ 1 h 581"/>
                <a:gd name="T96" fmla="*/ 1 w 237"/>
                <a:gd name="T97" fmla="*/ 1 h 5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7"/>
                <a:gd name="T148" fmla="*/ 0 h 581"/>
                <a:gd name="T149" fmla="*/ 237 w 237"/>
                <a:gd name="T150" fmla="*/ 581 h 5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7" h="581">
                  <a:moveTo>
                    <a:pt x="172" y="12"/>
                  </a:moveTo>
                  <a:lnTo>
                    <a:pt x="171" y="15"/>
                  </a:lnTo>
                  <a:lnTo>
                    <a:pt x="167" y="18"/>
                  </a:lnTo>
                  <a:lnTo>
                    <a:pt x="165" y="22"/>
                  </a:lnTo>
                  <a:lnTo>
                    <a:pt x="163" y="25"/>
                  </a:lnTo>
                  <a:lnTo>
                    <a:pt x="160" y="28"/>
                  </a:lnTo>
                  <a:lnTo>
                    <a:pt x="159" y="33"/>
                  </a:lnTo>
                  <a:lnTo>
                    <a:pt x="156" y="38"/>
                  </a:lnTo>
                  <a:lnTo>
                    <a:pt x="155" y="42"/>
                  </a:lnTo>
                  <a:lnTo>
                    <a:pt x="152" y="46"/>
                  </a:lnTo>
                  <a:lnTo>
                    <a:pt x="152" y="51"/>
                  </a:lnTo>
                  <a:lnTo>
                    <a:pt x="151" y="56"/>
                  </a:lnTo>
                  <a:lnTo>
                    <a:pt x="152" y="60"/>
                  </a:lnTo>
                  <a:lnTo>
                    <a:pt x="153" y="64"/>
                  </a:lnTo>
                  <a:lnTo>
                    <a:pt x="156" y="68"/>
                  </a:lnTo>
                  <a:lnTo>
                    <a:pt x="158" y="74"/>
                  </a:lnTo>
                  <a:lnTo>
                    <a:pt x="158" y="81"/>
                  </a:lnTo>
                  <a:lnTo>
                    <a:pt x="156" y="85"/>
                  </a:lnTo>
                  <a:lnTo>
                    <a:pt x="155" y="88"/>
                  </a:lnTo>
                  <a:lnTo>
                    <a:pt x="152" y="92"/>
                  </a:lnTo>
                  <a:lnTo>
                    <a:pt x="150" y="95"/>
                  </a:lnTo>
                  <a:lnTo>
                    <a:pt x="145" y="99"/>
                  </a:lnTo>
                  <a:lnTo>
                    <a:pt x="143" y="102"/>
                  </a:lnTo>
                  <a:lnTo>
                    <a:pt x="140" y="106"/>
                  </a:lnTo>
                  <a:lnTo>
                    <a:pt x="136" y="109"/>
                  </a:lnTo>
                  <a:lnTo>
                    <a:pt x="133" y="114"/>
                  </a:lnTo>
                  <a:lnTo>
                    <a:pt x="130" y="117"/>
                  </a:lnTo>
                  <a:lnTo>
                    <a:pt x="127" y="120"/>
                  </a:lnTo>
                  <a:lnTo>
                    <a:pt x="126" y="125"/>
                  </a:lnTo>
                  <a:lnTo>
                    <a:pt x="123" y="129"/>
                  </a:lnTo>
                  <a:lnTo>
                    <a:pt x="122" y="132"/>
                  </a:lnTo>
                  <a:lnTo>
                    <a:pt x="122" y="137"/>
                  </a:lnTo>
                  <a:lnTo>
                    <a:pt x="123" y="141"/>
                  </a:lnTo>
                  <a:lnTo>
                    <a:pt x="125" y="146"/>
                  </a:lnTo>
                  <a:lnTo>
                    <a:pt x="127" y="150"/>
                  </a:lnTo>
                  <a:lnTo>
                    <a:pt x="129" y="155"/>
                  </a:lnTo>
                  <a:lnTo>
                    <a:pt x="133" y="161"/>
                  </a:lnTo>
                  <a:lnTo>
                    <a:pt x="134" y="165"/>
                  </a:lnTo>
                  <a:lnTo>
                    <a:pt x="137" y="170"/>
                  </a:lnTo>
                  <a:lnTo>
                    <a:pt x="138" y="175"/>
                  </a:lnTo>
                  <a:lnTo>
                    <a:pt x="141" y="179"/>
                  </a:lnTo>
                  <a:lnTo>
                    <a:pt x="142" y="184"/>
                  </a:lnTo>
                  <a:lnTo>
                    <a:pt x="143" y="188"/>
                  </a:lnTo>
                  <a:lnTo>
                    <a:pt x="142" y="192"/>
                  </a:lnTo>
                  <a:lnTo>
                    <a:pt x="141" y="196"/>
                  </a:lnTo>
                  <a:lnTo>
                    <a:pt x="136" y="202"/>
                  </a:lnTo>
                  <a:lnTo>
                    <a:pt x="130" y="208"/>
                  </a:lnTo>
                  <a:lnTo>
                    <a:pt x="126" y="214"/>
                  </a:lnTo>
                  <a:lnTo>
                    <a:pt x="122" y="219"/>
                  </a:lnTo>
                  <a:lnTo>
                    <a:pt x="119" y="222"/>
                  </a:lnTo>
                  <a:lnTo>
                    <a:pt x="118" y="225"/>
                  </a:lnTo>
                  <a:lnTo>
                    <a:pt x="115" y="229"/>
                  </a:lnTo>
                  <a:lnTo>
                    <a:pt x="114" y="233"/>
                  </a:lnTo>
                  <a:lnTo>
                    <a:pt x="112" y="238"/>
                  </a:lnTo>
                  <a:lnTo>
                    <a:pt x="112" y="244"/>
                  </a:lnTo>
                  <a:lnTo>
                    <a:pt x="111" y="247"/>
                  </a:lnTo>
                  <a:lnTo>
                    <a:pt x="111" y="249"/>
                  </a:lnTo>
                  <a:lnTo>
                    <a:pt x="111" y="254"/>
                  </a:lnTo>
                  <a:lnTo>
                    <a:pt x="111" y="257"/>
                  </a:lnTo>
                  <a:lnTo>
                    <a:pt x="110" y="263"/>
                  </a:lnTo>
                  <a:lnTo>
                    <a:pt x="111" y="270"/>
                  </a:lnTo>
                  <a:lnTo>
                    <a:pt x="111" y="277"/>
                  </a:lnTo>
                  <a:lnTo>
                    <a:pt x="112" y="283"/>
                  </a:lnTo>
                  <a:lnTo>
                    <a:pt x="113" y="288"/>
                  </a:lnTo>
                  <a:lnTo>
                    <a:pt x="114" y="294"/>
                  </a:lnTo>
                  <a:lnTo>
                    <a:pt x="115" y="299"/>
                  </a:lnTo>
                  <a:lnTo>
                    <a:pt x="118" y="305"/>
                  </a:lnTo>
                  <a:lnTo>
                    <a:pt x="118" y="309"/>
                  </a:lnTo>
                  <a:lnTo>
                    <a:pt x="119" y="313"/>
                  </a:lnTo>
                  <a:lnTo>
                    <a:pt x="119" y="317"/>
                  </a:lnTo>
                  <a:lnTo>
                    <a:pt x="120" y="322"/>
                  </a:lnTo>
                  <a:lnTo>
                    <a:pt x="119" y="324"/>
                  </a:lnTo>
                  <a:lnTo>
                    <a:pt x="119" y="328"/>
                  </a:lnTo>
                  <a:lnTo>
                    <a:pt x="117" y="331"/>
                  </a:lnTo>
                  <a:lnTo>
                    <a:pt x="115" y="333"/>
                  </a:lnTo>
                  <a:lnTo>
                    <a:pt x="111" y="336"/>
                  </a:lnTo>
                  <a:lnTo>
                    <a:pt x="109" y="339"/>
                  </a:lnTo>
                  <a:lnTo>
                    <a:pt x="104" y="344"/>
                  </a:lnTo>
                  <a:lnTo>
                    <a:pt x="99" y="348"/>
                  </a:lnTo>
                  <a:lnTo>
                    <a:pt x="95" y="353"/>
                  </a:lnTo>
                  <a:lnTo>
                    <a:pt x="89" y="359"/>
                  </a:lnTo>
                  <a:lnTo>
                    <a:pt x="84" y="364"/>
                  </a:lnTo>
                  <a:lnTo>
                    <a:pt x="81" y="370"/>
                  </a:lnTo>
                  <a:lnTo>
                    <a:pt x="76" y="376"/>
                  </a:lnTo>
                  <a:lnTo>
                    <a:pt x="73" y="383"/>
                  </a:lnTo>
                  <a:lnTo>
                    <a:pt x="68" y="389"/>
                  </a:lnTo>
                  <a:lnTo>
                    <a:pt x="67" y="396"/>
                  </a:lnTo>
                  <a:lnTo>
                    <a:pt x="65" y="402"/>
                  </a:lnTo>
                  <a:lnTo>
                    <a:pt x="64" y="409"/>
                  </a:lnTo>
                  <a:lnTo>
                    <a:pt x="64" y="413"/>
                  </a:lnTo>
                  <a:lnTo>
                    <a:pt x="64" y="416"/>
                  </a:lnTo>
                  <a:lnTo>
                    <a:pt x="65" y="420"/>
                  </a:lnTo>
                  <a:lnTo>
                    <a:pt x="66" y="423"/>
                  </a:lnTo>
                  <a:lnTo>
                    <a:pt x="67" y="429"/>
                  </a:lnTo>
                  <a:lnTo>
                    <a:pt x="68" y="435"/>
                  </a:lnTo>
                  <a:lnTo>
                    <a:pt x="69" y="439"/>
                  </a:lnTo>
                  <a:lnTo>
                    <a:pt x="71" y="444"/>
                  </a:lnTo>
                  <a:lnTo>
                    <a:pt x="72" y="448"/>
                  </a:lnTo>
                  <a:lnTo>
                    <a:pt x="73" y="452"/>
                  </a:lnTo>
                  <a:lnTo>
                    <a:pt x="73" y="455"/>
                  </a:lnTo>
                  <a:lnTo>
                    <a:pt x="74" y="458"/>
                  </a:lnTo>
                  <a:lnTo>
                    <a:pt x="72" y="462"/>
                  </a:lnTo>
                  <a:lnTo>
                    <a:pt x="69" y="467"/>
                  </a:lnTo>
                  <a:lnTo>
                    <a:pt x="67" y="469"/>
                  </a:lnTo>
                  <a:lnTo>
                    <a:pt x="66" y="470"/>
                  </a:lnTo>
                  <a:lnTo>
                    <a:pt x="62" y="473"/>
                  </a:lnTo>
                  <a:lnTo>
                    <a:pt x="59" y="476"/>
                  </a:lnTo>
                  <a:lnTo>
                    <a:pt x="54" y="477"/>
                  </a:lnTo>
                  <a:lnTo>
                    <a:pt x="52" y="481"/>
                  </a:lnTo>
                  <a:lnTo>
                    <a:pt x="48" y="483"/>
                  </a:lnTo>
                  <a:lnTo>
                    <a:pt x="46" y="485"/>
                  </a:lnTo>
                  <a:lnTo>
                    <a:pt x="42" y="491"/>
                  </a:lnTo>
                  <a:lnTo>
                    <a:pt x="41" y="497"/>
                  </a:lnTo>
                  <a:lnTo>
                    <a:pt x="39" y="501"/>
                  </a:lnTo>
                  <a:lnTo>
                    <a:pt x="39" y="507"/>
                  </a:lnTo>
                  <a:lnTo>
                    <a:pt x="41" y="513"/>
                  </a:lnTo>
                  <a:lnTo>
                    <a:pt x="45" y="519"/>
                  </a:lnTo>
                  <a:lnTo>
                    <a:pt x="45" y="520"/>
                  </a:lnTo>
                  <a:lnTo>
                    <a:pt x="45" y="523"/>
                  </a:lnTo>
                  <a:lnTo>
                    <a:pt x="45" y="528"/>
                  </a:lnTo>
                  <a:lnTo>
                    <a:pt x="44" y="531"/>
                  </a:lnTo>
                  <a:lnTo>
                    <a:pt x="41" y="535"/>
                  </a:lnTo>
                  <a:lnTo>
                    <a:pt x="38" y="539"/>
                  </a:lnTo>
                  <a:lnTo>
                    <a:pt x="35" y="543"/>
                  </a:lnTo>
                  <a:lnTo>
                    <a:pt x="31" y="549"/>
                  </a:lnTo>
                  <a:lnTo>
                    <a:pt x="27" y="552"/>
                  </a:lnTo>
                  <a:lnTo>
                    <a:pt x="23" y="555"/>
                  </a:lnTo>
                  <a:lnTo>
                    <a:pt x="19" y="559"/>
                  </a:lnTo>
                  <a:lnTo>
                    <a:pt x="15" y="562"/>
                  </a:lnTo>
                  <a:lnTo>
                    <a:pt x="11" y="565"/>
                  </a:lnTo>
                  <a:lnTo>
                    <a:pt x="6" y="568"/>
                  </a:lnTo>
                  <a:lnTo>
                    <a:pt x="3" y="569"/>
                  </a:lnTo>
                  <a:lnTo>
                    <a:pt x="0" y="572"/>
                  </a:lnTo>
                  <a:lnTo>
                    <a:pt x="49" y="581"/>
                  </a:lnTo>
                  <a:lnTo>
                    <a:pt x="107" y="562"/>
                  </a:lnTo>
                  <a:lnTo>
                    <a:pt x="113" y="486"/>
                  </a:lnTo>
                  <a:lnTo>
                    <a:pt x="127" y="428"/>
                  </a:lnTo>
                  <a:lnTo>
                    <a:pt x="136" y="374"/>
                  </a:lnTo>
                  <a:lnTo>
                    <a:pt x="180" y="346"/>
                  </a:lnTo>
                  <a:lnTo>
                    <a:pt x="164" y="253"/>
                  </a:lnTo>
                  <a:lnTo>
                    <a:pt x="199" y="202"/>
                  </a:lnTo>
                  <a:lnTo>
                    <a:pt x="183" y="150"/>
                  </a:lnTo>
                  <a:lnTo>
                    <a:pt x="237" y="78"/>
                  </a:lnTo>
                  <a:lnTo>
                    <a:pt x="219" y="8"/>
                  </a:lnTo>
                  <a:lnTo>
                    <a:pt x="212" y="0"/>
                  </a:lnTo>
                  <a:lnTo>
                    <a:pt x="17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3" name="Freeform 309"/>
            <p:cNvSpPr>
              <a:spLocks/>
            </p:cNvSpPr>
            <p:nvPr/>
          </p:nvSpPr>
          <p:spPr bwMode="auto">
            <a:xfrm>
              <a:off x="4815" y="2144"/>
              <a:ext cx="120" cy="299"/>
            </a:xfrm>
            <a:custGeom>
              <a:avLst/>
              <a:gdLst>
                <a:gd name="T0" fmla="*/ 1 w 239"/>
                <a:gd name="T1" fmla="*/ 1 h 597"/>
                <a:gd name="T2" fmla="*/ 1 w 239"/>
                <a:gd name="T3" fmla="*/ 1 h 597"/>
                <a:gd name="T4" fmla="*/ 1 w 239"/>
                <a:gd name="T5" fmla="*/ 1 h 597"/>
                <a:gd name="T6" fmla="*/ 1 w 239"/>
                <a:gd name="T7" fmla="*/ 1 h 597"/>
                <a:gd name="T8" fmla="*/ 1 w 239"/>
                <a:gd name="T9" fmla="*/ 1 h 597"/>
                <a:gd name="T10" fmla="*/ 1 w 239"/>
                <a:gd name="T11" fmla="*/ 1 h 597"/>
                <a:gd name="T12" fmla="*/ 1 w 239"/>
                <a:gd name="T13" fmla="*/ 1 h 597"/>
                <a:gd name="T14" fmla="*/ 1 w 239"/>
                <a:gd name="T15" fmla="*/ 1 h 597"/>
                <a:gd name="T16" fmla="*/ 1 w 239"/>
                <a:gd name="T17" fmla="*/ 1 h 597"/>
                <a:gd name="T18" fmla="*/ 1 w 239"/>
                <a:gd name="T19" fmla="*/ 1 h 597"/>
                <a:gd name="T20" fmla="*/ 1 w 239"/>
                <a:gd name="T21" fmla="*/ 1 h 597"/>
                <a:gd name="T22" fmla="*/ 1 w 239"/>
                <a:gd name="T23" fmla="*/ 1 h 597"/>
                <a:gd name="T24" fmla="*/ 1 w 239"/>
                <a:gd name="T25" fmla="*/ 1 h 597"/>
                <a:gd name="T26" fmla="*/ 1 w 239"/>
                <a:gd name="T27" fmla="*/ 1 h 597"/>
                <a:gd name="T28" fmla="*/ 1 w 239"/>
                <a:gd name="T29" fmla="*/ 1 h 597"/>
                <a:gd name="T30" fmla="*/ 1 w 239"/>
                <a:gd name="T31" fmla="*/ 1 h 597"/>
                <a:gd name="T32" fmla="*/ 1 w 239"/>
                <a:gd name="T33" fmla="*/ 1 h 597"/>
                <a:gd name="T34" fmla="*/ 1 w 239"/>
                <a:gd name="T35" fmla="*/ 1 h 597"/>
                <a:gd name="T36" fmla="*/ 1 w 239"/>
                <a:gd name="T37" fmla="*/ 1 h 597"/>
                <a:gd name="T38" fmla="*/ 1 w 239"/>
                <a:gd name="T39" fmla="*/ 1 h 597"/>
                <a:gd name="T40" fmla="*/ 1 w 239"/>
                <a:gd name="T41" fmla="*/ 1 h 597"/>
                <a:gd name="T42" fmla="*/ 1 w 239"/>
                <a:gd name="T43" fmla="*/ 1 h 597"/>
                <a:gd name="T44" fmla="*/ 1 w 239"/>
                <a:gd name="T45" fmla="*/ 1 h 597"/>
                <a:gd name="T46" fmla="*/ 1 w 239"/>
                <a:gd name="T47" fmla="*/ 1 h 597"/>
                <a:gd name="T48" fmla="*/ 1 w 239"/>
                <a:gd name="T49" fmla="*/ 1 h 597"/>
                <a:gd name="T50" fmla="*/ 1 w 239"/>
                <a:gd name="T51" fmla="*/ 1 h 597"/>
                <a:gd name="T52" fmla="*/ 1 w 239"/>
                <a:gd name="T53" fmla="*/ 1 h 597"/>
                <a:gd name="T54" fmla="*/ 1 w 239"/>
                <a:gd name="T55" fmla="*/ 1 h 597"/>
                <a:gd name="T56" fmla="*/ 1 w 239"/>
                <a:gd name="T57" fmla="*/ 1 h 597"/>
                <a:gd name="T58" fmla="*/ 1 w 239"/>
                <a:gd name="T59" fmla="*/ 1 h 597"/>
                <a:gd name="T60" fmla="*/ 1 w 239"/>
                <a:gd name="T61" fmla="*/ 1 h 597"/>
                <a:gd name="T62" fmla="*/ 1 w 239"/>
                <a:gd name="T63" fmla="*/ 1 h 597"/>
                <a:gd name="T64" fmla="*/ 1 w 239"/>
                <a:gd name="T65" fmla="*/ 1 h 597"/>
                <a:gd name="T66" fmla="*/ 1 w 239"/>
                <a:gd name="T67" fmla="*/ 1 h 597"/>
                <a:gd name="T68" fmla="*/ 1 w 239"/>
                <a:gd name="T69" fmla="*/ 1 h 597"/>
                <a:gd name="T70" fmla="*/ 1 w 239"/>
                <a:gd name="T71" fmla="*/ 1 h 597"/>
                <a:gd name="T72" fmla="*/ 1 w 239"/>
                <a:gd name="T73" fmla="*/ 1 h 597"/>
                <a:gd name="T74" fmla="*/ 1 w 239"/>
                <a:gd name="T75" fmla="*/ 1 h 597"/>
                <a:gd name="T76" fmla="*/ 1 w 239"/>
                <a:gd name="T77" fmla="*/ 1 h 597"/>
                <a:gd name="T78" fmla="*/ 1 w 239"/>
                <a:gd name="T79" fmla="*/ 1 h 597"/>
                <a:gd name="T80" fmla="*/ 1 w 239"/>
                <a:gd name="T81" fmla="*/ 1 h 597"/>
                <a:gd name="T82" fmla="*/ 1 w 239"/>
                <a:gd name="T83" fmla="*/ 1 h 597"/>
                <a:gd name="T84" fmla="*/ 1 w 239"/>
                <a:gd name="T85" fmla="*/ 1 h 597"/>
                <a:gd name="T86" fmla="*/ 1 w 239"/>
                <a:gd name="T87" fmla="*/ 1 h 597"/>
                <a:gd name="T88" fmla="*/ 1 w 239"/>
                <a:gd name="T89" fmla="*/ 1 h 597"/>
                <a:gd name="T90" fmla="*/ 1 w 239"/>
                <a:gd name="T91" fmla="*/ 1 h 597"/>
                <a:gd name="T92" fmla="*/ 1 w 239"/>
                <a:gd name="T93" fmla="*/ 1 h 597"/>
                <a:gd name="T94" fmla="*/ 1 w 239"/>
                <a:gd name="T95" fmla="*/ 1 h 597"/>
                <a:gd name="T96" fmla="*/ 0 w 239"/>
                <a:gd name="T97" fmla="*/ 1 h 597"/>
                <a:gd name="T98" fmla="*/ 1 w 239"/>
                <a:gd name="T99" fmla="*/ 1 h 597"/>
                <a:gd name="T100" fmla="*/ 1 w 239"/>
                <a:gd name="T101" fmla="*/ 1 h 597"/>
                <a:gd name="T102" fmla="*/ 1 w 239"/>
                <a:gd name="T103" fmla="*/ 1 h 597"/>
                <a:gd name="T104" fmla="*/ 1 w 239"/>
                <a:gd name="T105" fmla="*/ 1 h 5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9"/>
                <a:gd name="T160" fmla="*/ 0 h 597"/>
                <a:gd name="T161" fmla="*/ 239 w 239"/>
                <a:gd name="T162" fmla="*/ 597 h 59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9" h="597">
                  <a:moveTo>
                    <a:pt x="166" y="7"/>
                  </a:moveTo>
                  <a:lnTo>
                    <a:pt x="163" y="7"/>
                  </a:lnTo>
                  <a:lnTo>
                    <a:pt x="160" y="9"/>
                  </a:lnTo>
                  <a:lnTo>
                    <a:pt x="155" y="13"/>
                  </a:lnTo>
                  <a:lnTo>
                    <a:pt x="151" y="17"/>
                  </a:lnTo>
                  <a:lnTo>
                    <a:pt x="145" y="23"/>
                  </a:lnTo>
                  <a:lnTo>
                    <a:pt x="143" y="30"/>
                  </a:lnTo>
                  <a:lnTo>
                    <a:pt x="140" y="33"/>
                  </a:lnTo>
                  <a:lnTo>
                    <a:pt x="140" y="37"/>
                  </a:lnTo>
                  <a:lnTo>
                    <a:pt x="140" y="40"/>
                  </a:lnTo>
                  <a:lnTo>
                    <a:pt x="141" y="44"/>
                  </a:lnTo>
                  <a:lnTo>
                    <a:pt x="143" y="47"/>
                  </a:lnTo>
                  <a:lnTo>
                    <a:pt x="144" y="51"/>
                  </a:lnTo>
                  <a:lnTo>
                    <a:pt x="145" y="55"/>
                  </a:lnTo>
                  <a:lnTo>
                    <a:pt x="146" y="59"/>
                  </a:lnTo>
                  <a:lnTo>
                    <a:pt x="147" y="62"/>
                  </a:lnTo>
                  <a:lnTo>
                    <a:pt x="149" y="67"/>
                  </a:lnTo>
                  <a:lnTo>
                    <a:pt x="151" y="70"/>
                  </a:lnTo>
                  <a:lnTo>
                    <a:pt x="152" y="75"/>
                  </a:lnTo>
                  <a:lnTo>
                    <a:pt x="152" y="78"/>
                  </a:lnTo>
                  <a:lnTo>
                    <a:pt x="152" y="82"/>
                  </a:lnTo>
                  <a:lnTo>
                    <a:pt x="152" y="85"/>
                  </a:lnTo>
                  <a:lnTo>
                    <a:pt x="152" y="90"/>
                  </a:lnTo>
                  <a:lnTo>
                    <a:pt x="149" y="92"/>
                  </a:lnTo>
                  <a:lnTo>
                    <a:pt x="148" y="97"/>
                  </a:lnTo>
                  <a:lnTo>
                    <a:pt x="146" y="99"/>
                  </a:lnTo>
                  <a:lnTo>
                    <a:pt x="144" y="102"/>
                  </a:lnTo>
                  <a:lnTo>
                    <a:pt x="139" y="105"/>
                  </a:lnTo>
                  <a:lnTo>
                    <a:pt x="136" y="107"/>
                  </a:lnTo>
                  <a:lnTo>
                    <a:pt x="132" y="111"/>
                  </a:lnTo>
                  <a:lnTo>
                    <a:pt x="129" y="114"/>
                  </a:lnTo>
                  <a:lnTo>
                    <a:pt x="124" y="119"/>
                  </a:lnTo>
                  <a:lnTo>
                    <a:pt x="121" y="122"/>
                  </a:lnTo>
                  <a:lnTo>
                    <a:pt x="117" y="125"/>
                  </a:lnTo>
                  <a:lnTo>
                    <a:pt x="116" y="130"/>
                  </a:lnTo>
                  <a:lnTo>
                    <a:pt x="113" y="134"/>
                  </a:lnTo>
                  <a:lnTo>
                    <a:pt x="110" y="138"/>
                  </a:lnTo>
                  <a:lnTo>
                    <a:pt x="109" y="142"/>
                  </a:lnTo>
                  <a:lnTo>
                    <a:pt x="108" y="146"/>
                  </a:lnTo>
                  <a:lnTo>
                    <a:pt x="107" y="150"/>
                  </a:lnTo>
                  <a:lnTo>
                    <a:pt x="108" y="154"/>
                  </a:lnTo>
                  <a:lnTo>
                    <a:pt x="108" y="159"/>
                  </a:lnTo>
                  <a:lnTo>
                    <a:pt x="110" y="162"/>
                  </a:lnTo>
                  <a:lnTo>
                    <a:pt x="113" y="166"/>
                  </a:lnTo>
                  <a:lnTo>
                    <a:pt x="115" y="169"/>
                  </a:lnTo>
                  <a:lnTo>
                    <a:pt x="116" y="174"/>
                  </a:lnTo>
                  <a:lnTo>
                    <a:pt x="118" y="177"/>
                  </a:lnTo>
                  <a:lnTo>
                    <a:pt x="121" y="182"/>
                  </a:lnTo>
                  <a:lnTo>
                    <a:pt x="123" y="186"/>
                  </a:lnTo>
                  <a:lnTo>
                    <a:pt x="124" y="190"/>
                  </a:lnTo>
                  <a:lnTo>
                    <a:pt x="126" y="195"/>
                  </a:lnTo>
                  <a:lnTo>
                    <a:pt x="126" y="198"/>
                  </a:lnTo>
                  <a:lnTo>
                    <a:pt x="129" y="203"/>
                  </a:lnTo>
                  <a:lnTo>
                    <a:pt x="129" y="206"/>
                  </a:lnTo>
                  <a:lnTo>
                    <a:pt x="129" y="211"/>
                  </a:lnTo>
                  <a:lnTo>
                    <a:pt x="126" y="216"/>
                  </a:lnTo>
                  <a:lnTo>
                    <a:pt x="123" y="223"/>
                  </a:lnTo>
                  <a:lnTo>
                    <a:pt x="120" y="224"/>
                  </a:lnTo>
                  <a:lnTo>
                    <a:pt x="116" y="227"/>
                  </a:lnTo>
                  <a:lnTo>
                    <a:pt x="114" y="230"/>
                  </a:lnTo>
                  <a:lnTo>
                    <a:pt x="110" y="234"/>
                  </a:lnTo>
                  <a:lnTo>
                    <a:pt x="106" y="237"/>
                  </a:lnTo>
                  <a:lnTo>
                    <a:pt x="103" y="239"/>
                  </a:lnTo>
                  <a:lnTo>
                    <a:pt x="100" y="244"/>
                  </a:lnTo>
                  <a:lnTo>
                    <a:pt x="98" y="247"/>
                  </a:lnTo>
                  <a:lnTo>
                    <a:pt x="94" y="252"/>
                  </a:lnTo>
                  <a:lnTo>
                    <a:pt x="93" y="256"/>
                  </a:lnTo>
                  <a:lnTo>
                    <a:pt x="90" y="260"/>
                  </a:lnTo>
                  <a:lnTo>
                    <a:pt x="90" y="266"/>
                  </a:lnTo>
                  <a:lnTo>
                    <a:pt x="87" y="270"/>
                  </a:lnTo>
                  <a:lnTo>
                    <a:pt x="87" y="275"/>
                  </a:lnTo>
                  <a:lnTo>
                    <a:pt x="87" y="281"/>
                  </a:lnTo>
                  <a:lnTo>
                    <a:pt x="90" y="287"/>
                  </a:lnTo>
                  <a:lnTo>
                    <a:pt x="91" y="292"/>
                  </a:lnTo>
                  <a:lnTo>
                    <a:pt x="93" y="297"/>
                  </a:lnTo>
                  <a:lnTo>
                    <a:pt x="94" y="303"/>
                  </a:lnTo>
                  <a:lnTo>
                    <a:pt x="95" y="308"/>
                  </a:lnTo>
                  <a:lnTo>
                    <a:pt x="97" y="314"/>
                  </a:lnTo>
                  <a:lnTo>
                    <a:pt x="99" y="319"/>
                  </a:lnTo>
                  <a:lnTo>
                    <a:pt x="101" y="323"/>
                  </a:lnTo>
                  <a:lnTo>
                    <a:pt x="102" y="329"/>
                  </a:lnTo>
                  <a:lnTo>
                    <a:pt x="103" y="333"/>
                  </a:lnTo>
                  <a:lnTo>
                    <a:pt x="103" y="337"/>
                  </a:lnTo>
                  <a:lnTo>
                    <a:pt x="103" y="342"/>
                  </a:lnTo>
                  <a:lnTo>
                    <a:pt x="103" y="346"/>
                  </a:lnTo>
                  <a:lnTo>
                    <a:pt x="101" y="350"/>
                  </a:lnTo>
                  <a:lnTo>
                    <a:pt x="100" y="353"/>
                  </a:lnTo>
                  <a:lnTo>
                    <a:pt x="97" y="357"/>
                  </a:lnTo>
                  <a:lnTo>
                    <a:pt x="94" y="360"/>
                  </a:lnTo>
                  <a:lnTo>
                    <a:pt x="90" y="363"/>
                  </a:lnTo>
                  <a:lnTo>
                    <a:pt x="85" y="365"/>
                  </a:lnTo>
                  <a:lnTo>
                    <a:pt x="80" y="367"/>
                  </a:lnTo>
                  <a:lnTo>
                    <a:pt x="77" y="371"/>
                  </a:lnTo>
                  <a:lnTo>
                    <a:pt x="73" y="373"/>
                  </a:lnTo>
                  <a:lnTo>
                    <a:pt x="69" y="376"/>
                  </a:lnTo>
                  <a:lnTo>
                    <a:pt x="65" y="379"/>
                  </a:lnTo>
                  <a:lnTo>
                    <a:pt x="63" y="383"/>
                  </a:lnTo>
                  <a:lnTo>
                    <a:pt x="60" y="386"/>
                  </a:lnTo>
                  <a:lnTo>
                    <a:pt x="57" y="390"/>
                  </a:lnTo>
                  <a:lnTo>
                    <a:pt x="55" y="394"/>
                  </a:lnTo>
                  <a:lnTo>
                    <a:pt x="53" y="398"/>
                  </a:lnTo>
                  <a:lnTo>
                    <a:pt x="52" y="403"/>
                  </a:lnTo>
                  <a:lnTo>
                    <a:pt x="50" y="409"/>
                  </a:lnTo>
                  <a:lnTo>
                    <a:pt x="48" y="412"/>
                  </a:lnTo>
                  <a:lnTo>
                    <a:pt x="48" y="414"/>
                  </a:lnTo>
                  <a:lnTo>
                    <a:pt x="48" y="419"/>
                  </a:lnTo>
                  <a:lnTo>
                    <a:pt x="48" y="422"/>
                  </a:lnTo>
                  <a:lnTo>
                    <a:pt x="48" y="428"/>
                  </a:lnTo>
                  <a:lnTo>
                    <a:pt x="48" y="435"/>
                  </a:lnTo>
                  <a:lnTo>
                    <a:pt x="49" y="441"/>
                  </a:lnTo>
                  <a:lnTo>
                    <a:pt x="52" y="447"/>
                  </a:lnTo>
                  <a:lnTo>
                    <a:pt x="53" y="452"/>
                  </a:lnTo>
                  <a:lnTo>
                    <a:pt x="54" y="457"/>
                  </a:lnTo>
                  <a:lnTo>
                    <a:pt x="55" y="461"/>
                  </a:lnTo>
                  <a:lnTo>
                    <a:pt x="57" y="465"/>
                  </a:lnTo>
                  <a:lnTo>
                    <a:pt x="57" y="468"/>
                  </a:lnTo>
                  <a:lnTo>
                    <a:pt x="57" y="473"/>
                  </a:lnTo>
                  <a:lnTo>
                    <a:pt x="57" y="476"/>
                  </a:lnTo>
                  <a:lnTo>
                    <a:pt x="56" y="480"/>
                  </a:lnTo>
                  <a:lnTo>
                    <a:pt x="54" y="483"/>
                  </a:lnTo>
                  <a:lnTo>
                    <a:pt x="52" y="486"/>
                  </a:lnTo>
                  <a:lnTo>
                    <a:pt x="47" y="490"/>
                  </a:lnTo>
                  <a:lnTo>
                    <a:pt x="41" y="494"/>
                  </a:lnTo>
                  <a:lnTo>
                    <a:pt x="37" y="497"/>
                  </a:lnTo>
                  <a:lnTo>
                    <a:pt x="32" y="499"/>
                  </a:lnTo>
                  <a:lnTo>
                    <a:pt x="30" y="503"/>
                  </a:lnTo>
                  <a:lnTo>
                    <a:pt x="30" y="506"/>
                  </a:lnTo>
                  <a:lnTo>
                    <a:pt x="30" y="510"/>
                  </a:lnTo>
                  <a:lnTo>
                    <a:pt x="31" y="513"/>
                  </a:lnTo>
                  <a:lnTo>
                    <a:pt x="32" y="518"/>
                  </a:lnTo>
                  <a:lnTo>
                    <a:pt x="34" y="521"/>
                  </a:lnTo>
                  <a:lnTo>
                    <a:pt x="38" y="527"/>
                  </a:lnTo>
                  <a:lnTo>
                    <a:pt x="41" y="534"/>
                  </a:lnTo>
                  <a:lnTo>
                    <a:pt x="42" y="539"/>
                  </a:lnTo>
                  <a:lnTo>
                    <a:pt x="40" y="544"/>
                  </a:lnTo>
                  <a:lnTo>
                    <a:pt x="37" y="547"/>
                  </a:lnTo>
                  <a:lnTo>
                    <a:pt x="33" y="549"/>
                  </a:lnTo>
                  <a:lnTo>
                    <a:pt x="30" y="551"/>
                  </a:lnTo>
                  <a:lnTo>
                    <a:pt x="26" y="555"/>
                  </a:lnTo>
                  <a:lnTo>
                    <a:pt x="23" y="558"/>
                  </a:lnTo>
                  <a:lnTo>
                    <a:pt x="19" y="562"/>
                  </a:lnTo>
                  <a:lnTo>
                    <a:pt x="17" y="565"/>
                  </a:lnTo>
                  <a:lnTo>
                    <a:pt x="15" y="569"/>
                  </a:lnTo>
                  <a:lnTo>
                    <a:pt x="8" y="574"/>
                  </a:lnTo>
                  <a:lnTo>
                    <a:pt x="3" y="580"/>
                  </a:lnTo>
                  <a:lnTo>
                    <a:pt x="1" y="583"/>
                  </a:lnTo>
                  <a:lnTo>
                    <a:pt x="0" y="586"/>
                  </a:lnTo>
                  <a:lnTo>
                    <a:pt x="56" y="597"/>
                  </a:lnTo>
                  <a:lnTo>
                    <a:pt x="94" y="560"/>
                  </a:lnTo>
                  <a:lnTo>
                    <a:pt x="115" y="459"/>
                  </a:lnTo>
                  <a:lnTo>
                    <a:pt x="158" y="359"/>
                  </a:lnTo>
                  <a:lnTo>
                    <a:pt x="149" y="275"/>
                  </a:lnTo>
                  <a:lnTo>
                    <a:pt x="186" y="230"/>
                  </a:lnTo>
                  <a:lnTo>
                    <a:pt x="190" y="165"/>
                  </a:lnTo>
                  <a:lnTo>
                    <a:pt x="212" y="79"/>
                  </a:lnTo>
                  <a:lnTo>
                    <a:pt x="239" y="1"/>
                  </a:lnTo>
                  <a:lnTo>
                    <a:pt x="197" y="0"/>
                  </a:lnTo>
                  <a:lnTo>
                    <a:pt x="166"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4" name="Freeform 310"/>
            <p:cNvSpPr>
              <a:spLocks/>
            </p:cNvSpPr>
            <p:nvPr/>
          </p:nvSpPr>
          <p:spPr bwMode="auto">
            <a:xfrm>
              <a:off x="4862" y="2149"/>
              <a:ext cx="112" cy="300"/>
            </a:xfrm>
            <a:custGeom>
              <a:avLst/>
              <a:gdLst>
                <a:gd name="T0" fmla="*/ 1 w 223"/>
                <a:gd name="T1" fmla="*/ 0 h 601"/>
                <a:gd name="T2" fmla="*/ 1 w 223"/>
                <a:gd name="T3" fmla="*/ 0 h 601"/>
                <a:gd name="T4" fmla="*/ 1 w 223"/>
                <a:gd name="T5" fmla="*/ 0 h 601"/>
                <a:gd name="T6" fmla="*/ 1 w 223"/>
                <a:gd name="T7" fmla="*/ 0 h 601"/>
                <a:gd name="T8" fmla="*/ 1 w 223"/>
                <a:gd name="T9" fmla="*/ 0 h 601"/>
                <a:gd name="T10" fmla="*/ 1 w 223"/>
                <a:gd name="T11" fmla="*/ 0 h 601"/>
                <a:gd name="T12" fmla="*/ 1 w 223"/>
                <a:gd name="T13" fmla="*/ 0 h 601"/>
                <a:gd name="T14" fmla="*/ 1 w 223"/>
                <a:gd name="T15" fmla="*/ 0 h 601"/>
                <a:gd name="T16" fmla="*/ 1 w 223"/>
                <a:gd name="T17" fmla="*/ 0 h 601"/>
                <a:gd name="T18" fmla="*/ 1 w 223"/>
                <a:gd name="T19" fmla="*/ 0 h 601"/>
                <a:gd name="T20" fmla="*/ 1 w 223"/>
                <a:gd name="T21" fmla="*/ 0 h 601"/>
                <a:gd name="T22" fmla="*/ 1 w 223"/>
                <a:gd name="T23" fmla="*/ 0 h 601"/>
                <a:gd name="T24" fmla="*/ 1 w 223"/>
                <a:gd name="T25" fmla="*/ 0 h 601"/>
                <a:gd name="T26" fmla="*/ 1 w 223"/>
                <a:gd name="T27" fmla="*/ 0 h 601"/>
                <a:gd name="T28" fmla="*/ 1 w 223"/>
                <a:gd name="T29" fmla="*/ 0 h 601"/>
                <a:gd name="T30" fmla="*/ 1 w 223"/>
                <a:gd name="T31" fmla="*/ 0 h 601"/>
                <a:gd name="T32" fmla="*/ 1 w 223"/>
                <a:gd name="T33" fmla="*/ 0 h 601"/>
                <a:gd name="T34" fmla="*/ 1 w 223"/>
                <a:gd name="T35" fmla="*/ 0 h 601"/>
                <a:gd name="T36" fmla="*/ 1 w 223"/>
                <a:gd name="T37" fmla="*/ 0 h 601"/>
                <a:gd name="T38" fmla="*/ 1 w 223"/>
                <a:gd name="T39" fmla="*/ 0 h 601"/>
                <a:gd name="T40" fmla="*/ 1 w 223"/>
                <a:gd name="T41" fmla="*/ 0 h 601"/>
                <a:gd name="T42" fmla="*/ 1 w 223"/>
                <a:gd name="T43" fmla="*/ 0 h 601"/>
                <a:gd name="T44" fmla="*/ 1 w 223"/>
                <a:gd name="T45" fmla="*/ 0 h 601"/>
                <a:gd name="T46" fmla="*/ 1 w 223"/>
                <a:gd name="T47" fmla="*/ 0 h 601"/>
                <a:gd name="T48" fmla="*/ 1 w 223"/>
                <a:gd name="T49" fmla="*/ 0 h 601"/>
                <a:gd name="T50" fmla="*/ 1 w 223"/>
                <a:gd name="T51" fmla="*/ 0 h 601"/>
                <a:gd name="T52" fmla="*/ 1 w 223"/>
                <a:gd name="T53" fmla="*/ 0 h 601"/>
                <a:gd name="T54" fmla="*/ 1 w 223"/>
                <a:gd name="T55" fmla="*/ 0 h 601"/>
                <a:gd name="T56" fmla="*/ 1 w 223"/>
                <a:gd name="T57" fmla="*/ 0 h 601"/>
                <a:gd name="T58" fmla="*/ 1 w 223"/>
                <a:gd name="T59" fmla="*/ 0 h 601"/>
                <a:gd name="T60" fmla="*/ 1 w 223"/>
                <a:gd name="T61" fmla="*/ 0 h 601"/>
                <a:gd name="T62" fmla="*/ 1 w 223"/>
                <a:gd name="T63" fmla="*/ 0 h 601"/>
                <a:gd name="T64" fmla="*/ 1 w 223"/>
                <a:gd name="T65" fmla="*/ 0 h 601"/>
                <a:gd name="T66" fmla="*/ 1 w 223"/>
                <a:gd name="T67" fmla="*/ 0 h 601"/>
                <a:gd name="T68" fmla="*/ 1 w 223"/>
                <a:gd name="T69" fmla="*/ 0 h 601"/>
                <a:gd name="T70" fmla="*/ 1 w 223"/>
                <a:gd name="T71" fmla="*/ 0 h 601"/>
                <a:gd name="T72" fmla="*/ 1 w 223"/>
                <a:gd name="T73" fmla="*/ 0 h 601"/>
                <a:gd name="T74" fmla="*/ 1 w 223"/>
                <a:gd name="T75" fmla="*/ 0 h 601"/>
                <a:gd name="T76" fmla="*/ 0 w 223"/>
                <a:gd name="T77" fmla="*/ 0 h 601"/>
                <a:gd name="T78" fmla="*/ 1 w 223"/>
                <a:gd name="T79" fmla="*/ 0 h 601"/>
                <a:gd name="T80" fmla="*/ 1 w 223"/>
                <a:gd name="T81" fmla="*/ 0 h 601"/>
                <a:gd name="T82" fmla="*/ 1 w 223"/>
                <a:gd name="T83" fmla="*/ 0 h 601"/>
                <a:gd name="T84" fmla="*/ 1 w 223"/>
                <a:gd name="T85" fmla="*/ 0 h 601"/>
                <a:gd name="T86" fmla="*/ 1 w 223"/>
                <a:gd name="T87" fmla="*/ 0 h 601"/>
                <a:gd name="T88" fmla="*/ 1 w 223"/>
                <a:gd name="T89" fmla="*/ 0 h 601"/>
                <a:gd name="T90" fmla="*/ 1 w 223"/>
                <a:gd name="T91" fmla="*/ 0 h 601"/>
                <a:gd name="T92" fmla="*/ 1 w 223"/>
                <a:gd name="T93" fmla="*/ 0 h 601"/>
                <a:gd name="T94" fmla="*/ 1 w 223"/>
                <a:gd name="T95" fmla="*/ 0 h 601"/>
                <a:gd name="T96" fmla="*/ 1 w 223"/>
                <a:gd name="T97" fmla="*/ 0 h 601"/>
                <a:gd name="T98" fmla="*/ 1 w 223"/>
                <a:gd name="T99" fmla="*/ 0 h 601"/>
                <a:gd name="T100" fmla="*/ 1 w 223"/>
                <a:gd name="T101" fmla="*/ 0 h 601"/>
                <a:gd name="T102" fmla="*/ 1 w 223"/>
                <a:gd name="T103" fmla="*/ 0 h 601"/>
                <a:gd name="T104" fmla="*/ 1 w 223"/>
                <a:gd name="T105" fmla="*/ 0 h 6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3"/>
                <a:gd name="T160" fmla="*/ 0 h 601"/>
                <a:gd name="T161" fmla="*/ 223 w 223"/>
                <a:gd name="T162" fmla="*/ 601 h 6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3" h="601">
                  <a:moveTo>
                    <a:pt x="223" y="26"/>
                  </a:moveTo>
                  <a:lnTo>
                    <a:pt x="222" y="26"/>
                  </a:lnTo>
                  <a:lnTo>
                    <a:pt x="220" y="29"/>
                  </a:lnTo>
                  <a:lnTo>
                    <a:pt x="217" y="30"/>
                  </a:lnTo>
                  <a:lnTo>
                    <a:pt x="214" y="32"/>
                  </a:lnTo>
                  <a:lnTo>
                    <a:pt x="210" y="34"/>
                  </a:lnTo>
                  <a:lnTo>
                    <a:pt x="206" y="35"/>
                  </a:lnTo>
                  <a:lnTo>
                    <a:pt x="200" y="35"/>
                  </a:lnTo>
                  <a:lnTo>
                    <a:pt x="194" y="37"/>
                  </a:lnTo>
                  <a:lnTo>
                    <a:pt x="187" y="38"/>
                  </a:lnTo>
                  <a:lnTo>
                    <a:pt x="181" y="42"/>
                  </a:lnTo>
                  <a:lnTo>
                    <a:pt x="177" y="43"/>
                  </a:lnTo>
                  <a:lnTo>
                    <a:pt x="173" y="44"/>
                  </a:lnTo>
                  <a:lnTo>
                    <a:pt x="171" y="46"/>
                  </a:lnTo>
                  <a:lnTo>
                    <a:pt x="168" y="47"/>
                  </a:lnTo>
                  <a:lnTo>
                    <a:pt x="165" y="52"/>
                  </a:lnTo>
                  <a:lnTo>
                    <a:pt x="162" y="56"/>
                  </a:lnTo>
                  <a:lnTo>
                    <a:pt x="162" y="58"/>
                  </a:lnTo>
                  <a:lnTo>
                    <a:pt x="162" y="61"/>
                  </a:lnTo>
                  <a:lnTo>
                    <a:pt x="162" y="64"/>
                  </a:lnTo>
                  <a:lnTo>
                    <a:pt x="164" y="69"/>
                  </a:lnTo>
                  <a:lnTo>
                    <a:pt x="165" y="74"/>
                  </a:lnTo>
                  <a:lnTo>
                    <a:pt x="167" y="79"/>
                  </a:lnTo>
                  <a:lnTo>
                    <a:pt x="168" y="84"/>
                  </a:lnTo>
                  <a:lnTo>
                    <a:pt x="171" y="91"/>
                  </a:lnTo>
                  <a:lnTo>
                    <a:pt x="171" y="97"/>
                  </a:lnTo>
                  <a:lnTo>
                    <a:pt x="172" y="103"/>
                  </a:lnTo>
                  <a:lnTo>
                    <a:pt x="173" y="108"/>
                  </a:lnTo>
                  <a:lnTo>
                    <a:pt x="173" y="114"/>
                  </a:lnTo>
                  <a:lnTo>
                    <a:pt x="173" y="119"/>
                  </a:lnTo>
                  <a:lnTo>
                    <a:pt x="172" y="125"/>
                  </a:lnTo>
                  <a:lnTo>
                    <a:pt x="169" y="129"/>
                  </a:lnTo>
                  <a:lnTo>
                    <a:pt x="167" y="133"/>
                  </a:lnTo>
                  <a:lnTo>
                    <a:pt x="164" y="136"/>
                  </a:lnTo>
                  <a:lnTo>
                    <a:pt x="160" y="140"/>
                  </a:lnTo>
                  <a:lnTo>
                    <a:pt x="156" y="143"/>
                  </a:lnTo>
                  <a:lnTo>
                    <a:pt x="152" y="146"/>
                  </a:lnTo>
                  <a:lnTo>
                    <a:pt x="148" y="149"/>
                  </a:lnTo>
                  <a:lnTo>
                    <a:pt x="144" y="152"/>
                  </a:lnTo>
                  <a:lnTo>
                    <a:pt x="141" y="154"/>
                  </a:lnTo>
                  <a:lnTo>
                    <a:pt x="137" y="159"/>
                  </a:lnTo>
                  <a:lnTo>
                    <a:pt x="130" y="165"/>
                  </a:lnTo>
                  <a:lnTo>
                    <a:pt x="127" y="169"/>
                  </a:lnTo>
                  <a:lnTo>
                    <a:pt x="125" y="175"/>
                  </a:lnTo>
                  <a:lnTo>
                    <a:pt x="126" y="181"/>
                  </a:lnTo>
                  <a:lnTo>
                    <a:pt x="127" y="183"/>
                  </a:lnTo>
                  <a:lnTo>
                    <a:pt x="129" y="188"/>
                  </a:lnTo>
                  <a:lnTo>
                    <a:pt x="131" y="191"/>
                  </a:lnTo>
                  <a:lnTo>
                    <a:pt x="134" y="196"/>
                  </a:lnTo>
                  <a:lnTo>
                    <a:pt x="136" y="200"/>
                  </a:lnTo>
                  <a:lnTo>
                    <a:pt x="138" y="206"/>
                  </a:lnTo>
                  <a:lnTo>
                    <a:pt x="142" y="211"/>
                  </a:lnTo>
                  <a:lnTo>
                    <a:pt x="144" y="217"/>
                  </a:lnTo>
                  <a:lnTo>
                    <a:pt x="146" y="221"/>
                  </a:lnTo>
                  <a:lnTo>
                    <a:pt x="149" y="227"/>
                  </a:lnTo>
                  <a:lnTo>
                    <a:pt x="150" y="232"/>
                  </a:lnTo>
                  <a:lnTo>
                    <a:pt x="151" y="237"/>
                  </a:lnTo>
                  <a:lnTo>
                    <a:pt x="151" y="242"/>
                  </a:lnTo>
                  <a:lnTo>
                    <a:pt x="151" y="247"/>
                  </a:lnTo>
                  <a:lnTo>
                    <a:pt x="150" y="250"/>
                  </a:lnTo>
                  <a:lnTo>
                    <a:pt x="149" y="255"/>
                  </a:lnTo>
                  <a:lnTo>
                    <a:pt x="145" y="257"/>
                  </a:lnTo>
                  <a:lnTo>
                    <a:pt x="142" y="260"/>
                  </a:lnTo>
                  <a:lnTo>
                    <a:pt x="137" y="263"/>
                  </a:lnTo>
                  <a:lnTo>
                    <a:pt x="134" y="265"/>
                  </a:lnTo>
                  <a:lnTo>
                    <a:pt x="129" y="266"/>
                  </a:lnTo>
                  <a:lnTo>
                    <a:pt x="125" y="270"/>
                  </a:lnTo>
                  <a:lnTo>
                    <a:pt x="120" y="271"/>
                  </a:lnTo>
                  <a:lnTo>
                    <a:pt x="115" y="273"/>
                  </a:lnTo>
                  <a:lnTo>
                    <a:pt x="111" y="275"/>
                  </a:lnTo>
                  <a:lnTo>
                    <a:pt x="107" y="278"/>
                  </a:lnTo>
                  <a:lnTo>
                    <a:pt x="103" y="281"/>
                  </a:lnTo>
                  <a:lnTo>
                    <a:pt x="100" y="284"/>
                  </a:lnTo>
                  <a:lnTo>
                    <a:pt x="98" y="288"/>
                  </a:lnTo>
                  <a:lnTo>
                    <a:pt x="97" y="293"/>
                  </a:lnTo>
                  <a:lnTo>
                    <a:pt x="96" y="297"/>
                  </a:lnTo>
                  <a:lnTo>
                    <a:pt x="97" y="304"/>
                  </a:lnTo>
                  <a:lnTo>
                    <a:pt x="99" y="309"/>
                  </a:lnTo>
                  <a:lnTo>
                    <a:pt x="100" y="316"/>
                  </a:lnTo>
                  <a:lnTo>
                    <a:pt x="101" y="319"/>
                  </a:lnTo>
                  <a:lnTo>
                    <a:pt x="103" y="321"/>
                  </a:lnTo>
                  <a:lnTo>
                    <a:pt x="105" y="326"/>
                  </a:lnTo>
                  <a:lnTo>
                    <a:pt x="106" y="329"/>
                  </a:lnTo>
                  <a:lnTo>
                    <a:pt x="107" y="333"/>
                  </a:lnTo>
                  <a:lnTo>
                    <a:pt x="110" y="336"/>
                  </a:lnTo>
                  <a:lnTo>
                    <a:pt x="111" y="341"/>
                  </a:lnTo>
                  <a:lnTo>
                    <a:pt x="113" y="344"/>
                  </a:lnTo>
                  <a:lnTo>
                    <a:pt x="114" y="348"/>
                  </a:lnTo>
                  <a:lnTo>
                    <a:pt x="115" y="352"/>
                  </a:lnTo>
                  <a:lnTo>
                    <a:pt x="116" y="356"/>
                  </a:lnTo>
                  <a:lnTo>
                    <a:pt x="118" y="359"/>
                  </a:lnTo>
                  <a:lnTo>
                    <a:pt x="119" y="363"/>
                  </a:lnTo>
                  <a:lnTo>
                    <a:pt x="120" y="366"/>
                  </a:lnTo>
                  <a:lnTo>
                    <a:pt x="120" y="370"/>
                  </a:lnTo>
                  <a:lnTo>
                    <a:pt x="121" y="374"/>
                  </a:lnTo>
                  <a:lnTo>
                    <a:pt x="121" y="377"/>
                  </a:lnTo>
                  <a:lnTo>
                    <a:pt x="122" y="381"/>
                  </a:lnTo>
                  <a:lnTo>
                    <a:pt x="122" y="383"/>
                  </a:lnTo>
                  <a:lnTo>
                    <a:pt x="122" y="388"/>
                  </a:lnTo>
                  <a:lnTo>
                    <a:pt x="120" y="393"/>
                  </a:lnTo>
                  <a:lnTo>
                    <a:pt x="118" y="398"/>
                  </a:lnTo>
                  <a:lnTo>
                    <a:pt x="114" y="404"/>
                  </a:lnTo>
                  <a:lnTo>
                    <a:pt x="108" y="409"/>
                  </a:lnTo>
                  <a:lnTo>
                    <a:pt x="101" y="411"/>
                  </a:lnTo>
                  <a:lnTo>
                    <a:pt x="96" y="415"/>
                  </a:lnTo>
                  <a:lnTo>
                    <a:pt x="91" y="418"/>
                  </a:lnTo>
                  <a:lnTo>
                    <a:pt x="87" y="421"/>
                  </a:lnTo>
                  <a:lnTo>
                    <a:pt x="82" y="424"/>
                  </a:lnTo>
                  <a:lnTo>
                    <a:pt x="80" y="427"/>
                  </a:lnTo>
                  <a:lnTo>
                    <a:pt x="76" y="429"/>
                  </a:lnTo>
                  <a:lnTo>
                    <a:pt x="74" y="433"/>
                  </a:lnTo>
                  <a:lnTo>
                    <a:pt x="70" y="438"/>
                  </a:lnTo>
                  <a:lnTo>
                    <a:pt x="70" y="444"/>
                  </a:lnTo>
                  <a:lnTo>
                    <a:pt x="69" y="447"/>
                  </a:lnTo>
                  <a:lnTo>
                    <a:pt x="70" y="450"/>
                  </a:lnTo>
                  <a:lnTo>
                    <a:pt x="72" y="454"/>
                  </a:lnTo>
                  <a:lnTo>
                    <a:pt x="73" y="459"/>
                  </a:lnTo>
                  <a:lnTo>
                    <a:pt x="74" y="463"/>
                  </a:lnTo>
                  <a:lnTo>
                    <a:pt x="75" y="467"/>
                  </a:lnTo>
                  <a:lnTo>
                    <a:pt x="75" y="472"/>
                  </a:lnTo>
                  <a:lnTo>
                    <a:pt x="76" y="476"/>
                  </a:lnTo>
                  <a:lnTo>
                    <a:pt x="75" y="480"/>
                  </a:lnTo>
                  <a:lnTo>
                    <a:pt x="75" y="484"/>
                  </a:lnTo>
                  <a:lnTo>
                    <a:pt x="74" y="487"/>
                  </a:lnTo>
                  <a:lnTo>
                    <a:pt x="74" y="492"/>
                  </a:lnTo>
                  <a:lnTo>
                    <a:pt x="70" y="497"/>
                  </a:lnTo>
                  <a:lnTo>
                    <a:pt x="66" y="504"/>
                  </a:lnTo>
                  <a:lnTo>
                    <a:pt x="60" y="510"/>
                  </a:lnTo>
                  <a:lnTo>
                    <a:pt x="53" y="516"/>
                  </a:lnTo>
                  <a:lnTo>
                    <a:pt x="50" y="517"/>
                  </a:lnTo>
                  <a:lnTo>
                    <a:pt x="49" y="519"/>
                  </a:lnTo>
                  <a:lnTo>
                    <a:pt x="46" y="523"/>
                  </a:lnTo>
                  <a:lnTo>
                    <a:pt x="47" y="527"/>
                  </a:lnTo>
                  <a:lnTo>
                    <a:pt x="47" y="530"/>
                  </a:lnTo>
                  <a:lnTo>
                    <a:pt x="49" y="534"/>
                  </a:lnTo>
                  <a:lnTo>
                    <a:pt x="51" y="538"/>
                  </a:lnTo>
                  <a:lnTo>
                    <a:pt x="52" y="542"/>
                  </a:lnTo>
                  <a:lnTo>
                    <a:pt x="53" y="546"/>
                  </a:lnTo>
                  <a:lnTo>
                    <a:pt x="55" y="549"/>
                  </a:lnTo>
                  <a:lnTo>
                    <a:pt x="58" y="553"/>
                  </a:lnTo>
                  <a:lnTo>
                    <a:pt x="59" y="557"/>
                  </a:lnTo>
                  <a:lnTo>
                    <a:pt x="60" y="561"/>
                  </a:lnTo>
                  <a:lnTo>
                    <a:pt x="60" y="565"/>
                  </a:lnTo>
                  <a:lnTo>
                    <a:pt x="60" y="569"/>
                  </a:lnTo>
                  <a:lnTo>
                    <a:pt x="60" y="573"/>
                  </a:lnTo>
                  <a:lnTo>
                    <a:pt x="55" y="579"/>
                  </a:lnTo>
                  <a:lnTo>
                    <a:pt x="52" y="585"/>
                  </a:lnTo>
                  <a:lnTo>
                    <a:pt x="46" y="588"/>
                  </a:lnTo>
                  <a:lnTo>
                    <a:pt x="43" y="593"/>
                  </a:lnTo>
                  <a:lnTo>
                    <a:pt x="37" y="596"/>
                  </a:lnTo>
                  <a:lnTo>
                    <a:pt x="35" y="599"/>
                  </a:lnTo>
                  <a:lnTo>
                    <a:pt x="31" y="600"/>
                  </a:lnTo>
                  <a:lnTo>
                    <a:pt x="31" y="601"/>
                  </a:lnTo>
                  <a:lnTo>
                    <a:pt x="0" y="595"/>
                  </a:lnTo>
                  <a:lnTo>
                    <a:pt x="0" y="594"/>
                  </a:lnTo>
                  <a:lnTo>
                    <a:pt x="0" y="591"/>
                  </a:lnTo>
                  <a:lnTo>
                    <a:pt x="0" y="586"/>
                  </a:lnTo>
                  <a:lnTo>
                    <a:pt x="1" y="580"/>
                  </a:lnTo>
                  <a:lnTo>
                    <a:pt x="1" y="576"/>
                  </a:lnTo>
                  <a:lnTo>
                    <a:pt x="3" y="572"/>
                  </a:lnTo>
                  <a:lnTo>
                    <a:pt x="3" y="568"/>
                  </a:lnTo>
                  <a:lnTo>
                    <a:pt x="4" y="564"/>
                  </a:lnTo>
                  <a:lnTo>
                    <a:pt x="4" y="560"/>
                  </a:lnTo>
                  <a:lnTo>
                    <a:pt x="4" y="555"/>
                  </a:lnTo>
                  <a:lnTo>
                    <a:pt x="5" y="550"/>
                  </a:lnTo>
                  <a:lnTo>
                    <a:pt x="6" y="546"/>
                  </a:lnTo>
                  <a:lnTo>
                    <a:pt x="6" y="541"/>
                  </a:lnTo>
                  <a:lnTo>
                    <a:pt x="7" y="536"/>
                  </a:lnTo>
                  <a:lnTo>
                    <a:pt x="7" y="532"/>
                  </a:lnTo>
                  <a:lnTo>
                    <a:pt x="8" y="527"/>
                  </a:lnTo>
                  <a:lnTo>
                    <a:pt x="8" y="523"/>
                  </a:lnTo>
                  <a:lnTo>
                    <a:pt x="9" y="518"/>
                  </a:lnTo>
                  <a:lnTo>
                    <a:pt x="9" y="515"/>
                  </a:lnTo>
                  <a:lnTo>
                    <a:pt x="11" y="511"/>
                  </a:lnTo>
                  <a:lnTo>
                    <a:pt x="11" y="508"/>
                  </a:lnTo>
                  <a:lnTo>
                    <a:pt x="12" y="504"/>
                  </a:lnTo>
                  <a:lnTo>
                    <a:pt x="12" y="502"/>
                  </a:lnTo>
                  <a:lnTo>
                    <a:pt x="13" y="500"/>
                  </a:lnTo>
                  <a:lnTo>
                    <a:pt x="14" y="496"/>
                  </a:lnTo>
                  <a:lnTo>
                    <a:pt x="15" y="494"/>
                  </a:lnTo>
                  <a:lnTo>
                    <a:pt x="15" y="492"/>
                  </a:lnTo>
                  <a:lnTo>
                    <a:pt x="16" y="488"/>
                  </a:lnTo>
                  <a:lnTo>
                    <a:pt x="17" y="482"/>
                  </a:lnTo>
                  <a:lnTo>
                    <a:pt x="20" y="477"/>
                  </a:lnTo>
                  <a:lnTo>
                    <a:pt x="20" y="473"/>
                  </a:lnTo>
                  <a:lnTo>
                    <a:pt x="21" y="469"/>
                  </a:lnTo>
                  <a:lnTo>
                    <a:pt x="22" y="465"/>
                  </a:lnTo>
                  <a:lnTo>
                    <a:pt x="23" y="462"/>
                  </a:lnTo>
                  <a:lnTo>
                    <a:pt x="23" y="457"/>
                  </a:lnTo>
                  <a:lnTo>
                    <a:pt x="26" y="454"/>
                  </a:lnTo>
                  <a:lnTo>
                    <a:pt x="27" y="449"/>
                  </a:lnTo>
                  <a:lnTo>
                    <a:pt x="28" y="446"/>
                  </a:lnTo>
                  <a:lnTo>
                    <a:pt x="29" y="441"/>
                  </a:lnTo>
                  <a:lnTo>
                    <a:pt x="30" y="436"/>
                  </a:lnTo>
                  <a:lnTo>
                    <a:pt x="31" y="432"/>
                  </a:lnTo>
                  <a:lnTo>
                    <a:pt x="32" y="428"/>
                  </a:lnTo>
                  <a:lnTo>
                    <a:pt x="32" y="425"/>
                  </a:lnTo>
                  <a:lnTo>
                    <a:pt x="35" y="420"/>
                  </a:lnTo>
                  <a:lnTo>
                    <a:pt x="35" y="417"/>
                  </a:lnTo>
                  <a:lnTo>
                    <a:pt x="36" y="415"/>
                  </a:lnTo>
                  <a:lnTo>
                    <a:pt x="37" y="409"/>
                  </a:lnTo>
                  <a:lnTo>
                    <a:pt x="39" y="404"/>
                  </a:lnTo>
                  <a:lnTo>
                    <a:pt x="39" y="402"/>
                  </a:lnTo>
                  <a:lnTo>
                    <a:pt x="40" y="402"/>
                  </a:lnTo>
                  <a:lnTo>
                    <a:pt x="66" y="312"/>
                  </a:lnTo>
                  <a:lnTo>
                    <a:pt x="80" y="230"/>
                  </a:lnTo>
                  <a:lnTo>
                    <a:pt x="113" y="108"/>
                  </a:lnTo>
                  <a:lnTo>
                    <a:pt x="126" y="18"/>
                  </a:lnTo>
                  <a:lnTo>
                    <a:pt x="159" y="0"/>
                  </a:lnTo>
                  <a:lnTo>
                    <a:pt x="214" y="18"/>
                  </a:lnTo>
                  <a:lnTo>
                    <a:pt x="22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5" name="Freeform 311"/>
            <p:cNvSpPr>
              <a:spLocks/>
            </p:cNvSpPr>
            <p:nvPr/>
          </p:nvSpPr>
          <p:spPr bwMode="auto">
            <a:xfrm>
              <a:off x="4839" y="2145"/>
              <a:ext cx="128" cy="301"/>
            </a:xfrm>
            <a:custGeom>
              <a:avLst/>
              <a:gdLst>
                <a:gd name="T0" fmla="*/ 1 w 256"/>
                <a:gd name="T1" fmla="*/ 0 h 603"/>
                <a:gd name="T2" fmla="*/ 1 w 256"/>
                <a:gd name="T3" fmla="*/ 0 h 603"/>
                <a:gd name="T4" fmla="*/ 1 w 256"/>
                <a:gd name="T5" fmla="*/ 0 h 603"/>
                <a:gd name="T6" fmla="*/ 1 w 256"/>
                <a:gd name="T7" fmla="*/ 0 h 603"/>
                <a:gd name="T8" fmla="*/ 1 w 256"/>
                <a:gd name="T9" fmla="*/ 0 h 603"/>
                <a:gd name="T10" fmla="*/ 1 w 256"/>
                <a:gd name="T11" fmla="*/ 0 h 603"/>
                <a:gd name="T12" fmla="*/ 1 w 256"/>
                <a:gd name="T13" fmla="*/ 0 h 603"/>
                <a:gd name="T14" fmla="*/ 1 w 256"/>
                <a:gd name="T15" fmla="*/ 0 h 603"/>
                <a:gd name="T16" fmla="*/ 1 w 256"/>
                <a:gd name="T17" fmla="*/ 0 h 603"/>
                <a:gd name="T18" fmla="*/ 1 w 256"/>
                <a:gd name="T19" fmla="*/ 0 h 603"/>
                <a:gd name="T20" fmla="*/ 1 w 256"/>
                <a:gd name="T21" fmla="*/ 0 h 603"/>
                <a:gd name="T22" fmla="*/ 1 w 256"/>
                <a:gd name="T23" fmla="*/ 0 h 603"/>
                <a:gd name="T24" fmla="*/ 1 w 256"/>
                <a:gd name="T25" fmla="*/ 0 h 603"/>
                <a:gd name="T26" fmla="*/ 1 w 256"/>
                <a:gd name="T27" fmla="*/ 0 h 603"/>
                <a:gd name="T28" fmla="*/ 1 w 256"/>
                <a:gd name="T29" fmla="*/ 0 h 603"/>
                <a:gd name="T30" fmla="*/ 1 w 256"/>
                <a:gd name="T31" fmla="*/ 0 h 603"/>
                <a:gd name="T32" fmla="*/ 1 w 256"/>
                <a:gd name="T33" fmla="*/ 0 h 603"/>
                <a:gd name="T34" fmla="*/ 1 w 256"/>
                <a:gd name="T35" fmla="*/ 0 h 603"/>
                <a:gd name="T36" fmla="*/ 1 w 256"/>
                <a:gd name="T37" fmla="*/ 0 h 603"/>
                <a:gd name="T38" fmla="*/ 1 w 256"/>
                <a:gd name="T39" fmla="*/ 0 h 603"/>
                <a:gd name="T40" fmla="*/ 1 w 256"/>
                <a:gd name="T41" fmla="*/ 0 h 603"/>
                <a:gd name="T42" fmla="*/ 1 w 256"/>
                <a:gd name="T43" fmla="*/ 0 h 603"/>
                <a:gd name="T44" fmla="*/ 1 w 256"/>
                <a:gd name="T45" fmla="*/ 0 h 603"/>
                <a:gd name="T46" fmla="*/ 1 w 256"/>
                <a:gd name="T47" fmla="*/ 0 h 603"/>
                <a:gd name="T48" fmla="*/ 1 w 256"/>
                <a:gd name="T49" fmla="*/ 0 h 603"/>
                <a:gd name="T50" fmla="*/ 1 w 256"/>
                <a:gd name="T51" fmla="*/ 0 h 603"/>
                <a:gd name="T52" fmla="*/ 1 w 256"/>
                <a:gd name="T53" fmla="*/ 0 h 603"/>
                <a:gd name="T54" fmla="*/ 1 w 256"/>
                <a:gd name="T55" fmla="*/ 0 h 603"/>
                <a:gd name="T56" fmla="*/ 1 w 256"/>
                <a:gd name="T57" fmla="*/ 0 h 603"/>
                <a:gd name="T58" fmla="*/ 1 w 256"/>
                <a:gd name="T59" fmla="*/ 0 h 603"/>
                <a:gd name="T60" fmla="*/ 1 w 256"/>
                <a:gd name="T61" fmla="*/ 0 h 603"/>
                <a:gd name="T62" fmla="*/ 1 w 256"/>
                <a:gd name="T63" fmla="*/ 0 h 603"/>
                <a:gd name="T64" fmla="*/ 1 w 256"/>
                <a:gd name="T65" fmla="*/ 0 h 603"/>
                <a:gd name="T66" fmla="*/ 1 w 256"/>
                <a:gd name="T67" fmla="*/ 0 h 603"/>
                <a:gd name="T68" fmla="*/ 1 w 256"/>
                <a:gd name="T69" fmla="*/ 0 h 603"/>
                <a:gd name="T70" fmla="*/ 1 w 256"/>
                <a:gd name="T71" fmla="*/ 0 h 603"/>
                <a:gd name="T72" fmla="*/ 1 w 256"/>
                <a:gd name="T73" fmla="*/ 0 h 603"/>
                <a:gd name="T74" fmla="*/ 1 w 256"/>
                <a:gd name="T75" fmla="*/ 0 h 603"/>
                <a:gd name="T76" fmla="*/ 1 w 256"/>
                <a:gd name="T77" fmla="*/ 0 h 603"/>
                <a:gd name="T78" fmla="*/ 1 w 256"/>
                <a:gd name="T79" fmla="*/ 0 h 603"/>
                <a:gd name="T80" fmla="*/ 1 w 256"/>
                <a:gd name="T81" fmla="*/ 0 h 603"/>
                <a:gd name="T82" fmla="*/ 1 w 256"/>
                <a:gd name="T83" fmla="*/ 0 h 603"/>
                <a:gd name="T84" fmla="*/ 1 w 256"/>
                <a:gd name="T85" fmla="*/ 0 h 603"/>
                <a:gd name="T86" fmla="*/ 1 w 256"/>
                <a:gd name="T87" fmla="*/ 0 h 603"/>
                <a:gd name="T88" fmla="*/ 1 w 256"/>
                <a:gd name="T89" fmla="*/ 0 h 603"/>
                <a:gd name="T90" fmla="*/ 1 w 256"/>
                <a:gd name="T91" fmla="*/ 0 h 603"/>
                <a:gd name="T92" fmla="*/ 1 w 256"/>
                <a:gd name="T93" fmla="*/ 0 h 603"/>
                <a:gd name="T94" fmla="*/ 1 w 256"/>
                <a:gd name="T95" fmla="*/ 0 h 603"/>
                <a:gd name="T96" fmla="*/ 1 w 256"/>
                <a:gd name="T97" fmla="*/ 0 h 603"/>
                <a:gd name="T98" fmla="*/ 1 w 256"/>
                <a:gd name="T99" fmla="*/ 0 h 603"/>
                <a:gd name="T100" fmla="*/ 1 w 256"/>
                <a:gd name="T101" fmla="*/ 0 h 603"/>
                <a:gd name="T102" fmla="*/ 1 w 256"/>
                <a:gd name="T103" fmla="*/ 0 h 603"/>
                <a:gd name="T104" fmla="*/ 1 w 256"/>
                <a:gd name="T105" fmla="*/ 0 h 603"/>
                <a:gd name="T106" fmla="*/ 1 w 256"/>
                <a:gd name="T107" fmla="*/ 0 h 603"/>
                <a:gd name="T108" fmla="*/ 1 w 256"/>
                <a:gd name="T109" fmla="*/ 0 h 603"/>
                <a:gd name="T110" fmla="*/ 1 w 256"/>
                <a:gd name="T111" fmla="*/ 0 h 603"/>
                <a:gd name="T112" fmla="*/ 1 w 256"/>
                <a:gd name="T113" fmla="*/ 0 h 603"/>
                <a:gd name="T114" fmla="*/ 1 w 256"/>
                <a:gd name="T115" fmla="*/ 0 h 603"/>
                <a:gd name="T116" fmla="*/ 1 w 256"/>
                <a:gd name="T117" fmla="*/ 0 h 603"/>
                <a:gd name="T118" fmla="*/ 1 w 256"/>
                <a:gd name="T119" fmla="*/ 0 h 603"/>
                <a:gd name="T120" fmla="*/ 1 w 256"/>
                <a:gd name="T121" fmla="*/ 0 h 603"/>
                <a:gd name="T122" fmla="*/ 1 w 256"/>
                <a:gd name="T123" fmla="*/ 0 h 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6"/>
                <a:gd name="T187" fmla="*/ 0 h 603"/>
                <a:gd name="T188" fmla="*/ 256 w 256"/>
                <a:gd name="T189" fmla="*/ 603 h 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6" h="603">
                  <a:moveTo>
                    <a:pt x="240" y="34"/>
                  </a:moveTo>
                  <a:lnTo>
                    <a:pt x="238" y="32"/>
                  </a:lnTo>
                  <a:lnTo>
                    <a:pt x="237" y="32"/>
                  </a:lnTo>
                  <a:lnTo>
                    <a:pt x="234" y="32"/>
                  </a:lnTo>
                  <a:lnTo>
                    <a:pt x="230" y="34"/>
                  </a:lnTo>
                  <a:lnTo>
                    <a:pt x="226" y="34"/>
                  </a:lnTo>
                  <a:lnTo>
                    <a:pt x="222" y="34"/>
                  </a:lnTo>
                  <a:lnTo>
                    <a:pt x="217" y="35"/>
                  </a:lnTo>
                  <a:lnTo>
                    <a:pt x="212" y="37"/>
                  </a:lnTo>
                  <a:lnTo>
                    <a:pt x="206" y="39"/>
                  </a:lnTo>
                  <a:lnTo>
                    <a:pt x="202" y="42"/>
                  </a:lnTo>
                  <a:lnTo>
                    <a:pt x="197" y="44"/>
                  </a:lnTo>
                  <a:lnTo>
                    <a:pt x="192" y="49"/>
                  </a:lnTo>
                  <a:lnTo>
                    <a:pt x="189" y="53"/>
                  </a:lnTo>
                  <a:lnTo>
                    <a:pt x="188" y="59"/>
                  </a:lnTo>
                  <a:lnTo>
                    <a:pt x="187" y="62"/>
                  </a:lnTo>
                  <a:lnTo>
                    <a:pt x="187" y="65"/>
                  </a:lnTo>
                  <a:lnTo>
                    <a:pt x="187" y="69"/>
                  </a:lnTo>
                  <a:lnTo>
                    <a:pt x="188" y="74"/>
                  </a:lnTo>
                  <a:lnTo>
                    <a:pt x="188" y="76"/>
                  </a:lnTo>
                  <a:lnTo>
                    <a:pt x="188" y="81"/>
                  </a:lnTo>
                  <a:lnTo>
                    <a:pt x="189" y="83"/>
                  </a:lnTo>
                  <a:lnTo>
                    <a:pt x="189" y="87"/>
                  </a:lnTo>
                  <a:lnTo>
                    <a:pt x="190" y="92"/>
                  </a:lnTo>
                  <a:lnTo>
                    <a:pt x="192" y="99"/>
                  </a:lnTo>
                  <a:lnTo>
                    <a:pt x="194" y="104"/>
                  </a:lnTo>
                  <a:lnTo>
                    <a:pt x="195" y="110"/>
                  </a:lnTo>
                  <a:lnTo>
                    <a:pt x="196" y="113"/>
                  </a:lnTo>
                  <a:lnTo>
                    <a:pt x="198" y="119"/>
                  </a:lnTo>
                  <a:lnTo>
                    <a:pt x="198" y="121"/>
                  </a:lnTo>
                  <a:lnTo>
                    <a:pt x="198" y="126"/>
                  </a:lnTo>
                  <a:lnTo>
                    <a:pt x="198" y="128"/>
                  </a:lnTo>
                  <a:lnTo>
                    <a:pt x="197" y="133"/>
                  </a:lnTo>
                  <a:lnTo>
                    <a:pt x="196" y="135"/>
                  </a:lnTo>
                  <a:lnTo>
                    <a:pt x="195" y="138"/>
                  </a:lnTo>
                  <a:lnTo>
                    <a:pt x="191" y="141"/>
                  </a:lnTo>
                  <a:lnTo>
                    <a:pt x="188" y="144"/>
                  </a:lnTo>
                  <a:lnTo>
                    <a:pt x="183" y="145"/>
                  </a:lnTo>
                  <a:lnTo>
                    <a:pt x="180" y="149"/>
                  </a:lnTo>
                  <a:lnTo>
                    <a:pt x="175" y="151"/>
                  </a:lnTo>
                  <a:lnTo>
                    <a:pt x="172" y="153"/>
                  </a:lnTo>
                  <a:lnTo>
                    <a:pt x="167" y="156"/>
                  </a:lnTo>
                  <a:lnTo>
                    <a:pt x="164" y="159"/>
                  </a:lnTo>
                  <a:lnTo>
                    <a:pt x="160" y="162"/>
                  </a:lnTo>
                  <a:lnTo>
                    <a:pt x="158" y="166"/>
                  </a:lnTo>
                  <a:lnTo>
                    <a:pt x="154" y="168"/>
                  </a:lnTo>
                  <a:lnTo>
                    <a:pt x="153" y="173"/>
                  </a:lnTo>
                  <a:lnTo>
                    <a:pt x="151" y="176"/>
                  </a:lnTo>
                  <a:lnTo>
                    <a:pt x="150" y="180"/>
                  </a:lnTo>
                  <a:lnTo>
                    <a:pt x="149" y="183"/>
                  </a:lnTo>
                  <a:lnTo>
                    <a:pt x="149" y="188"/>
                  </a:lnTo>
                  <a:lnTo>
                    <a:pt x="150" y="192"/>
                  </a:lnTo>
                  <a:lnTo>
                    <a:pt x="152" y="198"/>
                  </a:lnTo>
                  <a:lnTo>
                    <a:pt x="154" y="203"/>
                  </a:lnTo>
                  <a:lnTo>
                    <a:pt x="156" y="207"/>
                  </a:lnTo>
                  <a:lnTo>
                    <a:pt x="159" y="211"/>
                  </a:lnTo>
                  <a:lnTo>
                    <a:pt x="161" y="217"/>
                  </a:lnTo>
                  <a:lnTo>
                    <a:pt x="164" y="221"/>
                  </a:lnTo>
                  <a:lnTo>
                    <a:pt x="167" y="225"/>
                  </a:lnTo>
                  <a:lnTo>
                    <a:pt x="169" y="229"/>
                  </a:lnTo>
                  <a:lnTo>
                    <a:pt x="172" y="234"/>
                  </a:lnTo>
                  <a:lnTo>
                    <a:pt x="173" y="237"/>
                  </a:lnTo>
                  <a:lnTo>
                    <a:pt x="174" y="241"/>
                  </a:lnTo>
                  <a:lnTo>
                    <a:pt x="174" y="244"/>
                  </a:lnTo>
                  <a:lnTo>
                    <a:pt x="175" y="249"/>
                  </a:lnTo>
                  <a:lnTo>
                    <a:pt x="174" y="251"/>
                  </a:lnTo>
                  <a:lnTo>
                    <a:pt x="173" y="255"/>
                  </a:lnTo>
                  <a:lnTo>
                    <a:pt x="169" y="258"/>
                  </a:lnTo>
                  <a:lnTo>
                    <a:pt x="166" y="260"/>
                  </a:lnTo>
                  <a:lnTo>
                    <a:pt x="161" y="263"/>
                  </a:lnTo>
                  <a:lnTo>
                    <a:pt x="157" y="266"/>
                  </a:lnTo>
                  <a:lnTo>
                    <a:pt x="152" y="268"/>
                  </a:lnTo>
                  <a:lnTo>
                    <a:pt x="147" y="272"/>
                  </a:lnTo>
                  <a:lnTo>
                    <a:pt x="142" y="274"/>
                  </a:lnTo>
                  <a:lnTo>
                    <a:pt x="138" y="279"/>
                  </a:lnTo>
                  <a:lnTo>
                    <a:pt x="134" y="282"/>
                  </a:lnTo>
                  <a:lnTo>
                    <a:pt x="130" y="287"/>
                  </a:lnTo>
                  <a:lnTo>
                    <a:pt x="127" y="290"/>
                  </a:lnTo>
                  <a:lnTo>
                    <a:pt x="124" y="295"/>
                  </a:lnTo>
                  <a:lnTo>
                    <a:pt x="122" y="299"/>
                  </a:lnTo>
                  <a:lnTo>
                    <a:pt x="122" y="304"/>
                  </a:lnTo>
                  <a:lnTo>
                    <a:pt x="121" y="309"/>
                  </a:lnTo>
                  <a:lnTo>
                    <a:pt x="122" y="313"/>
                  </a:lnTo>
                  <a:lnTo>
                    <a:pt x="123" y="319"/>
                  </a:lnTo>
                  <a:lnTo>
                    <a:pt x="126" y="325"/>
                  </a:lnTo>
                  <a:lnTo>
                    <a:pt x="128" y="329"/>
                  </a:lnTo>
                  <a:lnTo>
                    <a:pt x="131" y="335"/>
                  </a:lnTo>
                  <a:lnTo>
                    <a:pt x="135" y="341"/>
                  </a:lnTo>
                  <a:lnTo>
                    <a:pt x="138" y="348"/>
                  </a:lnTo>
                  <a:lnTo>
                    <a:pt x="139" y="352"/>
                  </a:lnTo>
                  <a:lnTo>
                    <a:pt x="142" y="358"/>
                  </a:lnTo>
                  <a:lnTo>
                    <a:pt x="144" y="364"/>
                  </a:lnTo>
                  <a:lnTo>
                    <a:pt x="146" y="371"/>
                  </a:lnTo>
                  <a:lnTo>
                    <a:pt x="146" y="375"/>
                  </a:lnTo>
                  <a:lnTo>
                    <a:pt x="146" y="380"/>
                  </a:lnTo>
                  <a:lnTo>
                    <a:pt x="146" y="385"/>
                  </a:lnTo>
                  <a:lnTo>
                    <a:pt x="145" y="389"/>
                  </a:lnTo>
                  <a:lnTo>
                    <a:pt x="143" y="391"/>
                  </a:lnTo>
                  <a:lnTo>
                    <a:pt x="141" y="395"/>
                  </a:lnTo>
                  <a:lnTo>
                    <a:pt x="137" y="397"/>
                  </a:lnTo>
                  <a:lnTo>
                    <a:pt x="134" y="400"/>
                  </a:lnTo>
                  <a:lnTo>
                    <a:pt x="128" y="400"/>
                  </a:lnTo>
                  <a:lnTo>
                    <a:pt x="123" y="401"/>
                  </a:lnTo>
                  <a:lnTo>
                    <a:pt x="119" y="403"/>
                  </a:lnTo>
                  <a:lnTo>
                    <a:pt x="114" y="405"/>
                  </a:lnTo>
                  <a:lnTo>
                    <a:pt x="111" y="408"/>
                  </a:lnTo>
                  <a:lnTo>
                    <a:pt x="107" y="410"/>
                  </a:lnTo>
                  <a:lnTo>
                    <a:pt x="104" y="412"/>
                  </a:lnTo>
                  <a:lnTo>
                    <a:pt x="103" y="417"/>
                  </a:lnTo>
                  <a:lnTo>
                    <a:pt x="99" y="419"/>
                  </a:lnTo>
                  <a:lnTo>
                    <a:pt x="98" y="423"/>
                  </a:lnTo>
                  <a:lnTo>
                    <a:pt x="96" y="426"/>
                  </a:lnTo>
                  <a:lnTo>
                    <a:pt x="96" y="431"/>
                  </a:lnTo>
                  <a:lnTo>
                    <a:pt x="96" y="434"/>
                  </a:lnTo>
                  <a:lnTo>
                    <a:pt x="96" y="439"/>
                  </a:lnTo>
                  <a:lnTo>
                    <a:pt x="96" y="442"/>
                  </a:lnTo>
                  <a:lnTo>
                    <a:pt x="98" y="447"/>
                  </a:lnTo>
                  <a:lnTo>
                    <a:pt x="98" y="451"/>
                  </a:lnTo>
                  <a:lnTo>
                    <a:pt x="99" y="455"/>
                  </a:lnTo>
                  <a:lnTo>
                    <a:pt x="101" y="459"/>
                  </a:lnTo>
                  <a:lnTo>
                    <a:pt x="103" y="463"/>
                  </a:lnTo>
                  <a:lnTo>
                    <a:pt x="103" y="467"/>
                  </a:lnTo>
                  <a:lnTo>
                    <a:pt x="104" y="471"/>
                  </a:lnTo>
                  <a:lnTo>
                    <a:pt x="104" y="474"/>
                  </a:lnTo>
                  <a:lnTo>
                    <a:pt x="105" y="478"/>
                  </a:lnTo>
                  <a:lnTo>
                    <a:pt x="105" y="481"/>
                  </a:lnTo>
                  <a:lnTo>
                    <a:pt x="105" y="485"/>
                  </a:lnTo>
                  <a:lnTo>
                    <a:pt x="105" y="488"/>
                  </a:lnTo>
                  <a:lnTo>
                    <a:pt x="104" y="492"/>
                  </a:lnTo>
                  <a:lnTo>
                    <a:pt x="101" y="496"/>
                  </a:lnTo>
                  <a:lnTo>
                    <a:pt x="97" y="501"/>
                  </a:lnTo>
                  <a:lnTo>
                    <a:pt x="90" y="504"/>
                  </a:lnTo>
                  <a:lnTo>
                    <a:pt x="84" y="509"/>
                  </a:lnTo>
                  <a:lnTo>
                    <a:pt x="77" y="513"/>
                  </a:lnTo>
                  <a:lnTo>
                    <a:pt x="74" y="519"/>
                  </a:lnTo>
                  <a:lnTo>
                    <a:pt x="70" y="523"/>
                  </a:lnTo>
                  <a:lnTo>
                    <a:pt x="69" y="525"/>
                  </a:lnTo>
                  <a:lnTo>
                    <a:pt x="68" y="530"/>
                  </a:lnTo>
                  <a:lnTo>
                    <a:pt x="68" y="533"/>
                  </a:lnTo>
                  <a:lnTo>
                    <a:pt x="68" y="536"/>
                  </a:lnTo>
                  <a:lnTo>
                    <a:pt x="69" y="542"/>
                  </a:lnTo>
                  <a:lnTo>
                    <a:pt x="70" y="546"/>
                  </a:lnTo>
                  <a:lnTo>
                    <a:pt x="74" y="551"/>
                  </a:lnTo>
                  <a:lnTo>
                    <a:pt x="76" y="556"/>
                  </a:lnTo>
                  <a:lnTo>
                    <a:pt x="77" y="561"/>
                  </a:lnTo>
                  <a:lnTo>
                    <a:pt x="78" y="565"/>
                  </a:lnTo>
                  <a:lnTo>
                    <a:pt x="81" y="570"/>
                  </a:lnTo>
                  <a:lnTo>
                    <a:pt x="81" y="573"/>
                  </a:lnTo>
                  <a:lnTo>
                    <a:pt x="81" y="578"/>
                  </a:lnTo>
                  <a:lnTo>
                    <a:pt x="78" y="581"/>
                  </a:lnTo>
                  <a:lnTo>
                    <a:pt x="78" y="585"/>
                  </a:lnTo>
                  <a:lnTo>
                    <a:pt x="74" y="591"/>
                  </a:lnTo>
                  <a:lnTo>
                    <a:pt x="69" y="595"/>
                  </a:lnTo>
                  <a:lnTo>
                    <a:pt x="62" y="600"/>
                  </a:lnTo>
                  <a:lnTo>
                    <a:pt x="57" y="603"/>
                  </a:lnTo>
                  <a:lnTo>
                    <a:pt x="53" y="603"/>
                  </a:lnTo>
                  <a:lnTo>
                    <a:pt x="49" y="603"/>
                  </a:lnTo>
                  <a:lnTo>
                    <a:pt x="44" y="603"/>
                  </a:lnTo>
                  <a:lnTo>
                    <a:pt x="39" y="603"/>
                  </a:lnTo>
                  <a:lnTo>
                    <a:pt x="35" y="602"/>
                  </a:lnTo>
                  <a:lnTo>
                    <a:pt x="29" y="601"/>
                  </a:lnTo>
                  <a:lnTo>
                    <a:pt x="24" y="601"/>
                  </a:lnTo>
                  <a:lnTo>
                    <a:pt x="21" y="600"/>
                  </a:lnTo>
                  <a:lnTo>
                    <a:pt x="16" y="599"/>
                  </a:lnTo>
                  <a:lnTo>
                    <a:pt x="12" y="597"/>
                  </a:lnTo>
                  <a:lnTo>
                    <a:pt x="8" y="596"/>
                  </a:lnTo>
                  <a:lnTo>
                    <a:pt x="6" y="595"/>
                  </a:lnTo>
                  <a:lnTo>
                    <a:pt x="1" y="594"/>
                  </a:lnTo>
                  <a:lnTo>
                    <a:pt x="0" y="594"/>
                  </a:lnTo>
                  <a:lnTo>
                    <a:pt x="1" y="593"/>
                  </a:lnTo>
                  <a:lnTo>
                    <a:pt x="6" y="589"/>
                  </a:lnTo>
                  <a:lnTo>
                    <a:pt x="9" y="586"/>
                  </a:lnTo>
                  <a:lnTo>
                    <a:pt x="13" y="584"/>
                  </a:lnTo>
                  <a:lnTo>
                    <a:pt x="17" y="580"/>
                  </a:lnTo>
                  <a:lnTo>
                    <a:pt x="21" y="578"/>
                  </a:lnTo>
                  <a:lnTo>
                    <a:pt x="23" y="573"/>
                  </a:lnTo>
                  <a:lnTo>
                    <a:pt x="27" y="570"/>
                  </a:lnTo>
                  <a:lnTo>
                    <a:pt x="29" y="565"/>
                  </a:lnTo>
                  <a:lnTo>
                    <a:pt x="31" y="562"/>
                  </a:lnTo>
                  <a:lnTo>
                    <a:pt x="31" y="557"/>
                  </a:lnTo>
                  <a:lnTo>
                    <a:pt x="31" y="553"/>
                  </a:lnTo>
                  <a:lnTo>
                    <a:pt x="29" y="547"/>
                  </a:lnTo>
                  <a:lnTo>
                    <a:pt x="28" y="543"/>
                  </a:lnTo>
                  <a:lnTo>
                    <a:pt x="24" y="538"/>
                  </a:lnTo>
                  <a:lnTo>
                    <a:pt x="21" y="532"/>
                  </a:lnTo>
                  <a:lnTo>
                    <a:pt x="20" y="526"/>
                  </a:lnTo>
                  <a:lnTo>
                    <a:pt x="19" y="520"/>
                  </a:lnTo>
                  <a:lnTo>
                    <a:pt x="19" y="515"/>
                  </a:lnTo>
                  <a:lnTo>
                    <a:pt x="19" y="509"/>
                  </a:lnTo>
                  <a:lnTo>
                    <a:pt x="20" y="503"/>
                  </a:lnTo>
                  <a:lnTo>
                    <a:pt x="21" y="498"/>
                  </a:lnTo>
                  <a:lnTo>
                    <a:pt x="22" y="493"/>
                  </a:lnTo>
                  <a:lnTo>
                    <a:pt x="25" y="488"/>
                  </a:lnTo>
                  <a:lnTo>
                    <a:pt x="28" y="484"/>
                  </a:lnTo>
                  <a:lnTo>
                    <a:pt x="31" y="481"/>
                  </a:lnTo>
                  <a:lnTo>
                    <a:pt x="35" y="477"/>
                  </a:lnTo>
                  <a:lnTo>
                    <a:pt x="38" y="474"/>
                  </a:lnTo>
                  <a:lnTo>
                    <a:pt x="43" y="473"/>
                  </a:lnTo>
                  <a:lnTo>
                    <a:pt x="47" y="473"/>
                  </a:lnTo>
                  <a:lnTo>
                    <a:pt x="51" y="471"/>
                  </a:lnTo>
                  <a:lnTo>
                    <a:pt x="53" y="469"/>
                  </a:lnTo>
                  <a:lnTo>
                    <a:pt x="53" y="465"/>
                  </a:lnTo>
                  <a:lnTo>
                    <a:pt x="53" y="462"/>
                  </a:lnTo>
                  <a:lnTo>
                    <a:pt x="52" y="457"/>
                  </a:lnTo>
                  <a:lnTo>
                    <a:pt x="50" y="454"/>
                  </a:lnTo>
                  <a:lnTo>
                    <a:pt x="47" y="448"/>
                  </a:lnTo>
                  <a:lnTo>
                    <a:pt x="46" y="442"/>
                  </a:lnTo>
                  <a:lnTo>
                    <a:pt x="43" y="436"/>
                  </a:lnTo>
                  <a:lnTo>
                    <a:pt x="40" y="431"/>
                  </a:lnTo>
                  <a:lnTo>
                    <a:pt x="38" y="425"/>
                  </a:lnTo>
                  <a:lnTo>
                    <a:pt x="37" y="419"/>
                  </a:lnTo>
                  <a:lnTo>
                    <a:pt x="36" y="413"/>
                  </a:lnTo>
                  <a:lnTo>
                    <a:pt x="38" y="410"/>
                  </a:lnTo>
                  <a:lnTo>
                    <a:pt x="39" y="404"/>
                  </a:lnTo>
                  <a:lnTo>
                    <a:pt x="44" y="401"/>
                  </a:lnTo>
                  <a:lnTo>
                    <a:pt x="47" y="397"/>
                  </a:lnTo>
                  <a:lnTo>
                    <a:pt x="53" y="394"/>
                  </a:lnTo>
                  <a:lnTo>
                    <a:pt x="58" y="390"/>
                  </a:lnTo>
                  <a:lnTo>
                    <a:pt x="63" y="387"/>
                  </a:lnTo>
                  <a:lnTo>
                    <a:pt x="68" y="385"/>
                  </a:lnTo>
                  <a:lnTo>
                    <a:pt x="73" y="381"/>
                  </a:lnTo>
                  <a:lnTo>
                    <a:pt x="77" y="378"/>
                  </a:lnTo>
                  <a:lnTo>
                    <a:pt x="82" y="375"/>
                  </a:lnTo>
                  <a:lnTo>
                    <a:pt x="85" y="372"/>
                  </a:lnTo>
                  <a:lnTo>
                    <a:pt x="89" y="368"/>
                  </a:lnTo>
                  <a:lnTo>
                    <a:pt x="91" y="364"/>
                  </a:lnTo>
                  <a:lnTo>
                    <a:pt x="92" y="362"/>
                  </a:lnTo>
                  <a:lnTo>
                    <a:pt x="93" y="357"/>
                  </a:lnTo>
                  <a:lnTo>
                    <a:pt x="93" y="352"/>
                  </a:lnTo>
                  <a:lnTo>
                    <a:pt x="92" y="348"/>
                  </a:lnTo>
                  <a:lnTo>
                    <a:pt x="90" y="342"/>
                  </a:lnTo>
                  <a:lnTo>
                    <a:pt x="86" y="336"/>
                  </a:lnTo>
                  <a:lnTo>
                    <a:pt x="84" y="329"/>
                  </a:lnTo>
                  <a:lnTo>
                    <a:pt x="83" y="324"/>
                  </a:lnTo>
                  <a:lnTo>
                    <a:pt x="82" y="318"/>
                  </a:lnTo>
                  <a:lnTo>
                    <a:pt x="80" y="312"/>
                  </a:lnTo>
                  <a:lnTo>
                    <a:pt x="80" y="305"/>
                  </a:lnTo>
                  <a:lnTo>
                    <a:pt x="78" y="299"/>
                  </a:lnTo>
                  <a:lnTo>
                    <a:pt x="80" y="294"/>
                  </a:lnTo>
                  <a:lnTo>
                    <a:pt x="80" y="288"/>
                  </a:lnTo>
                  <a:lnTo>
                    <a:pt x="81" y="282"/>
                  </a:lnTo>
                  <a:lnTo>
                    <a:pt x="82" y="278"/>
                  </a:lnTo>
                  <a:lnTo>
                    <a:pt x="84" y="273"/>
                  </a:lnTo>
                  <a:lnTo>
                    <a:pt x="85" y="268"/>
                  </a:lnTo>
                  <a:lnTo>
                    <a:pt x="88" y="264"/>
                  </a:lnTo>
                  <a:lnTo>
                    <a:pt x="90" y="260"/>
                  </a:lnTo>
                  <a:lnTo>
                    <a:pt x="93" y="258"/>
                  </a:lnTo>
                  <a:lnTo>
                    <a:pt x="96" y="253"/>
                  </a:lnTo>
                  <a:lnTo>
                    <a:pt x="99" y="251"/>
                  </a:lnTo>
                  <a:lnTo>
                    <a:pt x="103" y="249"/>
                  </a:lnTo>
                  <a:lnTo>
                    <a:pt x="106" y="245"/>
                  </a:lnTo>
                  <a:lnTo>
                    <a:pt x="110" y="243"/>
                  </a:lnTo>
                  <a:lnTo>
                    <a:pt x="113" y="240"/>
                  </a:lnTo>
                  <a:lnTo>
                    <a:pt x="116" y="236"/>
                  </a:lnTo>
                  <a:lnTo>
                    <a:pt x="119" y="233"/>
                  </a:lnTo>
                  <a:lnTo>
                    <a:pt x="120" y="229"/>
                  </a:lnTo>
                  <a:lnTo>
                    <a:pt x="122" y="226"/>
                  </a:lnTo>
                  <a:lnTo>
                    <a:pt x="123" y="221"/>
                  </a:lnTo>
                  <a:lnTo>
                    <a:pt x="124" y="218"/>
                  </a:lnTo>
                  <a:lnTo>
                    <a:pt x="123" y="212"/>
                  </a:lnTo>
                  <a:lnTo>
                    <a:pt x="122" y="207"/>
                  </a:lnTo>
                  <a:lnTo>
                    <a:pt x="119" y="202"/>
                  </a:lnTo>
                  <a:lnTo>
                    <a:pt x="116" y="196"/>
                  </a:lnTo>
                  <a:lnTo>
                    <a:pt x="113" y="191"/>
                  </a:lnTo>
                  <a:lnTo>
                    <a:pt x="112" y="189"/>
                  </a:lnTo>
                  <a:lnTo>
                    <a:pt x="110" y="185"/>
                  </a:lnTo>
                  <a:lnTo>
                    <a:pt x="108" y="182"/>
                  </a:lnTo>
                  <a:lnTo>
                    <a:pt x="106" y="175"/>
                  </a:lnTo>
                  <a:lnTo>
                    <a:pt x="105" y="169"/>
                  </a:lnTo>
                  <a:lnTo>
                    <a:pt x="104" y="162"/>
                  </a:lnTo>
                  <a:lnTo>
                    <a:pt x="104" y="156"/>
                  </a:lnTo>
                  <a:lnTo>
                    <a:pt x="104" y="151"/>
                  </a:lnTo>
                  <a:lnTo>
                    <a:pt x="106" y="145"/>
                  </a:lnTo>
                  <a:lnTo>
                    <a:pt x="107" y="139"/>
                  </a:lnTo>
                  <a:lnTo>
                    <a:pt x="110" y="134"/>
                  </a:lnTo>
                  <a:lnTo>
                    <a:pt x="112" y="128"/>
                  </a:lnTo>
                  <a:lnTo>
                    <a:pt x="116" y="124"/>
                  </a:lnTo>
                  <a:lnTo>
                    <a:pt x="119" y="120"/>
                  </a:lnTo>
                  <a:lnTo>
                    <a:pt x="123" y="118"/>
                  </a:lnTo>
                  <a:lnTo>
                    <a:pt x="128" y="113"/>
                  </a:lnTo>
                  <a:lnTo>
                    <a:pt x="134" y="112"/>
                  </a:lnTo>
                  <a:lnTo>
                    <a:pt x="137" y="108"/>
                  </a:lnTo>
                  <a:lnTo>
                    <a:pt x="141" y="105"/>
                  </a:lnTo>
                  <a:lnTo>
                    <a:pt x="142" y="101"/>
                  </a:lnTo>
                  <a:lnTo>
                    <a:pt x="144" y="98"/>
                  </a:lnTo>
                  <a:lnTo>
                    <a:pt x="144" y="92"/>
                  </a:lnTo>
                  <a:lnTo>
                    <a:pt x="145" y="89"/>
                  </a:lnTo>
                  <a:lnTo>
                    <a:pt x="144" y="83"/>
                  </a:lnTo>
                  <a:lnTo>
                    <a:pt x="144" y="77"/>
                  </a:lnTo>
                  <a:lnTo>
                    <a:pt x="143" y="72"/>
                  </a:lnTo>
                  <a:lnTo>
                    <a:pt x="142" y="66"/>
                  </a:lnTo>
                  <a:lnTo>
                    <a:pt x="141" y="60"/>
                  </a:lnTo>
                  <a:lnTo>
                    <a:pt x="141" y="54"/>
                  </a:lnTo>
                  <a:lnTo>
                    <a:pt x="139" y="49"/>
                  </a:lnTo>
                  <a:lnTo>
                    <a:pt x="141" y="43"/>
                  </a:lnTo>
                  <a:lnTo>
                    <a:pt x="141" y="37"/>
                  </a:lnTo>
                  <a:lnTo>
                    <a:pt x="143" y="32"/>
                  </a:lnTo>
                  <a:lnTo>
                    <a:pt x="145" y="27"/>
                  </a:lnTo>
                  <a:lnTo>
                    <a:pt x="149" y="22"/>
                  </a:lnTo>
                  <a:lnTo>
                    <a:pt x="152" y="19"/>
                  </a:lnTo>
                  <a:lnTo>
                    <a:pt x="156" y="15"/>
                  </a:lnTo>
                  <a:lnTo>
                    <a:pt x="159" y="12"/>
                  </a:lnTo>
                  <a:lnTo>
                    <a:pt x="162" y="9"/>
                  </a:lnTo>
                  <a:lnTo>
                    <a:pt x="167" y="7"/>
                  </a:lnTo>
                  <a:lnTo>
                    <a:pt x="172" y="6"/>
                  </a:lnTo>
                  <a:lnTo>
                    <a:pt x="175" y="4"/>
                  </a:lnTo>
                  <a:lnTo>
                    <a:pt x="179" y="3"/>
                  </a:lnTo>
                  <a:lnTo>
                    <a:pt x="182" y="1"/>
                  </a:lnTo>
                  <a:lnTo>
                    <a:pt x="184" y="1"/>
                  </a:lnTo>
                  <a:lnTo>
                    <a:pt x="189" y="0"/>
                  </a:lnTo>
                  <a:lnTo>
                    <a:pt x="191" y="0"/>
                  </a:lnTo>
                  <a:lnTo>
                    <a:pt x="256" y="23"/>
                  </a:lnTo>
                  <a:lnTo>
                    <a:pt x="24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6" name="Freeform 312"/>
            <p:cNvSpPr>
              <a:spLocks/>
            </p:cNvSpPr>
            <p:nvPr/>
          </p:nvSpPr>
          <p:spPr bwMode="auto">
            <a:xfrm>
              <a:off x="4864" y="2469"/>
              <a:ext cx="552" cy="319"/>
            </a:xfrm>
            <a:custGeom>
              <a:avLst/>
              <a:gdLst>
                <a:gd name="T0" fmla="*/ 1 w 1103"/>
                <a:gd name="T1" fmla="*/ 0 h 640"/>
                <a:gd name="T2" fmla="*/ 1 w 1103"/>
                <a:gd name="T3" fmla="*/ 0 h 640"/>
                <a:gd name="T4" fmla="*/ 1 w 1103"/>
                <a:gd name="T5" fmla="*/ 0 h 640"/>
                <a:gd name="T6" fmla="*/ 1 w 1103"/>
                <a:gd name="T7" fmla="*/ 0 h 640"/>
                <a:gd name="T8" fmla="*/ 1 w 1103"/>
                <a:gd name="T9" fmla="*/ 0 h 640"/>
                <a:gd name="T10" fmla="*/ 1 w 1103"/>
                <a:gd name="T11" fmla="*/ 0 h 640"/>
                <a:gd name="T12" fmla="*/ 1 w 1103"/>
                <a:gd name="T13" fmla="*/ 0 h 640"/>
                <a:gd name="T14" fmla="*/ 1 w 1103"/>
                <a:gd name="T15" fmla="*/ 0 h 640"/>
                <a:gd name="T16" fmla="*/ 1 w 1103"/>
                <a:gd name="T17" fmla="*/ 0 h 640"/>
                <a:gd name="T18" fmla="*/ 1 w 1103"/>
                <a:gd name="T19" fmla="*/ 0 h 640"/>
                <a:gd name="T20" fmla="*/ 0 w 1103"/>
                <a:gd name="T21" fmla="*/ 0 h 640"/>
                <a:gd name="T22" fmla="*/ 1 w 1103"/>
                <a:gd name="T23" fmla="*/ 0 h 640"/>
                <a:gd name="T24" fmla="*/ 1 w 1103"/>
                <a:gd name="T25" fmla="*/ 0 h 640"/>
                <a:gd name="T26" fmla="*/ 1 w 1103"/>
                <a:gd name="T27" fmla="*/ 0 h 640"/>
                <a:gd name="T28" fmla="*/ 1 w 1103"/>
                <a:gd name="T29" fmla="*/ 0 h 640"/>
                <a:gd name="T30" fmla="*/ 1 w 1103"/>
                <a:gd name="T31" fmla="*/ 0 h 640"/>
                <a:gd name="T32" fmla="*/ 1 w 1103"/>
                <a:gd name="T33" fmla="*/ 0 h 640"/>
                <a:gd name="T34" fmla="*/ 1 w 1103"/>
                <a:gd name="T35" fmla="*/ 0 h 640"/>
                <a:gd name="T36" fmla="*/ 1 w 1103"/>
                <a:gd name="T37" fmla="*/ 0 h 640"/>
                <a:gd name="T38" fmla="*/ 1 w 1103"/>
                <a:gd name="T39" fmla="*/ 0 h 640"/>
                <a:gd name="T40" fmla="*/ 1 w 1103"/>
                <a:gd name="T41" fmla="*/ 0 h 640"/>
                <a:gd name="T42" fmla="*/ 1 w 1103"/>
                <a:gd name="T43" fmla="*/ 0 h 640"/>
                <a:gd name="T44" fmla="*/ 1 w 1103"/>
                <a:gd name="T45" fmla="*/ 0 h 640"/>
                <a:gd name="T46" fmla="*/ 1 w 1103"/>
                <a:gd name="T47" fmla="*/ 0 h 640"/>
                <a:gd name="T48" fmla="*/ 1 w 1103"/>
                <a:gd name="T49" fmla="*/ 0 h 640"/>
                <a:gd name="T50" fmla="*/ 1 w 1103"/>
                <a:gd name="T51" fmla="*/ 0 h 640"/>
                <a:gd name="T52" fmla="*/ 1 w 1103"/>
                <a:gd name="T53" fmla="*/ 0 h 640"/>
                <a:gd name="T54" fmla="*/ 1 w 1103"/>
                <a:gd name="T55" fmla="*/ 0 h 640"/>
                <a:gd name="T56" fmla="*/ 1 w 1103"/>
                <a:gd name="T57" fmla="*/ 0 h 640"/>
                <a:gd name="T58" fmla="*/ 1 w 1103"/>
                <a:gd name="T59" fmla="*/ 0 h 640"/>
                <a:gd name="T60" fmla="*/ 1 w 1103"/>
                <a:gd name="T61" fmla="*/ 0 h 640"/>
                <a:gd name="T62" fmla="*/ 1 w 1103"/>
                <a:gd name="T63" fmla="*/ 0 h 640"/>
                <a:gd name="T64" fmla="*/ 1 w 1103"/>
                <a:gd name="T65" fmla="*/ 0 h 640"/>
                <a:gd name="T66" fmla="*/ 1 w 1103"/>
                <a:gd name="T67" fmla="*/ 0 h 640"/>
                <a:gd name="T68" fmla="*/ 1 w 1103"/>
                <a:gd name="T69" fmla="*/ 0 h 640"/>
                <a:gd name="T70" fmla="*/ 1 w 1103"/>
                <a:gd name="T71" fmla="*/ 0 h 640"/>
                <a:gd name="T72" fmla="*/ 1 w 1103"/>
                <a:gd name="T73" fmla="*/ 0 h 640"/>
                <a:gd name="T74" fmla="*/ 1 w 1103"/>
                <a:gd name="T75" fmla="*/ 0 h 640"/>
                <a:gd name="T76" fmla="*/ 1 w 1103"/>
                <a:gd name="T77" fmla="*/ 0 h 640"/>
                <a:gd name="T78" fmla="*/ 1 w 1103"/>
                <a:gd name="T79" fmla="*/ 0 h 640"/>
                <a:gd name="T80" fmla="*/ 1 w 1103"/>
                <a:gd name="T81" fmla="*/ 0 h 640"/>
                <a:gd name="T82" fmla="*/ 1 w 1103"/>
                <a:gd name="T83" fmla="*/ 0 h 640"/>
                <a:gd name="T84" fmla="*/ 1 w 1103"/>
                <a:gd name="T85" fmla="*/ 0 h 640"/>
                <a:gd name="T86" fmla="*/ 1 w 1103"/>
                <a:gd name="T87" fmla="*/ 0 h 640"/>
                <a:gd name="T88" fmla="*/ 1 w 1103"/>
                <a:gd name="T89" fmla="*/ 0 h 640"/>
                <a:gd name="T90" fmla="*/ 1 w 1103"/>
                <a:gd name="T91" fmla="*/ 0 h 640"/>
                <a:gd name="T92" fmla="*/ 1 w 1103"/>
                <a:gd name="T93" fmla="*/ 0 h 640"/>
                <a:gd name="T94" fmla="*/ 1 w 1103"/>
                <a:gd name="T95" fmla="*/ 0 h 640"/>
                <a:gd name="T96" fmla="*/ 1 w 1103"/>
                <a:gd name="T97" fmla="*/ 0 h 640"/>
                <a:gd name="T98" fmla="*/ 1 w 1103"/>
                <a:gd name="T99" fmla="*/ 0 h 640"/>
                <a:gd name="T100" fmla="*/ 1 w 1103"/>
                <a:gd name="T101" fmla="*/ 0 h 640"/>
                <a:gd name="T102" fmla="*/ 1 w 1103"/>
                <a:gd name="T103" fmla="*/ 0 h 640"/>
                <a:gd name="T104" fmla="*/ 1 w 1103"/>
                <a:gd name="T105" fmla="*/ 0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03"/>
                <a:gd name="T160" fmla="*/ 0 h 640"/>
                <a:gd name="T161" fmla="*/ 1103 w 1103"/>
                <a:gd name="T162" fmla="*/ 640 h 6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03" h="640">
                  <a:moveTo>
                    <a:pt x="291" y="56"/>
                  </a:moveTo>
                  <a:lnTo>
                    <a:pt x="290" y="56"/>
                  </a:lnTo>
                  <a:lnTo>
                    <a:pt x="287" y="54"/>
                  </a:lnTo>
                  <a:lnTo>
                    <a:pt x="284" y="52"/>
                  </a:lnTo>
                  <a:lnTo>
                    <a:pt x="282" y="51"/>
                  </a:lnTo>
                  <a:lnTo>
                    <a:pt x="276" y="47"/>
                  </a:lnTo>
                  <a:lnTo>
                    <a:pt x="271" y="44"/>
                  </a:lnTo>
                  <a:lnTo>
                    <a:pt x="268" y="43"/>
                  </a:lnTo>
                  <a:lnTo>
                    <a:pt x="264" y="40"/>
                  </a:lnTo>
                  <a:lnTo>
                    <a:pt x="261" y="38"/>
                  </a:lnTo>
                  <a:lnTo>
                    <a:pt x="257" y="37"/>
                  </a:lnTo>
                  <a:lnTo>
                    <a:pt x="253" y="35"/>
                  </a:lnTo>
                  <a:lnTo>
                    <a:pt x="249" y="32"/>
                  </a:lnTo>
                  <a:lnTo>
                    <a:pt x="245" y="30"/>
                  </a:lnTo>
                  <a:lnTo>
                    <a:pt x="240" y="29"/>
                  </a:lnTo>
                  <a:lnTo>
                    <a:pt x="236" y="25"/>
                  </a:lnTo>
                  <a:lnTo>
                    <a:pt x="231" y="24"/>
                  </a:lnTo>
                  <a:lnTo>
                    <a:pt x="226" y="22"/>
                  </a:lnTo>
                  <a:lnTo>
                    <a:pt x="223" y="21"/>
                  </a:lnTo>
                  <a:lnTo>
                    <a:pt x="217" y="18"/>
                  </a:lnTo>
                  <a:lnTo>
                    <a:pt x="211" y="16"/>
                  </a:lnTo>
                  <a:lnTo>
                    <a:pt x="207" y="15"/>
                  </a:lnTo>
                  <a:lnTo>
                    <a:pt x="202" y="13"/>
                  </a:lnTo>
                  <a:lnTo>
                    <a:pt x="196" y="10"/>
                  </a:lnTo>
                  <a:lnTo>
                    <a:pt x="191" y="9"/>
                  </a:lnTo>
                  <a:lnTo>
                    <a:pt x="186" y="8"/>
                  </a:lnTo>
                  <a:lnTo>
                    <a:pt x="180" y="7"/>
                  </a:lnTo>
                  <a:lnTo>
                    <a:pt x="175" y="5"/>
                  </a:lnTo>
                  <a:lnTo>
                    <a:pt x="169" y="4"/>
                  </a:lnTo>
                  <a:lnTo>
                    <a:pt x="163" y="2"/>
                  </a:lnTo>
                  <a:lnTo>
                    <a:pt x="157" y="2"/>
                  </a:lnTo>
                  <a:lnTo>
                    <a:pt x="152" y="1"/>
                  </a:lnTo>
                  <a:lnTo>
                    <a:pt x="146" y="1"/>
                  </a:lnTo>
                  <a:lnTo>
                    <a:pt x="140" y="1"/>
                  </a:lnTo>
                  <a:lnTo>
                    <a:pt x="134" y="1"/>
                  </a:lnTo>
                  <a:lnTo>
                    <a:pt x="127" y="0"/>
                  </a:lnTo>
                  <a:lnTo>
                    <a:pt x="123" y="0"/>
                  </a:lnTo>
                  <a:lnTo>
                    <a:pt x="116" y="1"/>
                  </a:lnTo>
                  <a:lnTo>
                    <a:pt x="110" y="2"/>
                  </a:lnTo>
                  <a:lnTo>
                    <a:pt x="104" y="2"/>
                  </a:lnTo>
                  <a:lnTo>
                    <a:pt x="99" y="4"/>
                  </a:lnTo>
                  <a:lnTo>
                    <a:pt x="93" y="6"/>
                  </a:lnTo>
                  <a:lnTo>
                    <a:pt x="88" y="8"/>
                  </a:lnTo>
                  <a:lnTo>
                    <a:pt x="83" y="9"/>
                  </a:lnTo>
                  <a:lnTo>
                    <a:pt x="77" y="12"/>
                  </a:lnTo>
                  <a:lnTo>
                    <a:pt x="72" y="14"/>
                  </a:lnTo>
                  <a:lnTo>
                    <a:pt x="66" y="17"/>
                  </a:lnTo>
                  <a:lnTo>
                    <a:pt x="61" y="21"/>
                  </a:lnTo>
                  <a:lnTo>
                    <a:pt x="56" y="24"/>
                  </a:lnTo>
                  <a:lnTo>
                    <a:pt x="51" y="28"/>
                  </a:lnTo>
                  <a:lnTo>
                    <a:pt x="47" y="32"/>
                  </a:lnTo>
                  <a:lnTo>
                    <a:pt x="42" y="37"/>
                  </a:lnTo>
                  <a:lnTo>
                    <a:pt x="38" y="43"/>
                  </a:lnTo>
                  <a:lnTo>
                    <a:pt x="33" y="47"/>
                  </a:lnTo>
                  <a:lnTo>
                    <a:pt x="28" y="53"/>
                  </a:lnTo>
                  <a:lnTo>
                    <a:pt x="25" y="60"/>
                  </a:lnTo>
                  <a:lnTo>
                    <a:pt x="20" y="67"/>
                  </a:lnTo>
                  <a:lnTo>
                    <a:pt x="17" y="74"/>
                  </a:lnTo>
                  <a:lnTo>
                    <a:pt x="13" y="82"/>
                  </a:lnTo>
                  <a:lnTo>
                    <a:pt x="10" y="90"/>
                  </a:lnTo>
                  <a:lnTo>
                    <a:pt x="8" y="98"/>
                  </a:lnTo>
                  <a:lnTo>
                    <a:pt x="5" y="106"/>
                  </a:lnTo>
                  <a:lnTo>
                    <a:pt x="3" y="115"/>
                  </a:lnTo>
                  <a:lnTo>
                    <a:pt x="2" y="123"/>
                  </a:lnTo>
                  <a:lnTo>
                    <a:pt x="1" y="134"/>
                  </a:lnTo>
                  <a:lnTo>
                    <a:pt x="0" y="143"/>
                  </a:lnTo>
                  <a:lnTo>
                    <a:pt x="1" y="153"/>
                  </a:lnTo>
                  <a:lnTo>
                    <a:pt x="1" y="162"/>
                  </a:lnTo>
                  <a:lnTo>
                    <a:pt x="2" y="173"/>
                  </a:lnTo>
                  <a:lnTo>
                    <a:pt x="3" y="183"/>
                  </a:lnTo>
                  <a:lnTo>
                    <a:pt x="4" y="193"/>
                  </a:lnTo>
                  <a:lnTo>
                    <a:pt x="7" y="204"/>
                  </a:lnTo>
                  <a:lnTo>
                    <a:pt x="9" y="214"/>
                  </a:lnTo>
                  <a:lnTo>
                    <a:pt x="12" y="226"/>
                  </a:lnTo>
                  <a:lnTo>
                    <a:pt x="16" y="237"/>
                  </a:lnTo>
                  <a:lnTo>
                    <a:pt x="19" y="247"/>
                  </a:lnTo>
                  <a:lnTo>
                    <a:pt x="24" y="259"/>
                  </a:lnTo>
                  <a:lnTo>
                    <a:pt x="27" y="270"/>
                  </a:lnTo>
                  <a:lnTo>
                    <a:pt x="33" y="282"/>
                  </a:lnTo>
                  <a:lnTo>
                    <a:pt x="38" y="293"/>
                  </a:lnTo>
                  <a:lnTo>
                    <a:pt x="43" y="305"/>
                  </a:lnTo>
                  <a:lnTo>
                    <a:pt x="49" y="317"/>
                  </a:lnTo>
                  <a:lnTo>
                    <a:pt x="56" y="328"/>
                  </a:lnTo>
                  <a:lnTo>
                    <a:pt x="62" y="340"/>
                  </a:lnTo>
                  <a:lnTo>
                    <a:pt x="69" y="351"/>
                  </a:lnTo>
                  <a:lnTo>
                    <a:pt x="76" y="363"/>
                  </a:lnTo>
                  <a:lnTo>
                    <a:pt x="84" y="374"/>
                  </a:lnTo>
                  <a:lnTo>
                    <a:pt x="92" y="386"/>
                  </a:lnTo>
                  <a:lnTo>
                    <a:pt x="101" y="397"/>
                  </a:lnTo>
                  <a:lnTo>
                    <a:pt x="109" y="409"/>
                  </a:lnTo>
                  <a:lnTo>
                    <a:pt x="118" y="420"/>
                  </a:lnTo>
                  <a:lnTo>
                    <a:pt x="126" y="430"/>
                  </a:lnTo>
                  <a:lnTo>
                    <a:pt x="137" y="441"/>
                  </a:lnTo>
                  <a:lnTo>
                    <a:pt x="146" y="451"/>
                  </a:lnTo>
                  <a:lnTo>
                    <a:pt x="155" y="463"/>
                  </a:lnTo>
                  <a:lnTo>
                    <a:pt x="165" y="472"/>
                  </a:lnTo>
                  <a:lnTo>
                    <a:pt x="176" y="483"/>
                  </a:lnTo>
                  <a:lnTo>
                    <a:pt x="186" y="493"/>
                  </a:lnTo>
                  <a:lnTo>
                    <a:pt x="198" y="503"/>
                  </a:lnTo>
                  <a:lnTo>
                    <a:pt x="208" y="512"/>
                  </a:lnTo>
                  <a:lnTo>
                    <a:pt x="219" y="521"/>
                  </a:lnTo>
                  <a:lnTo>
                    <a:pt x="231" y="531"/>
                  </a:lnTo>
                  <a:lnTo>
                    <a:pt x="243" y="540"/>
                  </a:lnTo>
                  <a:lnTo>
                    <a:pt x="254" y="548"/>
                  </a:lnTo>
                  <a:lnTo>
                    <a:pt x="267" y="556"/>
                  </a:lnTo>
                  <a:lnTo>
                    <a:pt x="279" y="564"/>
                  </a:lnTo>
                  <a:lnTo>
                    <a:pt x="292" y="572"/>
                  </a:lnTo>
                  <a:lnTo>
                    <a:pt x="305" y="579"/>
                  </a:lnTo>
                  <a:lnTo>
                    <a:pt x="317" y="586"/>
                  </a:lnTo>
                  <a:lnTo>
                    <a:pt x="330" y="592"/>
                  </a:lnTo>
                  <a:lnTo>
                    <a:pt x="344" y="598"/>
                  </a:lnTo>
                  <a:lnTo>
                    <a:pt x="358" y="604"/>
                  </a:lnTo>
                  <a:lnTo>
                    <a:pt x="370" y="610"/>
                  </a:lnTo>
                  <a:lnTo>
                    <a:pt x="384" y="615"/>
                  </a:lnTo>
                  <a:lnTo>
                    <a:pt x="398" y="619"/>
                  </a:lnTo>
                  <a:lnTo>
                    <a:pt x="412" y="624"/>
                  </a:lnTo>
                  <a:lnTo>
                    <a:pt x="426" y="627"/>
                  </a:lnTo>
                  <a:lnTo>
                    <a:pt x="439" y="631"/>
                  </a:lnTo>
                  <a:lnTo>
                    <a:pt x="454" y="633"/>
                  </a:lnTo>
                  <a:lnTo>
                    <a:pt x="469" y="635"/>
                  </a:lnTo>
                  <a:lnTo>
                    <a:pt x="483" y="638"/>
                  </a:lnTo>
                  <a:lnTo>
                    <a:pt x="499" y="639"/>
                  </a:lnTo>
                  <a:lnTo>
                    <a:pt x="514" y="640"/>
                  </a:lnTo>
                  <a:lnTo>
                    <a:pt x="528" y="639"/>
                  </a:lnTo>
                  <a:lnTo>
                    <a:pt x="543" y="639"/>
                  </a:lnTo>
                  <a:lnTo>
                    <a:pt x="557" y="636"/>
                  </a:lnTo>
                  <a:lnTo>
                    <a:pt x="572" y="635"/>
                  </a:lnTo>
                  <a:lnTo>
                    <a:pt x="585" y="633"/>
                  </a:lnTo>
                  <a:lnTo>
                    <a:pt x="599" y="631"/>
                  </a:lnTo>
                  <a:lnTo>
                    <a:pt x="614" y="626"/>
                  </a:lnTo>
                  <a:lnTo>
                    <a:pt x="628" y="624"/>
                  </a:lnTo>
                  <a:lnTo>
                    <a:pt x="642" y="618"/>
                  </a:lnTo>
                  <a:lnTo>
                    <a:pt x="656" y="615"/>
                  </a:lnTo>
                  <a:lnTo>
                    <a:pt x="669" y="609"/>
                  </a:lnTo>
                  <a:lnTo>
                    <a:pt x="683" y="603"/>
                  </a:lnTo>
                  <a:lnTo>
                    <a:pt x="697" y="597"/>
                  </a:lnTo>
                  <a:lnTo>
                    <a:pt x="711" y="592"/>
                  </a:lnTo>
                  <a:lnTo>
                    <a:pt x="724" y="585"/>
                  </a:lnTo>
                  <a:lnTo>
                    <a:pt x="737" y="578"/>
                  </a:lnTo>
                  <a:lnTo>
                    <a:pt x="750" y="571"/>
                  </a:lnTo>
                  <a:lnTo>
                    <a:pt x="763" y="563"/>
                  </a:lnTo>
                  <a:lnTo>
                    <a:pt x="775" y="555"/>
                  </a:lnTo>
                  <a:lnTo>
                    <a:pt x="788" y="548"/>
                  </a:lnTo>
                  <a:lnTo>
                    <a:pt x="800" y="539"/>
                  </a:lnTo>
                  <a:lnTo>
                    <a:pt x="812" y="531"/>
                  </a:lnTo>
                  <a:lnTo>
                    <a:pt x="825" y="521"/>
                  </a:lnTo>
                  <a:lnTo>
                    <a:pt x="836" y="513"/>
                  </a:lnTo>
                  <a:lnTo>
                    <a:pt x="848" y="504"/>
                  </a:lnTo>
                  <a:lnTo>
                    <a:pt x="859" y="494"/>
                  </a:lnTo>
                  <a:lnTo>
                    <a:pt x="871" y="485"/>
                  </a:lnTo>
                  <a:lnTo>
                    <a:pt x="882" y="476"/>
                  </a:lnTo>
                  <a:lnTo>
                    <a:pt x="893" y="466"/>
                  </a:lnTo>
                  <a:lnTo>
                    <a:pt x="904" y="457"/>
                  </a:lnTo>
                  <a:lnTo>
                    <a:pt x="915" y="448"/>
                  </a:lnTo>
                  <a:lnTo>
                    <a:pt x="925" y="438"/>
                  </a:lnTo>
                  <a:lnTo>
                    <a:pt x="934" y="428"/>
                  </a:lnTo>
                  <a:lnTo>
                    <a:pt x="945" y="419"/>
                  </a:lnTo>
                  <a:lnTo>
                    <a:pt x="954" y="409"/>
                  </a:lnTo>
                  <a:lnTo>
                    <a:pt x="963" y="399"/>
                  </a:lnTo>
                  <a:lnTo>
                    <a:pt x="972" y="390"/>
                  </a:lnTo>
                  <a:lnTo>
                    <a:pt x="981" y="381"/>
                  </a:lnTo>
                  <a:lnTo>
                    <a:pt x="989" y="372"/>
                  </a:lnTo>
                  <a:lnTo>
                    <a:pt x="998" y="363"/>
                  </a:lnTo>
                  <a:lnTo>
                    <a:pt x="1006" y="353"/>
                  </a:lnTo>
                  <a:lnTo>
                    <a:pt x="1012" y="344"/>
                  </a:lnTo>
                  <a:lnTo>
                    <a:pt x="1021" y="336"/>
                  </a:lnTo>
                  <a:lnTo>
                    <a:pt x="1027" y="328"/>
                  </a:lnTo>
                  <a:lnTo>
                    <a:pt x="1034" y="319"/>
                  </a:lnTo>
                  <a:lnTo>
                    <a:pt x="1041" y="311"/>
                  </a:lnTo>
                  <a:lnTo>
                    <a:pt x="1047" y="304"/>
                  </a:lnTo>
                  <a:lnTo>
                    <a:pt x="1054" y="297"/>
                  </a:lnTo>
                  <a:lnTo>
                    <a:pt x="1060" y="289"/>
                  </a:lnTo>
                  <a:lnTo>
                    <a:pt x="1064" y="282"/>
                  </a:lnTo>
                  <a:lnTo>
                    <a:pt x="1070" y="276"/>
                  </a:lnTo>
                  <a:lnTo>
                    <a:pt x="1075" y="270"/>
                  </a:lnTo>
                  <a:lnTo>
                    <a:pt x="1079" y="265"/>
                  </a:lnTo>
                  <a:lnTo>
                    <a:pt x="1083" y="259"/>
                  </a:lnTo>
                  <a:lnTo>
                    <a:pt x="1086" y="254"/>
                  </a:lnTo>
                  <a:lnTo>
                    <a:pt x="1090" y="250"/>
                  </a:lnTo>
                  <a:lnTo>
                    <a:pt x="1092" y="246"/>
                  </a:lnTo>
                  <a:lnTo>
                    <a:pt x="1095" y="243"/>
                  </a:lnTo>
                  <a:lnTo>
                    <a:pt x="1098" y="239"/>
                  </a:lnTo>
                  <a:lnTo>
                    <a:pt x="1099" y="237"/>
                  </a:lnTo>
                  <a:lnTo>
                    <a:pt x="1102" y="234"/>
                  </a:lnTo>
                  <a:lnTo>
                    <a:pt x="1103" y="233"/>
                  </a:lnTo>
                  <a:lnTo>
                    <a:pt x="970" y="132"/>
                  </a:lnTo>
                  <a:lnTo>
                    <a:pt x="969" y="132"/>
                  </a:lnTo>
                  <a:lnTo>
                    <a:pt x="965" y="135"/>
                  </a:lnTo>
                  <a:lnTo>
                    <a:pt x="961" y="137"/>
                  </a:lnTo>
                  <a:lnTo>
                    <a:pt x="955" y="143"/>
                  </a:lnTo>
                  <a:lnTo>
                    <a:pt x="950" y="145"/>
                  </a:lnTo>
                  <a:lnTo>
                    <a:pt x="947" y="148"/>
                  </a:lnTo>
                  <a:lnTo>
                    <a:pt x="941" y="153"/>
                  </a:lnTo>
                  <a:lnTo>
                    <a:pt x="938" y="157"/>
                  </a:lnTo>
                  <a:lnTo>
                    <a:pt x="932" y="160"/>
                  </a:lnTo>
                  <a:lnTo>
                    <a:pt x="926" y="165"/>
                  </a:lnTo>
                  <a:lnTo>
                    <a:pt x="920" y="169"/>
                  </a:lnTo>
                  <a:lnTo>
                    <a:pt x="915" y="175"/>
                  </a:lnTo>
                  <a:lnTo>
                    <a:pt x="908" y="178"/>
                  </a:lnTo>
                  <a:lnTo>
                    <a:pt x="901" y="184"/>
                  </a:lnTo>
                  <a:lnTo>
                    <a:pt x="894" y="189"/>
                  </a:lnTo>
                  <a:lnTo>
                    <a:pt x="887" y="195"/>
                  </a:lnTo>
                  <a:lnTo>
                    <a:pt x="879" y="200"/>
                  </a:lnTo>
                  <a:lnTo>
                    <a:pt x="872" y="206"/>
                  </a:lnTo>
                  <a:lnTo>
                    <a:pt x="864" y="212"/>
                  </a:lnTo>
                  <a:lnTo>
                    <a:pt x="856" y="218"/>
                  </a:lnTo>
                  <a:lnTo>
                    <a:pt x="848" y="223"/>
                  </a:lnTo>
                  <a:lnTo>
                    <a:pt x="839" y="229"/>
                  </a:lnTo>
                  <a:lnTo>
                    <a:pt x="829" y="235"/>
                  </a:lnTo>
                  <a:lnTo>
                    <a:pt x="821" y="242"/>
                  </a:lnTo>
                  <a:lnTo>
                    <a:pt x="812" y="247"/>
                  </a:lnTo>
                  <a:lnTo>
                    <a:pt x="804" y="254"/>
                  </a:lnTo>
                  <a:lnTo>
                    <a:pt x="795" y="260"/>
                  </a:lnTo>
                  <a:lnTo>
                    <a:pt x="786" y="267"/>
                  </a:lnTo>
                  <a:lnTo>
                    <a:pt x="777" y="273"/>
                  </a:lnTo>
                  <a:lnTo>
                    <a:pt x="767" y="280"/>
                  </a:lnTo>
                  <a:lnTo>
                    <a:pt x="757" y="285"/>
                  </a:lnTo>
                  <a:lnTo>
                    <a:pt x="748" y="291"/>
                  </a:lnTo>
                  <a:lnTo>
                    <a:pt x="737" y="297"/>
                  </a:lnTo>
                  <a:lnTo>
                    <a:pt x="728" y="303"/>
                  </a:lnTo>
                  <a:lnTo>
                    <a:pt x="719" y="310"/>
                  </a:lnTo>
                  <a:lnTo>
                    <a:pt x="710" y="315"/>
                  </a:lnTo>
                  <a:lnTo>
                    <a:pt x="699" y="320"/>
                  </a:lnTo>
                  <a:lnTo>
                    <a:pt x="690" y="326"/>
                  </a:lnTo>
                  <a:lnTo>
                    <a:pt x="681" y="331"/>
                  </a:lnTo>
                  <a:lnTo>
                    <a:pt x="672" y="337"/>
                  </a:lnTo>
                  <a:lnTo>
                    <a:pt x="663" y="341"/>
                  </a:lnTo>
                  <a:lnTo>
                    <a:pt x="652" y="346"/>
                  </a:lnTo>
                  <a:lnTo>
                    <a:pt x="644" y="351"/>
                  </a:lnTo>
                  <a:lnTo>
                    <a:pt x="635" y="357"/>
                  </a:lnTo>
                  <a:lnTo>
                    <a:pt x="626" y="360"/>
                  </a:lnTo>
                  <a:lnTo>
                    <a:pt x="617" y="364"/>
                  </a:lnTo>
                  <a:lnTo>
                    <a:pt x="609" y="367"/>
                  </a:lnTo>
                  <a:lnTo>
                    <a:pt x="600" y="372"/>
                  </a:lnTo>
                  <a:lnTo>
                    <a:pt x="591" y="374"/>
                  </a:lnTo>
                  <a:lnTo>
                    <a:pt x="583" y="377"/>
                  </a:lnTo>
                  <a:lnTo>
                    <a:pt x="576" y="380"/>
                  </a:lnTo>
                  <a:lnTo>
                    <a:pt x="568" y="382"/>
                  </a:lnTo>
                  <a:lnTo>
                    <a:pt x="560" y="383"/>
                  </a:lnTo>
                  <a:lnTo>
                    <a:pt x="553" y="386"/>
                  </a:lnTo>
                  <a:lnTo>
                    <a:pt x="546" y="387"/>
                  </a:lnTo>
                  <a:lnTo>
                    <a:pt x="539" y="388"/>
                  </a:lnTo>
                  <a:lnTo>
                    <a:pt x="534" y="388"/>
                  </a:lnTo>
                  <a:lnTo>
                    <a:pt x="528" y="388"/>
                  </a:lnTo>
                  <a:lnTo>
                    <a:pt x="522" y="388"/>
                  </a:lnTo>
                  <a:lnTo>
                    <a:pt x="516" y="388"/>
                  </a:lnTo>
                  <a:lnTo>
                    <a:pt x="515" y="387"/>
                  </a:lnTo>
                  <a:lnTo>
                    <a:pt x="513" y="387"/>
                  </a:lnTo>
                  <a:lnTo>
                    <a:pt x="508" y="384"/>
                  </a:lnTo>
                  <a:lnTo>
                    <a:pt x="503" y="382"/>
                  </a:lnTo>
                  <a:lnTo>
                    <a:pt x="499" y="381"/>
                  </a:lnTo>
                  <a:lnTo>
                    <a:pt x="496" y="379"/>
                  </a:lnTo>
                  <a:lnTo>
                    <a:pt x="491" y="376"/>
                  </a:lnTo>
                  <a:lnTo>
                    <a:pt x="488" y="374"/>
                  </a:lnTo>
                  <a:lnTo>
                    <a:pt x="482" y="372"/>
                  </a:lnTo>
                  <a:lnTo>
                    <a:pt x="478" y="368"/>
                  </a:lnTo>
                  <a:lnTo>
                    <a:pt x="473" y="365"/>
                  </a:lnTo>
                  <a:lnTo>
                    <a:pt x="468" y="361"/>
                  </a:lnTo>
                  <a:lnTo>
                    <a:pt x="462" y="357"/>
                  </a:lnTo>
                  <a:lnTo>
                    <a:pt x="457" y="351"/>
                  </a:lnTo>
                  <a:lnTo>
                    <a:pt x="450" y="345"/>
                  </a:lnTo>
                  <a:lnTo>
                    <a:pt x="444" y="340"/>
                  </a:lnTo>
                  <a:lnTo>
                    <a:pt x="439" y="336"/>
                  </a:lnTo>
                  <a:lnTo>
                    <a:pt x="437" y="333"/>
                  </a:lnTo>
                  <a:lnTo>
                    <a:pt x="434" y="329"/>
                  </a:lnTo>
                  <a:lnTo>
                    <a:pt x="430" y="326"/>
                  </a:lnTo>
                  <a:lnTo>
                    <a:pt x="427" y="321"/>
                  </a:lnTo>
                  <a:lnTo>
                    <a:pt x="423" y="318"/>
                  </a:lnTo>
                  <a:lnTo>
                    <a:pt x="421" y="313"/>
                  </a:lnTo>
                  <a:lnTo>
                    <a:pt x="417" y="310"/>
                  </a:lnTo>
                  <a:lnTo>
                    <a:pt x="414" y="304"/>
                  </a:lnTo>
                  <a:lnTo>
                    <a:pt x="409" y="299"/>
                  </a:lnTo>
                  <a:lnTo>
                    <a:pt x="406" y="295"/>
                  </a:lnTo>
                  <a:lnTo>
                    <a:pt x="402" y="290"/>
                  </a:lnTo>
                  <a:lnTo>
                    <a:pt x="399" y="284"/>
                  </a:lnTo>
                  <a:lnTo>
                    <a:pt x="396" y="279"/>
                  </a:lnTo>
                  <a:lnTo>
                    <a:pt x="392" y="273"/>
                  </a:lnTo>
                  <a:lnTo>
                    <a:pt x="389" y="268"/>
                  </a:lnTo>
                  <a:lnTo>
                    <a:pt x="385" y="261"/>
                  </a:lnTo>
                  <a:lnTo>
                    <a:pt x="381" y="256"/>
                  </a:lnTo>
                  <a:lnTo>
                    <a:pt x="377" y="249"/>
                  </a:lnTo>
                  <a:lnTo>
                    <a:pt x="374" y="243"/>
                  </a:lnTo>
                  <a:lnTo>
                    <a:pt x="369" y="236"/>
                  </a:lnTo>
                  <a:lnTo>
                    <a:pt x="366" y="229"/>
                  </a:lnTo>
                  <a:lnTo>
                    <a:pt x="362" y="221"/>
                  </a:lnTo>
                  <a:lnTo>
                    <a:pt x="359" y="214"/>
                  </a:lnTo>
                  <a:lnTo>
                    <a:pt x="358" y="212"/>
                  </a:lnTo>
                  <a:lnTo>
                    <a:pt x="356" y="209"/>
                  </a:lnTo>
                  <a:lnTo>
                    <a:pt x="354" y="205"/>
                  </a:lnTo>
                  <a:lnTo>
                    <a:pt x="352" y="201"/>
                  </a:lnTo>
                  <a:lnTo>
                    <a:pt x="350" y="197"/>
                  </a:lnTo>
                  <a:lnTo>
                    <a:pt x="347" y="191"/>
                  </a:lnTo>
                  <a:lnTo>
                    <a:pt x="345" y="185"/>
                  </a:lnTo>
                  <a:lnTo>
                    <a:pt x="344" y="181"/>
                  </a:lnTo>
                  <a:lnTo>
                    <a:pt x="340" y="174"/>
                  </a:lnTo>
                  <a:lnTo>
                    <a:pt x="337" y="168"/>
                  </a:lnTo>
                  <a:lnTo>
                    <a:pt x="333" y="161"/>
                  </a:lnTo>
                  <a:lnTo>
                    <a:pt x="331" y="155"/>
                  </a:lnTo>
                  <a:lnTo>
                    <a:pt x="330" y="151"/>
                  </a:lnTo>
                  <a:lnTo>
                    <a:pt x="329" y="147"/>
                  </a:lnTo>
                  <a:lnTo>
                    <a:pt x="328" y="144"/>
                  </a:lnTo>
                  <a:lnTo>
                    <a:pt x="325" y="140"/>
                  </a:lnTo>
                  <a:lnTo>
                    <a:pt x="323" y="134"/>
                  </a:lnTo>
                  <a:lnTo>
                    <a:pt x="321" y="128"/>
                  </a:lnTo>
                  <a:lnTo>
                    <a:pt x="318" y="123"/>
                  </a:lnTo>
                  <a:lnTo>
                    <a:pt x="316" y="120"/>
                  </a:lnTo>
                  <a:lnTo>
                    <a:pt x="315" y="116"/>
                  </a:lnTo>
                  <a:lnTo>
                    <a:pt x="314" y="113"/>
                  </a:lnTo>
                  <a:lnTo>
                    <a:pt x="310" y="106"/>
                  </a:lnTo>
                  <a:lnTo>
                    <a:pt x="308" y="100"/>
                  </a:lnTo>
                  <a:lnTo>
                    <a:pt x="306" y="93"/>
                  </a:lnTo>
                  <a:lnTo>
                    <a:pt x="304" y="88"/>
                  </a:lnTo>
                  <a:lnTo>
                    <a:pt x="301" y="82"/>
                  </a:lnTo>
                  <a:lnTo>
                    <a:pt x="300" y="78"/>
                  </a:lnTo>
                  <a:lnTo>
                    <a:pt x="297" y="73"/>
                  </a:lnTo>
                  <a:lnTo>
                    <a:pt x="295" y="69"/>
                  </a:lnTo>
                  <a:lnTo>
                    <a:pt x="294" y="64"/>
                  </a:lnTo>
                  <a:lnTo>
                    <a:pt x="293" y="62"/>
                  </a:lnTo>
                  <a:lnTo>
                    <a:pt x="291" y="58"/>
                  </a:lnTo>
                  <a:lnTo>
                    <a:pt x="291" y="56"/>
                  </a:lnTo>
                  <a:close/>
                </a:path>
              </a:pathLst>
            </a:custGeom>
            <a:solidFill>
              <a:srgbClr val="0A8A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7" name="Freeform 313"/>
            <p:cNvSpPr>
              <a:spLocks/>
            </p:cNvSpPr>
            <p:nvPr/>
          </p:nvSpPr>
          <p:spPr bwMode="auto">
            <a:xfrm>
              <a:off x="4738" y="2479"/>
              <a:ext cx="295" cy="334"/>
            </a:xfrm>
            <a:custGeom>
              <a:avLst/>
              <a:gdLst>
                <a:gd name="T0" fmla="*/ 1 w 590"/>
                <a:gd name="T1" fmla="*/ 0 h 668"/>
                <a:gd name="T2" fmla="*/ 1 w 590"/>
                <a:gd name="T3" fmla="*/ 1 h 668"/>
                <a:gd name="T4" fmla="*/ 1 w 590"/>
                <a:gd name="T5" fmla="*/ 1 h 668"/>
                <a:gd name="T6" fmla="*/ 1 w 590"/>
                <a:gd name="T7" fmla="*/ 1 h 668"/>
                <a:gd name="T8" fmla="*/ 1 w 590"/>
                <a:gd name="T9" fmla="*/ 1 h 668"/>
                <a:gd name="T10" fmla="*/ 1 w 590"/>
                <a:gd name="T11" fmla="*/ 1 h 668"/>
                <a:gd name="T12" fmla="*/ 1 w 590"/>
                <a:gd name="T13" fmla="*/ 1 h 668"/>
                <a:gd name="T14" fmla="*/ 1 w 590"/>
                <a:gd name="T15" fmla="*/ 1 h 668"/>
                <a:gd name="T16" fmla="*/ 1 w 590"/>
                <a:gd name="T17" fmla="*/ 1 h 668"/>
                <a:gd name="T18" fmla="*/ 1 w 590"/>
                <a:gd name="T19" fmla="*/ 1 h 668"/>
                <a:gd name="T20" fmla="*/ 1 w 590"/>
                <a:gd name="T21" fmla="*/ 1 h 668"/>
                <a:gd name="T22" fmla="*/ 1 w 590"/>
                <a:gd name="T23" fmla="*/ 1 h 668"/>
                <a:gd name="T24" fmla="*/ 1 w 590"/>
                <a:gd name="T25" fmla="*/ 1 h 668"/>
                <a:gd name="T26" fmla="*/ 1 w 590"/>
                <a:gd name="T27" fmla="*/ 1 h 668"/>
                <a:gd name="T28" fmla="*/ 1 w 590"/>
                <a:gd name="T29" fmla="*/ 1 h 668"/>
                <a:gd name="T30" fmla="*/ 1 w 590"/>
                <a:gd name="T31" fmla="*/ 1 h 668"/>
                <a:gd name="T32" fmla="*/ 1 w 590"/>
                <a:gd name="T33" fmla="*/ 1 h 668"/>
                <a:gd name="T34" fmla="*/ 1 w 590"/>
                <a:gd name="T35" fmla="*/ 1 h 668"/>
                <a:gd name="T36" fmla="*/ 1 w 590"/>
                <a:gd name="T37" fmla="*/ 1 h 668"/>
                <a:gd name="T38" fmla="*/ 1 w 590"/>
                <a:gd name="T39" fmla="*/ 1 h 668"/>
                <a:gd name="T40" fmla="*/ 1 w 590"/>
                <a:gd name="T41" fmla="*/ 1 h 668"/>
                <a:gd name="T42" fmla="*/ 1 w 590"/>
                <a:gd name="T43" fmla="*/ 1 h 668"/>
                <a:gd name="T44" fmla="*/ 1 w 590"/>
                <a:gd name="T45" fmla="*/ 1 h 668"/>
                <a:gd name="T46" fmla="*/ 1 w 590"/>
                <a:gd name="T47" fmla="*/ 1 h 668"/>
                <a:gd name="T48" fmla="*/ 1 w 590"/>
                <a:gd name="T49" fmla="*/ 1 h 668"/>
                <a:gd name="T50" fmla="*/ 1 w 590"/>
                <a:gd name="T51" fmla="*/ 1 h 668"/>
                <a:gd name="T52" fmla="*/ 1 w 590"/>
                <a:gd name="T53" fmla="*/ 1 h 668"/>
                <a:gd name="T54" fmla="*/ 1 w 590"/>
                <a:gd name="T55" fmla="*/ 1 h 668"/>
                <a:gd name="T56" fmla="*/ 1 w 590"/>
                <a:gd name="T57" fmla="*/ 1 h 668"/>
                <a:gd name="T58" fmla="*/ 1 w 590"/>
                <a:gd name="T59" fmla="*/ 1 h 668"/>
                <a:gd name="T60" fmla="*/ 1 w 590"/>
                <a:gd name="T61" fmla="*/ 1 h 668"/>
                <a:gd name="T62" fmla="*/ 1 w 590"/>
                <a:gd name="T63" fmla="*/ 1 h 668"/>
                <a:gd name="T64" fmla="*/ 1 w 590"/>
                <a:gd name="T65" fmla="*/ 1 h 668"/>
                <a:gd name="T66" fmla="*/ 1 w 590"/>
                <a:gd name="T67" fmla="*/ 1 h 668"/>
                <a:gd name="T68" fmla="*/ 1 w 590"/>
                <a:gd name="T69" fmla="*/ 1 h 668"/>
                <a:gd name="T70" fmla="*/ 1 w 590"/>
                <a:gd name="T71" fmla="*/ 1 h 668"/>
                <a:gd name="T72" fmla="*/ 1 w 590"/>
                <a:gd name="T73" fmla="*/ 1 h 668"/>
                <a:gd name="T74" fmla="*/ 1 w 590"/>
                <a:gd name="T75" fmla="*/ 1 h 668"/>
                <a:gd name="T76" fmla="*/ 1 w 590"/>
                <a:gd name="T77" fmla="*/ 1 h 668"/>
                <a:gd name="T78" fmla="*/ 1 w 590"/>
                <a:gd name="T79" fmla="*/ 1 h 668"/>
                <a:gd name="T80" fmla="*/ 1 w 590"/>
                <a:gd name="T81" fmla="*/ 1 h 668"/>
                <a:gd name="T82" fmla="*/ 1 w 590"/>
                <a:gd name="T83" fmla="*/ 1 h 668"/>
                <a:gd name="T84" fmla="*/ 1 w 590"/>
                <a:gd name="T85" fmla="*/ 1 h 668"/>
                <a:gd name="T86" fmla="*/ 1 w 590"/>
                <a:gd name="T87" fmla="*/ 1 h 668"/>
                <a:gd name="T88" fmla="*/ 1 w 590"/>
                <a:gd name="T89" fmla="*/ 1 h 668"/>
                <a:gd name="T90" fmla="*/ 1 w 590"/>
                <a:gd name="T91" fmla="*/ 1 h 668"/>
                <a:gd name="T92" fmla="*/ 1 w 590"/>
                <a:gd name="T93" fmla="*/ 1 h 668"/>
                <a:gd name="T94" fmla="*/ 1 w 590"/>
                <a:gd name="T95" fmla="*/ 1 h 668"/>
                <a:gd name="T96" fmla="*/ 1 w 590"/>
                <a:gd name="T97" fmla="*/ 1 h 668"/>
                <a:gd name="T98" fmla="*/ 1 w 590"/>
                <a:gd name="T99" fmla="*/ 1 h 668"/>
                <a:gd name="T100" fmla="*/ 1 w 590"/>
                <a:gd name="T101" fmla="*/ 1 h 668"/>
                <a:gd name="T102" fmla="*/ 1 w 590"/>
                <a:gd name="T103" fmla="*/ 1 h 668"/>
                <a:gd name="T104" fmla="*/ 1 w 590"/>
                <a:gd name="T105" fmla="*/ 1 h 668"/>
                <a:gd name="T106" fmla="*/ 1 w 590"/>
                <a:gd name="T107" fmla="*/ 1 h 668"/>
                <a:gd name="T108" fmla="*/ 1 w 590"/>
                <a:gd name="T109" fmla="*/ 1 h 668"/>
                <a:gd name="T110" fmla="*/ 1 w 590"/>
                <a:gd name="T111" fmla="*/ 1 h 668"/>
                <a:gd name="T112" fmla="*/ 1 w 590"/>
                <a:gd name="T113" fmla="*/ 1 h 668"/>
                <a:gd name="T114" fmla="*/ 1 w 590"/>
                <a:gd name="T115" fmla="*/ 1 h 668"/>
                <a:gd name="T116" fmla="*/ 1 w 590"/>
                <a:gd name="T117" fmla="*/ 1 h 668"/>
                <a:gd name="T118" fmla="*/ 1 w 590"/>
                <a:gd name="T119" fmla="*/ 1 h 668"/>
                <a:gd name="T120" fmla="*/ 0 w 590"/>
                <a:gd name="T121" fmla="*/ 0 h 6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90"/>
                <a:gd name="T184" fmla="*/ 0 h 668"/>
                <a:gd name="T185" fmla="*/ 590 w 590"/>
                <a:gd name="T186" fmla="*/ 668 h 6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90" h="668">
                  <a:moveTo>
                    <a:pt x="0" y="0"/>
                  </a:moveTo>
                  <a:lnTo>
                    <a:pt x="1" y="0"/>
                  </a:lnTo>
                  <a:lnTo>
                    <a:pt x="4" y="0"/>
                  </a:lnTo>
                  <a:lnTo>
                    <a:pt x="9" y="1"/>
                  </a:lnTo>
                  <a:lnTo>
                    <a:pt x="15" y="2"/>
                  </a:lnTo>
                  <a:lnTo>
                    <a:pt x="20" y="3"/>
                  </a:lnTo>
                  <a:lnTo>
                    <a:pt x="24" y="4"/>
                  </a:lnTo>
                  <a:lnTo>
                    <a:pt x="28" y="6"/>
                  </a:lnTo>
                  <a:lnTo>
                    <a:pt x="32" y="7"/>
                  </a:lnTo>
                  <a:lnTo>
                    <a:pt x="36" y="8"/>
                  </a:lnTo>
                  <a:lnTo>
                    <a:pt x="40" y="8"/>
                  </a:lnTo>
                  <a:lnTo>
                    <a:pt x="46" y="9"/>
                  </a:lnTo>
                  <a:lnTo>
                    <a:pt x="50" y="10"/>
                  </a:lnTo>
                  <a:lnTo>
                    <a:pt x="55" y="11"/>
                  </a:lnTo>
                  <a:lnTo>
                    <a:pt x="59" y="14"/>
                  </a:lnTo>
                  <a:lnTo>
                    <a:pt x="65" y="15"/>
                  </a:lnTo>
                  <a:lnTo>
                    <a:pt x="71" y="16"/>
                  </a:lnTo>
                  <a:lnTo>
                    <a:pt x="77" y="17"/>
                  </a:lnTo>
                  <a:lnTo>
                    <a:pt x="81" y="18"/>
                  </a:lnTo>
                  <a:lnTo>
                    <a:pt x="87" y="20"/>
                  </a:lnTo>
                  <a:lnTo>
                    <a:pt x="93" y="22"/>
                  </a:lnTo>
                  <a:lnTo>
                    <a:pt x="100" y="23"/>
                  </a:lnTo>
                  <a:lnTo>
                    <a:pt x="105" y="25"/>
                  </a:lnTo>
                  <a:lnTo>
                    <a:pt x="111" y="27"/>
                  </a:lnTo>
                  <a:lnTo>
                    <a:pt x="117" y="29"/>
                  </a:lnTo>
                  <a:lnTo>
                    <a:pt x="124" y="31"/>
                  </a:lnTo>
                  <a:lnTo>
                    <a:pt x="130" y="32"/>
                  </a:lnTo>
                  <a:lnTo>
                    <a:pt x="137" y="33"/>
                  </a:lnTo>
                  <a:lnTo>
                    <a:pt x="142" y="35"/>
                  </a:lnTo>
                  <a:lnTo>
                    <a:pt x="149" y="38"/>
                  </a:lnTo>
                  <a:lnTo>
                    <a:pt x="155" y="39"/>
                  </a:lnTo>
                  <a:lnTo>
                    <a:pt x="162" y="41"/>
                  </a:lnTo>
                  <a:lnTo>
                    <a:pt x="168" y="43"/>
                  </a:lnTo>
                  <a:lnTo>
                    <a:pt x="175" y="46"/>
                  </a:lnTo>
                  <a:lnTo>
                    <a:pt x="180" y="48"/>
                  </a:lnTo>
                  <a:lnTo>
                    <a:pt x="186" y="49"/>
                  </a:lnTo>
                  <a:lnTo>
                    <a:pt x="192" y="52"/>
                  </a:lnTo>
                  <a:lnTo>
                    <a:pt x="199" y="53"/>
                  </a:lnTo>
                  <a:lnTo>
                    <a:pt x="204" y="55"/>
                  </a:lnTo>
                  <a:lnTo>
                    <a:pt x="210" y="57"/>
                  </a:lnTo>
                  <a:lnTo>
                    <a:pt x="216" y="60"/>
                  </a:lnTo>
                  <a:lnTo>
                    <a:pt x="223" y="63"/>
                  </a:lnTo>
                  <a:lnTo>
                    <a:pt x="227" y="64"/>
                  </a:lnTo>
                  <a:lnTo>
                    <a:pt x="233" y="67"/>
                  </a:lnTo>
                  <a:lnTo>
                    <a:pt x="238" y="69"/>
                  </a:lnTo>
                  <a:lnTo>
                    <a:pt x="244" y="71"/>
                  </a:lnTo>
                  <a:lnTo>
                    <a:pt x="248" y="73"/>
                  </a:lnTo>
                  <a:lnTo>
                    <a:pt x="254" y="76"/>
                  </a:lnTo>
                  <a:lnTo>
                    <a:pt x="259" y="78"/>
                  </a:lnTo>
                  <a:lnTo>
                    <a:pt x="263" y="80"/>
                  </a:lnTo>
                  <a:lnTo>
                    <a:pt x="268" y="83"/>
                  </a:lnTo>
                  <a:lnTo>
                    <a:pt x="271" y="85"/>
                  </a:lnTo>
                  <a:lnTo>
                    <a:pt x="276" y="87"/>
                  </a:lnTo>
                  <a:lnTo>
                    <a:pt x="279" y="91"/>
                  </a:lnTo>
                  <a:lnTo>
                    <a:pt x="283" y="92"/>
                  </a:lnTo>
                  <a:lnTo>
                    <a:pt x="286" y="94"/>
                  </a:lnTo>
                  <a:lnTo>
                    <a:pt x="290" y="98"/>
                  </a:lnTo>
                  <a:lnTo>
                    <a:pt x="293" y="100"/>
                  </a:lnTo>
                  <a:lnTo>
                    <a:pt x="295" y="101"/>
                  </a:lnTo>
                  <a:lnTo>
                    <a:pt x="299" y="106"/>
                  </a:lnTo>
                  <a:lnTo>
                    <a:pt x="302" y="109"/>
                  </a:lnTo>
                  <a:lnTo>
                    <a:pt x="306" y="114"/>
                  </a:lnTo>
                  <a:lnTo>
                    <a:pt x="309" y="118"/>
                  </a:lnTo>
                  <a:lnTo>
                    <a:pt x="313" y="124"/>
                  </a:lnTo>
                  <a:lnTo>
                    <a:pt x="317" y="131"/>
                  </a:lnTo>
                  <a:lnTo>
                    <a:pt x="322" y="139"/>
                  </a:lnTo>
                  <a:lnTo>
                    <a:pt x="326" y="145"/>
                  </a:lnTo>
                  <a:lnTo>
                    <a:pt x="331" y="154"/>
                  </a:lnTo>
                  <a:lnTo>
                    <a:pt x="336" y="161"/>
                  </a:lnTo>
                  <a:lnTo>
                    <a:pt x="341" y="170"/>
                  </a:lnTo>
                  <a:lnTo>
                    <a:pt x="347" y="179"/>
                  </a:lnTo>
                  <a:lnTo>
                    <a:pt x="353" y="190"/>
                  </a:lnTo>
                  <a:lnTo>
                    <a:pt x="358" y="199"/>
                  </a:lnTo>
                  <a:lnTo>
                    <a:pt x="363" y="210"/>
                  </a:lnTo>
                  <a:lnTo>
                    <a:pt x="369" y="220"/>
                  </a:lnTo>
                  <a:lnTo>
                    <a:pt x="375" y="231"/>
                  </a:lnTo>
                  <a:lnTo>
                    <a:pt x="381" y="241"/>
                  </a:lnTo>
                  <a:lnTo>
                    <a:pt x="386" y="253"/>
                  </a:lnTo>
                  <a:lnTo>
                    <a:pt x="392" y="264"/>
                  </a:lnTo>
                  <a:lnTo>
                    <a:pt x="399" y="276"/>
                  </a:lnTo>
                  <a:lnTo>
                    <a:pt x="405" y="289"/>
                  </a:lnTo>
                  <a:lnTo>
                    <a:pt x="412" y="301"/>
                  </a:lnTo>
                  <a:lnTo>
                    <a:pt x="417" y="314"/>
                  </a:lnTo>
                  <a:lnTo>
                    <a:pt x="424" y="325"/>
                  </a:lnTo>
                  <a:lnTo>
                    <a:pt x="430" y="338"/>
                  </a:lnTo>
                  <a:lnTo>
                    <a:pt x="438" y="351"/>
                  </a:lnTo>
                  <a:lnTo>
                    <a:pt x="443" y="363"/>
                  </a:lnTo>
                  <a:lnTo>
                    <a:pt x="450" y="377"/>
                  </a:lnTo>
                  <a:lnTo>
                    <a:pt x="457" y="390"/>
                  </a:lnTo>
                  <a:lnTo>
                    <a:pt x="463" y="403"/>
                  </a:lnTo>
                  <a:lnTo>
                    <a:pt x="469" y="415"/>
                  </a:lnTo>
                  <a:lnTo>
                    <a:pt x="475" y="428"/>
                  </a:lnTo>
                  <a:lnTo>
                    <a:pt x="481" y="440"/>
                  </a:lnTo>
                  <a:lnTo>
                    <a:pt x="486" y="452"/>
                  </a:lnTo>
                  <a:lnTo>
                    <a:pt x="492" y="465"/>
                  </a:lnTo>
                  <a:lnTo>
                    <a:pt x="499" y="477"/>
                  </a:lnTo>
                  <a:lnTo>
                    <a:pt x="505" y="489"/>
                  </a:lnTo>
                  <a:lnTo>
                    <a:pt x="511" y="500"/>
                  </a:lnTo>
                  <a:lnTo>
                    <a:pt x="516" y="512"/>
                  </a:lnTo>
                  <a:lnTo>
                    <a:pt x="521" y="523"/>
                  </a:lnTo>
                  <a:lnTo>
                    <a:pt x="527" y="534"/>
                  </a:lnTo>
                  <a:lnTo>
                    <a:pt x="532" y="545"/>
                  </a:lnTo>
                  <a:lnTo>
                    <a:pt x="536" y="556"/>
                  </a:lnTo>
                  <a:lnTo>
                    <a:pt x="542" y="566"/>
                  </a:lnTo>
                  <a:lnTo>
                    <a:pt x="546" y="576"/>
                  </a:lnTo>
                  <a:lnTo>
                    <a:pt x="552" y="585"/>
                  </a:lnTo>
                  <a:lnTo>
                    <a:pt x="556" y="595"/>
                  </a:lnTo>
                  <a:lnTo>
                    <a:pt x="559" y="603"/>
                  </a:lnTo>
                  <a:lnTo>
                    <a:pt x="562" y="611"/>
                  </a:lnTo>
                  <a:lnTo>
                    <a:pt x="567" y="619"/>
                  </a:lnTo>
                  <a:lnTo>
                    <a:pt x="569" y="626"/>
                  </a:lnTo>
                  <a:lnTo>
                    <a:pt x="573" y="633"/>
                  </a:lnTo>
                  <a:lnTo>
                    <a:pt x="576" y="640"/>
                  </a:lnTo>
                  <a:lnTo>
                    <a:pt x="580" y="645"/>
                  </a:lnTo>
                  <a:lnTo>
                    <a:pt x="581" y="650"/>
                  </a:lnTo>
                  <a:lnTo>
                    <a:pt x="583" y="655"/>
                  </a:lnTo>
                  <a:lnTo>
                    <a:pt x="584" y="658"/>
                  </a:lnTo>
                  <a:lnTo>
                    <a:pt x="587" y="661"/>
                  </a:lnTo>
                  <a:lnTo>
                    <a:pt x="589" y="666"/>
                  </a:lnTo>
                  <a:lnTo>
                    <a:pt x="590" y="668"/>
                  </a:lnTo>
                  <a:lnTo>
                    <a:pt x="79" y="653"/>
                  </a:lnTo>
                  <a:lnTo>
                    <a:pt x="0" y="0"/>
                  </a:lnTo>
                  <a:close/>
                </a:path>
              </a:pathLst>
            </a:custGeom>
            <a:solidFill>
              <a:srgbClr val="8F2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8" name="Freeform 314"/>
            <p:cNvSpPr>
              <a:spLocks/>
            </p:cNvSpPr>
            <p:nvPr/>
          </p:nvSpPr>
          <p:spPr bwMode="auto">
            <a:xfrm>
              <a:off x="5469" y="2469"/>
              <a:ext cx="89" cy="73"/>
            </a:xfrm>
            <a:custGeom>
              <a:avLst/>
              <a:gdLst>
                <a:gd name="T0" fmla="*/ 0 w 180"/>
                <a:gd name="T1" fmla="*/ 0 h 146"/>
                <a:gd name="T2" fmla="*/ 0 w 180"/>
                <a:gd name="T3" fmla="*/ 0 h 146"/>
                <a:gd name="T4" fmla="*/ 0 w 180"/>
                <a:gd name="T5" fmla="*/ 1 h 146"/>
                <a:gd name="T6" fmla="*/ 0 w 180"/>
                <a:gd name="T7" fmla="*/ 1 h 146"/>
                <a:gd name="T8" fmla="*/ 0 w 180"/>
                <a:gd name="T9" fmla="*/ 1 h 146"/>
                <a:gd name="T10" fmla="*/ 0 w 180"/>
                <a:gd name="T11" fmla="*/ 1 h 146"/>
                <a:gd name="T12" fmla="*/ 0 w 180"/>
                <a:gd name="T13" fmla="*/ 1 h 146"/>
                <a:gd name="T14" fmla="*/ 0 w 180"/>
                <a:gd name="T15" fmla="*/ 1 h 146"/>
                <a:gd name="T16" fmla="*/ 0 w 180"/>
                <a:gd name="T17" fmla="*/ 1 h 146"/>
                <a:gd name="T18" fmla="*/ 0 w 180"/>
                <a:gd name="T19" fmla="*/ 1 h 146"/>
                <a:gd name="T20" fmla="*/ 0 w 180"/>
                <a:gd name="T21" fmla="*/ 1 h 146"/>
                <a:gd name="T22" fmla="*/ 0 w 180"/>
                <a:gd name="T23" fmla="*/ 1 h 146"/>
                <a:gd name="T24" fmla="*/ 0 w 180"/>
                <a:gd name="T25" fmla="*/ 1 h 146"/>
                <a:gd name="T26" fmla="*/ 0 w 180"/>
                <a:gd name="T27" fmla="*/ 1 h 146"/>
                <a:gd name="T28" fmla="*/ 0 w 180"/>
                <a:gd name="T29" fmla="*/ 1 h 146"/>
                <a:gd name="T30" fmla="*/ 0 w 180"/>
                <a:gd name="T31" fmla="*/ 1 h 146"/>
                <a:gd name="T32" fmla="*/ 0 w 180"/>
                <a:gd name="T33" fmla="*/ 1 h 146"/>
                <a:gd name="T34" fmla="*/ 0 w 180"/>
                <a:gd name="T35" fmla="*/ 1 h 146"/>
                <a:gd name="T36" fmla="*/ 0 w 180"/>
                <a:gd name="T37" fmla="*/ 1 h 146"/>
                <a:gd name="T38" fmla="*/ 0 w 180"/>
                <a:gd name="T39" fmla="*/ 1 h 146"/>
                <a:gd name="T40" fmla="*/ 0 w 180"/>
                <a:gd name="T41" fmla="*/ 1 h 146"/>
                <a:gd name="T42" fmla="*/ 0 w 180"/>
                <a:gd name="T43" fmla="*/ 1 h 146"/>
                <a:gd name="T44" fmla="*/ 0 w 180"/>
                <a:gd name="T45" fmla="*/ 1 h 146"/>
                <a:gd name="T46" fmla="*/ 0 w 180"/>
                <a:gd name="T47" fmla="*/ 1 h 146"/>
                <a:gd name="T48" fmla="*/ 0 w 180"/>
                <a:gd name="T49" fmla="*/ 1 h 146"/>
                <a:gd name="T50" fmla="*/ 0 w 180"/>
                <a:gd name="T51" fmla="*/ 1 h 146"/>
                <a:gd name="T52" fmla="*/ 0 w 180"/>
                <a:gd name="T53" fmla="*/ 1 h 146"/>
                <a:gd name="T54" fmla="*/ 0 w 180"/>
                <a:gd name="T55" fmla="*/ 1 h 146"/>
                <a:gd name="T56" fmla="*/ 0 w 180"/>
                <a:gd name="T57" fmla="*/ 1 h 146"/>
                <a:gd name="T58" fmla="*/ 0 w 180"/>
                <a:gd name="T59" fmla="*/ 1 h 146"/>
                <a:gd name="T60" fmla="*/ 0 w 180"/>
                <a:gd name="T61" fmla="*/ 1 h 146"/>
                <a:gd name="T62" fmla="*/ 0 w 180"/>
                <a:gd name="T63" fmla="*/ 1 h 146"/>
                <a:gd name="T64" fmla="*/ 0 w 180"/>
                <a:gd name="T65" fmla="*/ 1 h 146"/>
                <a:gd name="T66" fmla="*/ 0 w 180"/>
                <a:gd name="T67" fmla="*/ 1 h 146"/>
                <a:gd name="T68" fmla="*/ 0 w 180"/>
                <a:gd name="T69" fmla="*/ 1 h 146"/>
                <a:gd name="T70" fmla="*/ 0 w 180"/>
                <a:gd name="T71" fmla="*/ 1 h 146"/>
                <a:gd name="T72" fmla="*/ 0 w 180"/>
                <a:gd name="T73" fmla="*/ 1 h 146"/>
                <a:gd name="T74" fmla="*/ 0 w 180"/>
                <a:gd name="T75" fmla="*/ 1 h 146"/>
                <a:gd name="T76" fmla="*/ 0 w 180"/>
                <a:gd name="T77" fmla="*/ 1 h 146"/>
                <a:gd name="T78" fmla="*/ 0 w 180"/>
                <a:gd name="T79" fmla="*/ 1 h 146"/>
                <a:gd name="T80" fmla="*/ 0 w 180"/>
                <a:gd name="T81" fmla="*/ 1 h 146"/>
                <a:gd name="T82" fmla="*/ 0 w 180"/>
                <a:gd name="T83" fmla="*/ 1 h 146"/>
                <a:gd name="T84" fmla="*/ 0 w 180"/>
                <a:gd name="T85" fmla="*/ 1 h 146"/>
                <a:gd name="T86" fmla="*/ 0 w 180"/>
                <a:gd name="T87" fmla="*/ 1 h 1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0"/>
                <a:gd name="T133" fmla="*/ 0 h 146"/>
                <a:gd name="T134" fmla="*/ 180 w 180"/>
                <a:gd name="T135" fmla="*/ 146 h 1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0" h="146">
                  <a:moveTo>
                    <a:pt x="30" y="1"/>
                  </a:moveTo>
                  <a:lnTo>
                    <a:pt x="31" y="0"/>
                  </a:lnTo>
                  <a:lnTo>
                    <a:pt x="34" y="0"/>
                  </a:lnTo>
                  <a:lnTo>
                    <a:pt x="37" y="0"/>
                  </a:lnTo>
                  <a:lnTo>
                    <a:pt x="44" y="1"/>
                  </a:lnTo>
                  <a:lnTo>
                    <a:pt x="46" y="1"/>
                  </a:lnTo>
                  <a:lnTo>
                    <a:pt x="50" y="1"/>
                  </a:lnTo>
                  <a:lnTo>
                    <a:pt x="53" y="1"/>
                  </a:lnTo>
                  <a:lnTo>
                    <a:pt x="58" y="2"/>
                  </a:lnTo>
                  <a:lnTo>
                    <a:pt x="62" y="2"/>
                  </a:lnTo>
                  <a:lnTo>
                    <a:pt x="66" y="4"/>
                  </a:lnTo>
                  <a:lnTo>
                    <a:pt x="70" y="5"/>
                  </a:lnTo>
                  <a:lnTo>
                    <a:pt x="76" y="7"/>
                  </a:lnTo>
                  <a:lnTo>
                    <a:pt x="81" y="8"/>
                  </a:lnTo>
                  <a:lnTo>
                    <a:pt x="85" y="9"/>
                  </a:lnTo>
                  <a:lnTo>
                    <a:pt x="90" y="10"/>
                  </a:lnTo>
                  <a:lnTo>
                    <a:pt x="96" y="14"/>
                  </a:lnTo>
                  <a:lnTo>
                    <a:pt x="100" y="15"/>
                  </a:lnTo>
                  <a:lnTo>
                    <a:pt x="106" y="18"/>
                  </a:lnTo>
                  <a:lnTo>
                    <a:pt x="111" y="21"/>
                  </a:lnTo>
                  <a:lnTo>
                    <a:pt x="117" y="24"/>
                  </a:lnTo>
                  <a:lnTo>
                    <a:pt x="121" y="28"/>
                  </a:lnTo>
                  <a:lnTo>
                    <a:pt x="127" y="31"/>
                  </a:lnTo>
                  <a:lnTo>
                    <a:pt x="131" y="36"/>
                  </a:lnTo>
                  <a:lnTo>
                    <a:pt x="136" y="41"/>
                  </a:lnTo>
                  <a:lnTo>
                    <a:pt x="141" y="45"/>
                  </a:lnTo>
                  <a:lnTo>
                    <a:pt x="146" y="51"/>
                  </a:lnTo>
                  <a:lnTo>
                    <a:pt x="150" y="56"/>
                  </a:lnTo>
                  <a:lnTo>
                    <a:pt x="155" y="63"/>
                  </a:lnTo>
                  <a:lnTo>
                    <a:pt x="156" y="66"/>
                  </a:lnTo>
                  <a:lnTo>
                    <a:pt x="157" y="68"/>
                  </a:lnTo>
                  <a:lnTo>
                    <a:pt x="159" y="71"/>
                  </a:lnTo>
                  <a:lnTo>
                    <a:pt x="161" y="75"/>
                  </a:lnTo>
                  <a:lnTo>
                    <a:pt x="164" y="81"/>
                  </a:lnTo>
                  <a:lnTo>
                    <a:pt x="166" y="85"/>
                  </a:lnTo>
                  <a:lnTo>
                    <a:pt x="169" y="91"/>
                  </a:lnTo>
                  <a:lnTo>
                    <a:pt x="171" y="97"/>
                  </a:lnTo>
                  <a:lnTo>
                    <a:pt x="173" y="102"/>
                  </a:lnTo>
                  <a:lnTo>
                    <a:pt x="175" y="108"/>
                  </a:lnTo>
                  <a:lnTo>
                    <a:pt x="178" y="114"/>
                  </a:lnTo>
                  <a:lnTo>
                    <a:pt x="179" y="119"/>
                  </a:lnTo>
                  <a:lnTo>
                    <a:pt x="180" y="123"/>
                  </a:lnTo>
                  <a:lnTo>
                    <a:pt x="180" y="128"/>
                  </a:lnTo>
                  <a:lnTo>
                    <a:pt x="180" y="132"/>
                  </a:lnTo>
                  <a:lnTo>
                    <a:pt x="164" y="146"/>
                  </a:lnTo>
                  <a:lnTo>
                    <a:pt x="163" y="144"/>
                  </a:lnTo>
                  <a:lnTo>
                    <a:pt x="163" y="140"/>
                  </a:lnTo>
                  <a:lnTo>
                    <a:pt x="163" y="136"/>
                  </a:lnTo>
                  <a:lnTo>
                    <a:pt x="161" y="134"/>
                  </a:lnTo>
                  <a:lnTo>
                    <a:pt x="161" y="129"/>
                  </a:lnTo>
                  <a:lnTo>
                    <a:pt x="160" y="124"/>
                  </a:lnTo>
                  <a:lnTo>
                    <a:pt x="159" y="120"/>
                  </a:lnTo>
                  <a:lnTo>
                    <a:pt x="158" y="114"/>
                  </a:lnTo>
                  <a:lnTo>
                    <a:pt x="156" y="108"/>
                  </a:lnTo>
                  <a:lnTo>
                    <a:pt x="155" y="104"/>
                  </a:lnTo>
                  <a:lnTo>
                    <a:pt x="151" y="98"/>
                  </a:lnTo>
                  <a:lnTo>
                    <a:pt x="149" y="92"/>
                  </a:lnTo>
                  <a:lnTo>
                    <a:pt x="146" y="85"/>
                  </a:lnTo>
                  <a:lnTo>
                    <a:pt x="143" y="79"/>
                  </a:lnTo>
                  <a:lnTo>
                    <a:pt x="137" y="73"/>
                  </a:lnTo>
                  <a:lnTo>
                    <a:pt x="134" y="67"/>
                  </a:lnTo>
                  <a:lnTo>
                    <a:pt x="128" y="61"/>
                  </a:lnTo>
                  <a:lnTo>
                    <a:pt x="122" y="55"/>
                  </a:lnTo>
                  <a:lnTo>
                    <a:pt x="119" y="52"/>
                  </a:lnTo>
                  <a:lnTo>
                    <a:pt x="115" y="50"/>
                  </a:lnTo>
                  <a:lnTo>
                    <a:pt x="112" y="46"/>
                  </a:lnTo>
                  <a:lnTo>
                    <a:pt x="108" y="44"/>
                  </a:lnTo>
                  <a:lnTo>
                    <a:pt x="105" y="41"/>
                  </a:lnTo>
                  <a:lnTo>
                    <a:pt x="102" y="38"/>
                  </a:lnTo>
                  <a:lnTo>
                    <a:pt x="98" y="37"/>
                  </a:lnTo>
                  <a:lnTo>
                    <a:pt x="94" y="35"/>
                  </a:lnTo>
                  <a:lnTo>
                    <a:pt x="89" y="32"/>
                  </a:lnTo>
                  <a:lnTo>
                    <a:pt x="84" y="30"/>
                  </a:lnTo>
                  <a:lnTo>
                    <a:pt x="79" y="28"/>
                  </a:lnTo>
                  <a:lnTo>
                    <a:pt x="74" y="27"/>
                  </a:lnTo>
                  <a:lnTo>
                    <a:pt x="69" y="24"/>
                  </a:lnTo>
                  <a:lnTo>
                    <a:pt x="64" y="23"/>
                  </a:lnTo>
                  <a:lnTo>
                    <a:pt x="58" y="22"/>
                  </a:lnTo>
                  <a:lnTo>
                    <a:pt x="53" y="21"/>
                  </a:lnTo>
                  <a:lnTo>
                    <a:pt x="46" y="20"/>
                  </a:lnTo>
                  <a:lnTo>
                    <a:pt x="41" y="18"/>
                  </a:lnTo>
                  <a:lnTo>
                    <a:pt x="35" y="17"/>
                  </a:lnTo>
                  <a:lnTo>
                    <a:pt x="28" y="17"/>
                  </a:lnTo>
                  <a:lnTo>
                    <a:pt x="21" y="16"/>
                  </a:lnTo>
                  <a:lnTo>
                    <a:pt x="14" y="16"/>
                  </a:lnTo>
                  <a:lnTo>
                    <a:pt x="7" y="16"/>
                  </a:lnTo>
                  <a:lnTo>
                    <a:pt x="0" y="17"/>
                  </a:lnTo>
                  <a:lnTo>
                    <a:pt x="3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9" name="Freeform 315"/>
            <p:cNvSpPr>
              <a:spLocks/>
            </p:cNvSpPr>
            <p:nvPr/>
          </p:nvSpPr>
          <p:spPr bwMode="auto">
            <a:xfrm>
              <a:off x="5452" y="2483"/>
              <a:ext cx="78" cy="75"/>
            </a:xfrm>
            <a:custGeom>
              <a:avLst/>
              <a:gdLst>
                <a:gd name="T0" fmla="*/ 1 w 156"/>
                <a:gd name="T1" fmla="*/ 0 h 149"/>
                <a:gd name="T2" fmla="*/ 1 w 156"/>
                <a:gd name="T3" fmla="*/ 1 h 149"/>
                <a:gd name="T4" fmla="*/ 1 w 156"/>
                <a:gd name="T5" fmla="*/ 1 h 149"/>
                <a:gd name="T6" fmla="*/ 1 w 156"/>
                <a:gd name="T7" fmla="*/ 1 h 149"/>
                <a:gd name="T8" fmla="*/ 1 w 156"/>
                <a:gd name="T9" fmla="*/ 1 h 149"/>
                <a:gd name="T10" fmla="*/ 1 w 156"/>
                <a:gd name="T11" fmla="*/ 1 h 149"/>
                <a:gd name="T12" fmla="*/ 1 w 156"/>
                <a:gd name="T13" fmla="*/ 1 h 149"/>
                <a:gd name="T14" fmla="*/ 1 w 156"/>
                <a:gd name="T15" fmla="*/ 1 h 149"/>
                <a:gd name="T16" fmla="*/ 1 w 156"/>
                <a:gd name="T17" fmla="*/ 1 h 149"/>
                <a:gd name="T18" fmla="*/ 1 w 156"/>
                <a:gd name="T19" fmla="*/ 1 h 149"/>
                <a:gd name="T20" fmla="*/ 1 w 156"/>
                <a:gd name="T21" fmla="*/ 1 h 149"/>
                <a:gd name="T22" fmla="*/ 1 w 156"/>
                <a:gd name="T23" fmla="*/ 1 h 149"/>
                <a:gd name="T24" fmla="*/ 1 w 156"/>
                <a:gd name="T25" fmla="*/ 1 h 149"/>
                <a:gd name="T26" fmla="*/ 1 w 156"/>
                <a:gd name="T27" fmla="*/ 1 h 149"/>
                <a:gd name="T28" fmla="*/ 1 w 156"/>
                <a:gd name="T29" fmla="*/ 1 h 149"/>
                <a:gd name="T30" fmla="*/ 1 w 156"/>
                <a:gd name="T31" fmla="*/ 1 h 149"/>
                <a:gd name="T32" fmla="*/ 1 w 156"/>
                <a:gd name="T33" fmla="*/ 1 h 149"/>
                <a:gd name="T34" fmla="*/ 1 w 156"/>
                <a:gd name="T35" fmla="*/ 1 h 149"/>
                <a:gd name="T36" fmla="*/ 1 w 156"/>
                <a:gd name="T37" fmla="*/ 1 h 149"/>
                <a:gd name="T38" fmla="*/ 1 w 156"/>
                <a:gd name="T39" fmla="*/ 1 h 149"/>
                <a:gd name="T40" fmla="*/ 1 w 156"/>
                <a:gd name="T41" fmla="*/ 1 h 149"/>
                <a:gd name="T42" fmla="*/ 1 w 156"/>
                <a:gd name="T43" fmla="*/ 1 h 149"/>
                <a:gd name="T44" fmla="*/ 1 w 156"/>
                <a:gd name="T45" fmla="*/ 1 h 149"/>
                <a:gd name="T46" fmla="*/ 1 w 156"/>
                <a:gd name="T47" fmla="*/ 1 h 149"/>
                <a:gd name="T48" fmla="*/ 1 w 156"/>
                <a:gd name="T49" fmla="*/ 1 h 149"/>
                <a:gd name="T50" fmla="*/ 1 w 156"/>
                <a:gd name="T51" fmla="*/ 1 h 149"/>
                <a:gd name="T52" fmla="*/ 1 w 156"/>
                <a:gd name="T53" fmla="*/ 1 h 149"/>
                <a:gd name="T54" fmla="*/ 1 w 156"/>
                <a:gd name="T55" fmla="*/ 1 h 149"/>
                <a:gd name="T56" fmla="*/ 1 w 156"/>
                <a:gd name="T57" fmla="*/ 1 h 149"/>
                <a:gd name="T58" fmla="*/ 0 w 156"/>
                <a:gd name="T59" fmla="*/ 1 h 149"/>
                <a:gd name="T60" fmla="*/ 0 w 156"/>
                <a:gd name="T61" fmla="*/ 1 h 149"/>
                <a:gd name="T62" fmla="*/ 1 w 156"/>
                <a:gd name="T63" fmla="*/ 1 h 149"/>
                <a:gd name="T64" fmla="*/ 1 w 156"/>
                <a:gd name="T65" fmla="*/ 1 h 149"/>
                <a:gd name="T66" fmla="*/ 1 w 156"/>
                <a:gd name="T67" fmla="*/ 1 h 149"/>
                <a:gd name="T68" fmla="*/ 1 w 156"/>
                <a:gd name="T69" fmla="*/ 1 h 149"/>
                <a:gd name="T70" fmla="*/ 1 w 156"/>
                <a:gd name="T71" fmla="*/ 1 h 149"/>
                <a:gd name="T72" fmla="*/ 1 w 156"/>
                <a:gd name="T73" fmla="*/ 1 h 149"/>
                <a:gd name="T74" fmla="*/ 1 w 156"/>
                <a:gd name="T75" fmla="*/ 1 h 149"/>
                <a:gd name="T76" fmla="*/ 1 w 156"/>
                <a:gd name="T77" fmla="*/ 1 h 149"/>
                <a:gd name="T78" fmla="*/ 1 w 156"/>
                <a:gd name="T79" fmla="*/ 1 h 149"/>
                <a:gd name="T80" fmla="*/ 1 w 156"/>
                <a:gd name="T81" fmla="*/ 1 h 149"/>
                <a:gd name="T82" fmla="*/ 1 w 156"/>
                <a:gd name="T83" fmla="*/ 1 h 149"/>
                <a:gd name="T84" fmla="*/ 1 w 156"/>
                <a:gd name="T85" fmla="*/ 1 h 149"/>
                <a:gd name="T86" fmla="*/ 1 w 156"/>
                <a:gd name="T87" fmla="*/ 1 h 149"/>
                <a:gd name="T88" fmla="*/ 1 w 156"/>
                <a:gd name="T89" fmla="*/ 1 h 149"/>
                <a:gd name="T90" fmla="*/ 1 w 156"/>
                <a:gd name="T91" fmla="*/ 1 h 149"/>
                <a:gd name="T92" fmla="*/ 1 w 156"/>
                <a:gd name="T93" fmla="*/ 1 h 149"/>
                <a:gd name="T94" fmla="*/ 1 w 156"/>
                <a:gd name="T95" fmla="*/ 1 h 149"/>
                <a:gd name="T96" fmla="*/ 1 w 156"/>
                <a:gd name="T97" fmla="*/ 1 h 149"/>
                <a:gd name="T98" fmla="*/ 1 w 156"/>
                <a:gd name="T99" fmla="*/ 1 h 149"/>
                <a:gd name="T100" fmla="*/ 1 w 156"/>
                <a:gd name="T101" fmla="*/ 1 h 149"/>
                <a:gd name="T102" fmla="*/ 1 w 156"/>
                <a:gd name="T103" fmla="*/ 1 h 149"/>
                <a:gd name="T104" fmla="*/ 1 w 156"/>
                <a:gd name="T105" fmla="*/ 1 h 149"/>
                <a:gd name="T106" fmla="*/ 1 w 156"/>
                <a:gd name="T107" fmla="*/ 1 h 149"/>
                <a:gd name="T108" fmla="*/ 1 w 156"/>
                <a:gd name="T109" fmla="*/ 1 h 149"/>
                <a:gd name="T110" fmla="*/ 1 w 156"/>
                <a:gd name="T111" fmla="*/ 1 h 149"/>
                <a:gd name="T112" fmla="*/ 1 w 156"/>
                <a:gd name="T113" fmla="*/ 1 h 149"/>
                <a:gd name="T114" fmla="*/ 1 w 156"/>
                <a:gd name="T115" fmla="*/ 0 h 149"/>
                <a:gd name="T116" fmla="*/ 1 w 156"/>
                <a:gd name="T117" fmla="*/ 0 h 14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49"/>
                <a:gd name="T179" fmla="*/ 156 w 156"/>
                <a:gd name="T180" fmla="*/ 149 h 14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49">
                  <a:moveTo>
                    <a:pt x="136" y="0"/>
                  </a:moveTo>
                  <a:lnTo>
                    <a:pt x="133" y="1"/>
                  </a:lnTo>
                  <a:lnTo>
                    <a:pt x="130" y="3"/>
                  </a:lnTo>
                  <a:lnTo>
                    <a:pt x="127" y="4"/>
                  </a:lnTo>
                  <a:lnTo>
                    <a:pt x="123" y="7"/>
                  </a:lnTo>
                  <a:lnTo>
                    <a:pt x="118" y="9"/>
                  </a:lnTo>
                  <a:lnTo>
                    <a:pt x="115" y="12"/>
                  </a:lnTo>
                  <a:lnTo>
                    <a:pt x="110" y="15"/>
                  </a:lnTo>
                  <a:lnTo>
                    <a:pt x="105" y="19"/>
                  </a:lnTo>
                  <a:lnTo>
                    <a:pt x="99" y="23"/>
                  </a:lnTo>
                  <a:lnTo>
                    <a:pt x="94" y="27"/>
                  </a:lnTo>
                  <a:lnTo>
                    <a:pt x="89" y="31"/>
                  </a:lnTo>
                  <a:lnTo>
                    <a:pt x="83" y="35"/>
                  </a:lnTo>
                  <a:lnTo>
                    <a:pt x="76" y="40"/>
                  </a:lnTo>
                  <a:lnTo>
                    <a:pt x="70" y="46"/>
                  </a:lnTo>
                  <a:lnTo>
                    <a:pt x="63" y="50"/>
                  </a:lnTo>
                  <a:lnTo>
                    <a:pt x="57" y="55"/>
                  </a:lnTo>
                  <a:lnTo>
                    <a:pt x="51" y="61"/>
                  </a:lnTo>
                  <a:lnTo>
                    <a:pt x="46" y="65"/>
                  </a:lnTo>
                  <a:lnTo>
                    <a:pt x="39" y="71"/>
                  </a:lnTo>
                  <a:lnTo>
                    <a:pt x="33" y="77"/>
                  </a:lnTo>
                  <a:lnTo>
                    <a:pt x="29" y="83"/>
                  </a:lnTo>
                  <a:lnTo>
                    <a:pt x="24" y="87"/>
                  </a:lnTo>
                  <a:lnTo>
                    <a:pt x="18" y="93"/>
                  </a:lnTo>
                  <a:lnTo>
                    <a:pt x="15" y="99"/>
                  </a:lnTo>
                  <a:lnTo>
                    <a:pt x="10" y="105"/>
                  </a:lnTo>
                  <a:lnTo>
                    <a:pt x="7" y="110"/>
                  </a:lnTo>
                  <a:lnTo>
                    <a:pt x="5" y="115"/>
                  </a:lnTo>
                  <a:lnTo>
                    <a:pt x="2" y="119"/>
                  </a:lnTo>
                  <a:lnTo>
                    <a:pt x="0" y="125"/>
                  </a:lnTo>
                  <a:lnTo>
                    <a:pt x="0" y="130"/>
                  </a:lnTo>
                  <a:lnTo>
                    <a:pt x="41" y="149"/>
                  </a:lnTo>
                  <a:lnTo>
                    <a:pt x="40" y="148"/>
                  </a:lnTo>
                  <a:lnTo>
                    <a:pt x="39" y="143"/>
                  </a:lnTo>
                  <a:lnTo>
                    <a:pt x="38" y="139"/>
                  </a:lnTo>
                  <a:lnTo>
                    <a:pt x="38" y="134"/>
                  </a:lnTo>
                  <a:lnTo>
                    <a:pt x="38" y="129"/>
                  </a:lnTo>
                  <a:lnTo>
                    <a:pt x="39" y="124"/>
                  </a:lnTo>
                  <a:lnTo>
                    <a:pt x="39" y="121"/>
                  </a:lnTo>
                  <a:lnTo>
                    <a:pt x="40" y="117"/>
                  </a:lnTo>
                  <a:lnTo>
                    <a:pt x="41" y="114"/>
                  </a:lnTo>
                  <a:lnTo>
                    <a:pt x="42" y="110"/>
                  </a:lnTo>
                  <a:lnTo>
                    <a:pt x="45" y="106"/>
                  </a:lnTo>
                  <a:lnTo>
                    <a:pt x="47" y="102"/>
                  </a:lnTo>
                  <a:lnTo>
                    <a:pt x="49" y="99"/>
                  </a:lnTo>
                  <a:lnTo>
                    <a:pt x="54" y="94"/>
                  </a:lnTo>
                  <a:lnTo>
                    <a:pt x="56" y="91"/>
                  </a:lnTo>
                  <a:lnTo>
                    <a:pt x="61" y="86"/>
                  </a:lnTo>
                  <a:lnTo>
                    <a:pt x="66" y="82"/>
                  </a:lnTo>
                  <a:lnTo>
                    <a:pt x="71" y="77"/>
                  </a:lnTo>
                  <a:lnTo>
                    <a:pt x="77" y="72"/>
                  </a:lnTo>
                  <a:lnTo>
                    <a:pt x="83" y="68"/>
                  </a:lnTo>
                  <a:lnTo>
                    <a:pt x="86" y="65"/>
                  </a:lnTo>
                  <a:lnTo>
                    <a:pt x="90" y="63"/>
                  </a:lnTo>
                  <a:lnTo>
                    <a:pt x="94" y="61"/>
                  </a:lnTo>
                  <a:lnTo>
                    <a:pt x="98" y="59"/>
                  </a:lnTo>
                  <a:lnTo>
                    <a:pt x="156" y="16"/>
                  </a:lnTo>
                  <a:lnTo>
                    <a:pt x="1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0" name="Freeform 316"/>
            <p:cNvSpPr>
              <a:spLocks/>
            </p:cNvSpPr>
            <p:nvPr/>
          </p:nvSpPr>
          <p:spPr bwMode="auto">
            <a:xfrm>
              <a:off x="5348" y="2478"/>
              <a:ext cx="166" cy="100"/>
            </a:xfrm>
            <a:custGeom>
              <a:avLst/>
              <a:gdLst>
                <a:gd name="T0" fmla="*/ 0 w 331"/>
                <a:gd name="T1" fmla="*/ 1 h 200"/>
                <a:gd name="T2" fmla="*/ 1 w 331"/>
                <a:gd name="T3" fmla="*/ 0 h 200"/>
                <a:gd name="T4" fmla="*/ 1 w 331"/>
                <a:gd name="T5" fmla="*/ 1 h 200"/>
                <a:gd name="T6" fmla="*/ 1 w 331"/>
                <a:gd name="T7" fmla="*/ 1 h 200"/>
                <a:gd name="T8" fmla="*/ 1 w 331"/>
                <a:gd name="T9" fmla="*/ 1 h 200"/>
                <a:gd name="T10" fmla="*/ 1 w 331"/>
                <a:gd name="T11" fmla="*/ 1 h 200"/>
                <a:gd name="T12" fmla="*/ 0 w 331"/>
                <a:gd name="T13" fmla="*/ 1 h 200"/>
                <a:gd name="T14" fmla="*/ 0 w 331"/>
                <a:gd name="T15" fmla="*/ 1 h 200"/>
                <a:gd name="T16" fmla="*/ 0 60000 65536"/>
                <a:gd name="T17" fmla="*/ 0 60000 65536"/>
                <a:gd name="T18" fmla="*/ 0 60000 65536"/>
                <a:gd name="T19" fmla="*/ 0 60000 65536"/>
                <a:gd name="T20" fmla="*/ 0 60000 65536"/>
                <a:gd name="T21" fmla="*/ 0 60000 65536"/>
                <a:gd name="T22" fmla="*/ 0 60000 65536"/>
                <a:gd name="T23" fmla="*/ 0 60000 65536"/>
                <a:gd name="T24" fmla="*/ 0 w 331"/>
                <a:gd name="T25" fmla="*/ 0 h 200"/>
                <a:gd name="T26" fmla="*/ 331 w 331"/>
                <a:gd name="T27" fmla="*/ 200 h 2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1" h="200">
                  <a:moveTo>
                    <a:pt x="0" y="128"/>
                  </a:moveTo>
                  <a:lnTo>
                    <a:pt x="163" y="0"/>
                  </a:lnTo>
                  <a:lnTo>
                    <a:pt x="316" y="5"/>
                  </a:lnTo>
                  <a:lnTo>
                    <a:pt x="331" y="84"/>
                  </a:lnTo>
                  <a:lnTo>
                    <a:pt x="199" y="145"/>
                  </a:lnTo>
                  <a:lnTo>
                    <a:pt x="127" y="200"/>
                  </a:lnTo>
                  <a:lnTo>
                    <a:pt x="0" y="12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1" name="Freeform 317"/>
            <p:cNvSpPr>
              <a:spLocks/>
            </p:cNvSpPr>
            <p:nvPr/>
          </p:nvSpPr>
          <p:spPr bwMode="auto">
            <a:xfrm>
              <a:off x="5440" y="2377"/>
              <a:ext cx="141" cy="94"/>
            </a:xfrm>
            <a:custGeom>
              <a:avLst/>
              <a:gdLst>
                <a:gd name="T0" fmla="*/ 1 w 282"/>
                <a:gd name="T1" fmla="*/ 1 h 188"/>
                <a:gd name="T2" fmla="*/ 1 w 282"/>
                <a:gd name="T3" fmla="*/ 1 h 188"/>
                <a:gd name="T4" fmla="*/ 1 w 282"/>
                <a:gd name="T5" fmla="*/ 1 h 188"/>
                <a:gd name="T6" fmla="*/ 1 w 282"/>
                <a:gd name="T7" fmla="*/ 1 h 188"/>
                <a:gd name="T8" fmla="*/ 1 w 282"/>
                <a:gd name="T9" fmla="*/ 1 h 188"/>
                <a:gd name="T10" fmla="*/ 1 w 282"/>
                <a:gd name="T11" fmla="*/ 1 h 188"/>
                <a:gd name="T12" fmla="*/ 1 w 282"/>
                <a:gd name="T13" fmla="*/ 0 h 188"/>
                <a:gd name="T14" fmla="*/ 1 w 282"/>
                <a:gd name="T15" fmla="*/ 0 h 188"/>
                <a:gd name="T16" fmla="*/ 1 w 282"/>
                <a:gd name="T17" fmla="*/ 1 h 188"/>
                <a:gd name="T18" fmla="*/ 1 w 282"/>
                <a:gd name="T19" fmla="*/ 1 h 188"/>
                <a:gd name="T20" fmla="*/ 1 w 282"/>
                <a:gd name="T21" fmla="*/ 1 h 188"/>
                <a:gd name="T22" fmla="*/ 1 w 282"/>
                <a:gd name="T23" fmla="*/ 1 h 188"/>
                <a:gd name="T24" fmla="*/ 1 w 282"/>
                <a:gd name="T25" fmla="*/ 1 h 188"/>
                <a:gd name="T26" fmla="*/ 1 w 282"/>
                <a:gd name="T27" fmla="*/ 1 h 188"/>
                <a:gd name="T28" fmla="*/ 1 w 282"/>
                <a:gd name="T29" fmla="*/ 1 h 188"/>
                <a:gd name="T30" fmla="*/ 1 w 282"/>
                <a:gd name="T31" fmla="*/ 1 h 188"/>
                <a:gd name="T32" fmla="*/ 1 w 282"/>
                <a:gd name="T33" fmla="*/ 1 h 188"/>
                <a:gd name="T34" fmla="*/ 1 w 282"/>
                <a:gd name="T35" fmla="*/ 1 h 188"/>
                <a:gd name="T36" fmla="*/ 1 w 282"/>
                <a:gd name="T37" fmla="*/ 1 h 188"/>
                <a:gd name="T38" fmla="*/ 1 w 282"/>
                <a:gd name="T39" fmla="*/ 1 h 188"/>
                <a:gd name="T40" fmla="*/ 1 w 282"/>
                <a:gd name="T41" fmla="*/ 1 h 188"/>
                <a:gd name="T42" fmla="*/ 1 w 282"/>
                <a:gd name="T43" fmla="*/ 1 h 188"/>
                <a:gd name="T44" fmla="*/ 1 w 282"/>
                <a:gd name="T45" fmla="*/ 1 h 188"/>
                <a:gd name="T46" fmla="*/ 1 w 282"/>
                <a:gd name="T47" fmla="*/ 1 h 188"/>
                <a:gd name="T48" fmla="*/ 1 w 282"/>
                <a:gd name="T49" fmla="*/ 1 h 188"/>
                <a:gd name="T50" fmla="*/ 1 w 282"/>
                <a:gd name="T51" fmla="*/ 1 h 188"/>
                <a:gd name="T52" fmla="*/ 1 w 282"/>
                <a:gd name="T53" fmla="*/ 1 h 188"/>
                <a:gd name="T54" fmla="*/ 1 w 282"/>
                <a:gd name="T55" fmla="*/ 1 h 188"/>
                <a:gd name="T56" fmla="*/ 1 w 282"/>
                <a:gd name="T57" fmla="*/ 1 h 188"/>
                <a:gd name="T58" fmla="*/ 1 w 282"/>
                <a:gd name="T59" fmla="*/ 1 h 188"/>
                <a:gd name="T60" fmla="*/ 1 w 282"/>
                <a:gd name="T61" fmla="*/ 1 h 188"/>
                <a:gd name="T62" fmla="*/ 1 w 282"/>
                <a:gd name="T63" fmla="*/ 1 h 188"/>
                <a:gd name="T64" fmla="*/ 1 w 282"/>
                <a:gd name="T65" fmla="*/ 1 h 188"/>
                <a:gd name="T66" fmla="*/ 1 w 282"/>
                <a:gd name="T67" fmla="*/ 1 h 188"/>
                <a:gd name="T68" fmla="*/ 1 w 282"/>
                <a:gd name="T69" fmla="*/ 1 h 188"/>
                <a:gd name="T70" fmla="*/ 1 w 282"/>
                <a:gd name="T71" fmla="*/ 1 h 188"/>
                <a:gd name="T72" fmla="*/ 1 w 282"/>
                <a:gd name="T73" fmla="*/ 1 h 188"/>
                <a:gd name="T74" fmla="*/ 1 w 282"/>
                <a:gd name="T75" fmla="*/ 1 h 188"/>
                <a:gd name="T76" fmla="*/ 1 w 282"/>
                <a:gd name="T77" fmla="*/ 1 h 188"/>
                <a:gd name="T78" fmla="*/ 1 w 282"/>
                <a:gd name="T79" fmla="*/ 1 h 188"/>
                <a:gd name="T80" fmla="*/ 1 w 282"/>
                <a:gd name="T81" fmla="*/ 1 h 188"/>
                <a:gd name="T82" fmla="*/ 1 w 282"/>
                <a:gd name="T83" fmla="*/ 1 h 188"/>
                <a:gd name="T84" fmla="*/ 1 w 282"/>
                <a:gd name="T85" fmla="*/ 1 h 188"/>
                <a:gd name="T86" fmla="*/ 1 w 282"/>
                <a:gd name="T87" fmla="*/ 1 h 188"/>
                <a:gd name="T88" fmla="*/ 1 w 282"/>
                <a:gd name="T89" fmla="*/ 1 h 188"/>
                <a:gd name="T90" fmla="*/ 1 w 282"/>
                <a:gd name="T91" fmla="*/ 1 h 188"/>
                <a:gd name="T92" fmla="*/ 1 w 282"/>
                <a:gd name="T93" fmla="*/ 1 h 188"/>
                <a:gd name="T94" fmla="*/ 1 w 282"/>
                <a:gd name="T95" fmla="*/ 1 h 188"/>
                <a:gd name="T96" fmla="*/ 1 w 282"/>
                <a:gd name="T97" fmla="*/ 1 h 188"/>
                <a:gd name="T98" fmla="*/ 1 w 282"/>
                <a:gd name="T99" fmla="*/ 1 h 188"/>
                <a:gd name="T100" fmla="*/ 1 w 282"/>
                <a:gd name="T101" fmla="*/ 1 h 188"/>
                <a:gd name="T102" fmla="*/ 1 w 282"/>
                <a:gd name="T103" fmla="*/ 1 h 188"/>
                <a:gd name="T104" fmla="*/ 1 w 282"/>
                <a:gd name="T105" fmla="*/ 1 h 188"/>
                <a:gd name="T106" fmla="*/ 1 w 282"/>
                <a:gd name="T107" fmla="*/ 1 h 188"/>
                <a:gd name="T108" fmla="*/ 1 w 282"/>
                <a:gd name="T109" fmla="*/ 1 h 188"/>
                <a:gd name="T110" fmla="*/ 0 w 282"/>
                <a:gd name="T111" fmla="*/ 1 h 1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2"/>
                <a:gd name="T169" fmla="*/ 0 h 188"/>
                <a:gd name="T170" fmla="*/ 282 w 282"/>
                <a:gd name="T171" fmla="*/ 188 h 1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2" h="188">
                  <a:moveTo>
                    <a:pt x="0" y="8"/>
                  </a:moveTo>
                  <a:lnTo>
                    <a:pt x="0" y="7"/>
                  </a:lnTo>
                  <a:lnTo>
                    <a:pt x="1" y="7"/>
                  </a:lnTo>
                  <a:lnTo>
                    <a:pt x="3" y="7"/>
                  </a:lnTo>
                  <a:lnTo>
                    <a:pt x="7" y="6"/>
                  </a:lnTo>
                  <a:lnTo>
                    <a:pt x="11" y="5"/>
                  </a:lnTo>
                  <a:lnTo>
                    <a:pt x="16" y="5"/>
                  </a:lnTo>
                  <a:lnTo>
                    <a:pt x="19" y="4"/>
                  </a:lnTo>
                  <a:lnTo>
                    <a:pt x="22" y="4"/>
                  </a:lnTo>
                  <a:lnTo>
                    <a:pt x="26" y="4"/>
                  </a:lnTo>
                  <a:lnTo>
                    <a:pt x="30" y="4"/>
                  </a:lnTo>
                  <a:lnTo>
                    <a:pt x="33" y="2"/>
                  </a:lnTo>
                  <a:lnTo>
                    <a:pt x="37" y="2"/>
                  </a:lnTo>
                  <a:lnTo>
                    <a:pt x="40" y="1"/>
                  </a:lnTo>
                  <a:lnTo>
                    <a:pt x="45" y="1"/>
                  </a:lnTo>
                  <a:lnTo>
                    <a:pt x="48" y="1"/>
                  </a:lnTo>
                  <a:lnTo>
                    <a:pt x="53" y="1"/>
                  </a:lnTo>
                  <a:lnTo>
                    <a:pt x="57" y="1"/>
                  </a:lnTo>
                  <a:lnTo>
                    <a:pt x="62" y="1"/>
                  </a:lnTo>
                  <a:lnTo>
                    <a:pt x="67" y="0"/>
                  </a:lnTo>
                  <a:lnTo>
                    <a:pt x="71" y="0"/>
                  </a:lnTo>
                  <a:lnTo>
                    <a:pt x="76" y="0"/>
                  </a:lnTo>
                  <a:lnTo>
                    <a:pt x="80" y="0"/>
                  </a:lnTo>
                  <a:lnTo>
                    <a:pt x="86" y="0"/>
                  </a:lnTo>
                  <a:lnTo>
                    <a:pt x="91" y="0"/>
                  </a:lnTo>
                  <a:lnTo>
                    <a:pt x="97" y="0"/>
                  </a:lnTo>
                  <a:lnTo>
                    <a:pt x="102" y="1"/>
                  </a:lnTo>
                  <a:lnTo>
                    <a:pt x="107" y="1"/>
                  </a:lnTo>
                  <a:lnTo>
                    <a:pt x="113" y="1"/>
                  </a:lnTo>
                  <a:lnTo>
                    <a:pt x="117" y="1"/>
                  </a:lnTo>
                  <a:lnTo>
                    <a:pt x="123" y="1"/>
                  </a:lnTo>
                  <a:lnTo>
                    <a:pt x="128" y="1"/>
                  </a:lnTo>
                  <a:lnTo>
                    <a:pt x="133" y="2"/>
                  </a:lnTo>
                  <a:lnTo>
                    <a:pt x="138" y="2"/>
                  </a:lnTo>
                  <a:lnTo>
                    <a:pt x="144" y="4"/>
                  </a:lnTo>
                  <a:lnTo>
                    <a:pt x="150" y="4"/>
                  </a:lnTo>
                  <a:lnTo>
                    <a:pt x="154" y="5"/>
                  </a:lnTo>
                  <a:lnTo>
                    <a:pt x="159" y="5"/>
                  </a:lnTo>
                  <a:lnTo>
                    <a:pt x="164" y="7"/>
                  </a:lnTo>
                  <a:lnTo>
                    <a:pt x="170" y="7"/>
                  </a:lnTo>
                  <a:lnTo>
                    <a:pt x="176" y="8"/>
                  </a:lnTo>
                  <a:lnTo>
                    <a:pt x="181" y="9"/>
                  </a:lnTo>
                  <a:lnTo>
                    <a:pt x="186" y="12"/>
                  </a:lnTo>
                  <a:lnTo>
                    <a:pt x="191" y="13"/>
                  </a:lnTo>
                  <a:lnTo>
                    <a:pt x="196" y="14"/>
                  </a:lnTo>
                  <a:lnTo>
                    <a:pt x="200" y="16"/>
                  </a:lnTo>
                  <a:lnTo>
                    <a:pt x="205" y="17"/>
                  </a:lnTo>
                  <a:lnTo>
                    <a:pt x="209" y="19"/>
                  </a:lnTo>
                  <a:lnTo>
                    <a:pt x="214" y="21"/>
                  </a:lnTo>
                  <a:lnTo>
                    <a:pt x="219" y="23"/>
                  </a:lnTo>
                  <a:lnTo>
                    <a:pt x="223" y="25"/>
                  </a:lnTo>
                  <a:lnTo>
                    <a:pt x="227" y="28"/>
                  </a:lnTo>
                  <a:lnTo>
                    <a:pt x="231" y="30"/>
                  </a:lnTo>
                  <a:lnTo>
                    <a:pt x="235" y="32"/>
                  </a:lnTo>
                  <a:lnTo>
                    <a:pt x="239" y="36"/>
                  </a:lnTo>
                  <a:lnTo>
                    <a:pt x="243" y="38"/>
                  </a:lnTo>
                  <a:lnTo>
                    <a:pt x="246" y="42"/>
                  </a:lnTo>
                  <a:lnTo>
                    <a:pt x="250" y="45"/>
                  </a:lnTo>
                  <a:lnTo>
                    <a:pt x="253" y="50"/>
                  </a:lnTo>
                  <a:lnTo>
                    <a:pt x="258" y="55"/>
                  </a:lnTo>
                  <a:lnTo>
                    <a:pt x="263" y="61"/>
                  </a:lnTo>
                  <a:lnTo>
                    <a:pt x="267" y="68"/>
                  </a:lnTo>
                  <a:lnTo>
                    <a:pt x="272" y="75"/>
                  </a:lnTo>
                  <a:lnTo>
                    <a:pt x="274" y="81"/>
                  </a:lnTo>
                  <a:lnTo>
                    <a:pt x="276" y="88"/>
                  </a:lnTo>
                  <a:lnTo>
                    <a:pt x="278" y="93"/>
                  </a:lnTo>
                  <a:lnTo>
                    <a:pt x="280" y="100"/>
                  </a:lnTo>
                  <a:lnTo>
                    <a:pt x="281" y="106"/>
                  </a:lnTo>
                  <a:lnTo>
                    <a:pt x="282" y="112"/>
                  </a:lnTo>
                  <a:lnTo>
                    <a:pt x="282" y="117"/>
                  </a:lnTo>
                  <a:lnTo>
                    <a:pt x="282" y="123"/>
                  </a:lnTo>
                  <a:lnTo>
                    <a:pt x="280" y="129"/>
                  </a:lnTo>
                  <a:lnTo>
                    <a:pt x="280" y="135"/>
                  </a:lnTo>
                  <a:lnTo>
                    <a:pt x="278" y="139"/>
                  </a:lnTo>
                  <a:lnTo>
                    <a:pt x="277" y="145"/>
                  </a:lnTo>
                  <a:lnTo>
                    <a:pt x="275" y="150"/>
                  </a:lnTo>
                  <a:lnTo>
                    <a:pt x="273" y="153"/>
                  </a:lnTo>
                  <a:lnTo>
                    <a:pt x="272" y="158"/>
                  </a:lnTo>
                  <a:lnTo>
                    <a:pt x="269" y="162"/>
                  </a:lnTo>
                  <a:lnTo>
                    <a:pt x="268" y="165"/>
                  </a:lnTo>
                  <a:lnTo>
                    <a:pt x="266" y="169"/>
                  </a:lnTo>
                  <a:lnTo>
                    <a:pt x="263" y="172"/>
                  </a:lnTo>
                  <a:lnTo>
                    <a:pt x="262" y="176"/>
                  </a:lnTo>
                  <a:lnTo>
                    <a:pt x="258" y="180"/>
                  </a:lnTo>
                  <a:lnTo>
                    <a:pt x="255" y="184"/>
                  </a:lnTo>
                  <a:lnTo>
                    <a:pt x="253" y="187"/>
                  </a:lnTo>
                  <a:lnTo>
                    <a:pt x="253" y="188"/>
                  </a:lnTo>
                  <a:lnTo>
                    <a:pt x="232" y="172"/>
                  </a:lnTo>
                  <a:lnTo>
                    <a:pt x="232" y="170"/>
                  </a:lnTo>
                  <a:lnTo>
                    <a:pt x="234" y="167"/>
                  </a:lnTo>
                  <a:lnTo>
                    <a:pt x="236" y="162"/>
                  </a:lnTo>
                  <a:lnTo>
                    <a:pt x="240" y="157"/>
                  </a:lnTo>
                  <a:lnTo>
                    <a:pt x="242" y="152"/>
                  </a:lnTo>
                  <a:lnTo>
                    <a:pt x="243" y="149"/>
                  </a:lnTo>
                  <a:lnTo>
                    <a:pt x="244" y="144"/>
                  </a:lnTo>
                  <a:lnTo>
                    <a:pt x="246" y="140"/>
                  </a:lnTo>
                  <a:lnTo>
                    <a:pt x="247" y="136"/>
                  </a:lnTo>
                  <a:lnTo>
                    <a:pt x="248" y="130"/>
                  </a:lnTo>
                  <a:lnTo>
                    <a:pt x="250" y="126"/>
                  </a:lnTo>
                  <a:lnTo>
                    <a:pt x="251" y="121"/>
                  </a:lnTo>
                  <a:lnTo>
                    <a:pt x="251" y="115"/>
                  </a:lnTo>
                  <a:lnTo>
                    <a:pt x="251" y="111"/>
                  </a:lnTo>
                  <a:lnTo>
                    <a:pt x="251" y="105"/>
                  </a:lnTo>
                  <a:lnTo>
                    <a:pt x="251" y="100"/>
                  </a:lnTo>
                  <a:lnTo>
                    <a:pt x="250" y="94"/>
                  </a:lnTo>
                  <a:lnTo>
                    <a:pt x="248" y="89"/>
                  </a:lnTo>
                  <a:lnTo>
                    <a:pt x="246" y="83"/>
                  </a:lnTo>
                  <a:lnTo>
                    <a:pt x="244" y="78"/>
                  </a:lnTo>
                  <a:lnTo>
                    <a:pt x="240" y="73"/>
                  </a:lnTo>
                  <a:lnTo>
                    <a:pt x="236" y="68"/>
                  </a:lnTo>
                  <a:lnTo>
                    <a:pt x="232" y="62"/>
                  </a:lnTo>
                  <a:lnTo>
                    <a:pt x="227" y="59"/>
                  </a:lnTo>
                  <a:lnTo>
                    <a:pt x="223" y="56"/>
                  </a:lnTo>
                  <a:lnTo>
                    <a:pt x="221" y="53"/>
                  </a:lnTo>
                  <a:lnTo>
                    <a:pt x="217" y="51"/>
                  </a:lnTo>
                  <a:lnTo>
                    <a:pt x="214" y="50"/>
                  </a:lnTo>
                  <a:lnTo>
                    <a:pt x="211" y="47"/>
                  </a:lnTo>
                  <a:lnTo>
                    <a:pt x="206" y="45"/>
                  </a:lnTo>
                  <a:lnTo>
                    <a:pt x="202" y="44"/>
                  </a:lnTo>
                  <a:lnTo>
                    <a:pt x="198" y="42"/>
                  </a:lnTo>
                  <a:lnTo>
                    <a:pt x="193" y="40"/>
                  </a:lnTo>
                  <a:lnTo>
                    <a:pt x="189" y="38"/>
                  </a:lnTo>
                  <a:lnTo>
                    <a:pt x="184" y="37"/>
                  </a:lnTo>
                  <a:lnTo>
                    <a:pt x="179" y="35"/>
                  </a:lnTo>
                  <a:lnTo>
                    <a:pt x="175" y="32"/>
                  </a:lnTo>
                  <a:lnTo>
                    <a:pt x="170" y="31"/>
                  </a:lnTo>
                  <a:lnTo>
                    <a:pt x="166" y="30"/>
                  </a:lnTo>
                  <a:lnTo>
                    <a:pt x="161" y="30"/>
                  </a:lnTo>
                  <a:lnTo>
                    <a:pt x="156" y="29"/>
                  </a:lnTo>
                  <a:lnTo>
                    <a:pt x="152" y="28"/>
                  </a:lnTo>
                  <a:lnTo>
                    <a:pt x="147" y="27"/>
                  </a:lnTo>
                  <a:lnTo>
                    <a:pt x="144" y="25"/>
                  </a:lnTo>
                  <a:lnTo>
                    <a:pt x="139" y="24"/>
                  </a:lnTo>
                  <a:lnTo>
                    <a:pt x="135" y="24"/>
                  </a:lnTo>
                  <a:lnTo>
                    <a:pt x="130" y="23"/>
                  </a:lnTo>
                  <a:lnTo>
                    <a:pt x="126" y="23"/>
                  </a:lnTo>
                  <a:lnTo>
                    <a:pt x="122" y="23"/>
                  </a:lnTo>
                  <a:lnTo>
                    <a:pt x="118" y="22"/>
                  </a:lnTo>
                  <a:lnTo>
                    <a:pt x="114" y="22"/>
                  </a:lnTo>
                  <a:lnTo>
                    <a:pt x="109" y="22"/>
                  </a:lnTo>
                  <a:lnTo>
                    <a:pt x="106" y="21"/>
                  </a:lnTo>
                  <a:lnTo>
                    <a:pt x="101" y="21"/>
                  </a:lnTo>
                  <a:lnTo>
                    <a:pt x="98" y="21"/>
                  </a:lnTo>
                  <a:lnTo>
                    <a:pt x="94" y="21"/>
                  </a:lnTo>
                  <a:lnTo>
                    <a:pt x="91" y="21"/>
                  </a:lnTo>
                  <a:lnTo>
                    <a:pt x="86" y="21"/>
                  </a:lnTo>
                  <a:lnTo>
                    <a:pt x="83" y="21"/>
                  </a:lnTo>
                  <a:lnTo>
                    <a:pt x="79" y="21"/>
                  </a:lnTo>
                  <a:lnTo>
                    <a:pt x="72" y="22"/>
                  </a:lnTo>
                  <a:lnTo>
                    <a:pt x="65" y="23"/>
                  </a:lnTo>
                  <a:lnTo>
                    <a:pt x="62" y="23"/>
                  </a:lnTo>
                  <a:lnTo>
                    <a:pt x="59" y="23"/>
                  </a:lnTo>
                  <a:lnTo>
                    <a:pt x="55" y="23"/>
                  </a:lnTo>
                  <a:lnTo>
                    <a:pt x="53" y="23"/>
                  </a:lnTo>
                  <a:lnTo>
                    <a:pt x="47" y="24"/>
                  </a:lnTo>
                  <a:lnTo>
                    <a:pt x="41" y="25"/>
                  </a:lnTo>
                  <a:lnTo>
                    <a:pt x="36" y="25"/>
                  </a:lnTo>
                  <a:lnTo>
                    <a:pt x="31" y="27"/>
                  </a:lnTo>
                  <a:lnTo>
                    <a:pt x="26" y="28"/>
                  </a:lnTo>
                  <a:lnTo>
                    <a:pt x="23" y="29"/>
                  </a:lnTo>
                  <a:lnTo>
                    <a:pt x="19" y="30"/>
                  </a:lnTo>
                  <a:lnTo>
                    <a:pt x="16" y="30"/>
                  </a:lnTo>
                  <a:lnTo>
                    <a:pt x="13" y="31"/>
                  </a:lnTo>
                  <a:lnTo>
                    <a:pt x="11" y="32"/>
                  </a:lnTo>
                  <a:lnTo>
                    <a:pt x="8" y="33"/>
                  </a:lnTo>
                  <a:lnTo>
                    <a:pt x="7" y="33"/>
                  </a:lnTo>
                  <a:lnTo>
                    <a:pt x="0" y="8"/>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2" name="Freeform 318"/>
            <p:cNvSpPr>
              <a:spLocks/>
            </p:cNvSpPr>
            <p:nvPr/>
          </p:nvSpPr>
          <p:spPr bwMode="auto">
            <a:xfrm>
              <a:off x="4794" y="2547"/>
              <a:ext cx="129" cy="251"/>
            </a:xfrm>
            <a:custGeom>
              <a:avLst/>
              <a:gdLst>
                <a:gd name="T0" fmla="*/ 0 w 259"/>
                <a:gd name="T1" fmla="*/ 1 h 500"/>
                <a:gd name="T2" fmla="*/ 0 w 259"/>
                <a:gd name="T3" fmla="*/ 1 h 500"/>
                <a:gd name="T4" fmla="*/ 0 w 259"/>
                <a:gd name="T5" fmla="*/ 1 h 500"/>
                <a:gd name="T6" fmla="*/ 0 w 259"/>
                <a:gd name="T7" fmla="*/ 1 h 500"/>
                <a:gd name="T8" fmla="*/ 0 w 259"/>
                <a:gd name="T9" fmla="*/ 1 h 500"/>
                <a:gd name="T10" fmla="*/ 0 w 259"/>
                <a:gd name="T11" fmla="*/ 1 h 500"/>
                <a:gd name="T12" fmla="*/ 0 w 259"/>
                <a:gd name="T13" fmla="*/ 1 h 500"/>
                <a:gd name="T14" fmla="*/ 0 w 259"/>
                <a:gd name="T15" fmla="*/ 1 h 500"/>
                <a:gd name="T16" fmla="*/ 0 w 259"/>
                <a:gd name="T17" fmla="*/ 0 h 500"/>
                <a:gd name="T18" fmla="*/ 0 w 259"/>
                <a:gd name="T19" fmla="*/ 1 h 500"/>
                <a:gd name="T20" fmla="*/ 0 w 259"/>
                <a:gd name="T21" fmla="*/ 1 h 5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9"/>
                <a:gd name="T34" fmla="*/ 0 h 500"/>
                <a:gd name="T35" fmla="*/ 259 w 259"/>
                <a:gd name="T36" fmla="*/ 500 h 5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9" h="500">
                  <a:moveTo>
                    <a:pt x="61" y="7"/>
                  </a:moveTo>
                  <a:lnTo>
                    <a:pt x="0" y="139"/>
                  </a:lnTo>
                  <a:lnTo>
                    <a:pt x="22" y="294"/>
                  </a:lnTo>
                  <a:lnTo>
                    <a:pt x="158" y="489"/>
                  </a:lnTo>
                  <a:lnTo>
                    <a:pt x="259" y="500"/>
                  </a:lnTo>
                  <a:lnTo>
                    <a:pt x="75" y="266"/>
                  </a:lnTo>
                  <a:lnTo>
                    <a:pt x="58" y="132"/>
                  </a:lnTo>
                  <a:lnTo>
                    <a:pt x="104" y="31"/>
                  </a:lnTo>
                  <a:lnTo>
                    <a:pt x="176" y="0"/>
                  </a:lnTo>
                  <a:lnTo>
                    <a:pt x="61" y="7"/>
                  </a:lnTo>
                  <a:close/>
                </a:path>
              </a:pathLst>
            </a:custGeom>
            <a:solidFill>
              <a:srgbClr val="CC8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3" name="Freeform 319"/>
            <p:cNvSpPr>
              <a:spLocks/>
            </p:cNvSpPr>
            <p:nvPr/>
          </p:nvSpPr>
          <p:spPr bwMode="auto">
            <a:xfrm>
              <a:off x="5552" y="1862"/>
              <a:ext cx="98" cy="469"/>
            </a:xfrm>
            <a:custGeom>
              <a:avLst/>
              <a:gdLst>
                <a:gd name="T0" fmla="*/ 0 w 198"/>
                <a:gd name="T1" fmla="*/ 0 h 939"/>
                <a:gd name="T2" fmla="*/ 0 w 198"/>
                <a:gd name="T3" fmla="*/ 0 h 939"/>
                <a:gd name="T4" fmla="*/ 0 w 198"/>
                <a:gd name="T5" fmla="*/ 0 h 939"/>
                <a:gd name="T6" fmla="*/ 0 w 198"/>
                <a:gd name="T7" fmla="*/ 0 h 939"/>
                <a:gd name="T8" fmla="*/ 0 w 198"/>
                <a:gd name="T9" fmla="*/ 0 h 939"/>
                <a:gd name="T10" fmla="*/ 0 w 198"/>
                <a:gd name="T11" fmla="*/ 0 h 939"/>
                <a:gd name="T12" fmla="*/ 0 w 198"/>
                <a:gd name="T13" fmla="*/ 0 h 939"/>
                <a:gd name="T14" fmla="*/ 0 w 198"/>
                <a:gd name="T15" fmla="*/ 0 h 939"/>
                <a:gd name="T16" fmla="*/ 0 60000 65536"/>
                <a:gd name="T17" fmla="*/ 0 60000 65536"/>
                <a:gd name="T18" fmla="*/ 0 60000 65536"/>
                <a:gd name="T19" fmla="*/ 0 60000 65536"/>
                <a:gd name="T20" fmla="*/ 0 60000 65536"/>
                <a:gd name="T21" fmla="*/ 0 60000 65536"/>
                <a:gd name="T22" fmla="*/ 0 60000 65536"/>
                <a:gd name="T23" fmla="*/ 0 60000 65536"/>
                <a:gd name="T24" fmla="*/ 0 w 198"/>
                <a:gd name="T25" fmla="*/ 0 h 939"/>
                <a:gd name="T26" fmla="*/ 198 w 198"/>
                <a:gd name="T27" fmla="*/ 939 h 9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8" h="939">
                  <a:moveTo>
                    <a:pt x="20" y="0"/>
                  </a:moveTo>
                  <a:lnTo>
                    <a:pt x="106" y="33"/>
                  </a:lnTo>
                  <a:lnTo>
                    <a:pt x="198" y="364"/>
                  </a:lnTo>
                  <a:lnTo>
                    <a:pt x="142" y="907"/>
                  </a:lnTo>
                  <a:lnTo>
                    <a:pt x="0" y="939"/>
                  </a:lnTo>
                  <a:lnTo>
                    <a:pt x="38" y="397"/>
                  </a:lnTo>
                  <a:lnTo>
                    <a:pt x="2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4" name="Freeform 320"/>
            <p:cNvSpPr>
              <a:spLocks/>
            </p:cNvSpPr>
            <p:nvPr/>
          </p:nvSpPr>
          <p:spPr bwMode="auto">
            <a:xfrm>
              <a:off x="5060" y="2632"/>
              <a:ext cx="112" cy="54"/>
            </a:xfrm>
            <a:custGeom>
              <a:avLst/>
              <a:gdLst>
                <a:gd name="T0" fmla="*/ 0 w 223"/>
                <a:gd name="T1" fmla="*/ 0 h 108"/>
                <a:gd name="T2" fmla="*/ 1 w 223"/>
                <a:gd name="T3" fmla="*/ 1 h 108"/>
                <a:gd name="T4" fmla="*/ 1 w 223"/>
                <a:gd name="T5" fmla="*/ 1 h 108"/>
                <a:gd name="T6" fmla="*/ 1 w 223"/>
                <a:gd name="T7" fmla="*/ 1 h 108"/>
                <a:gd name="T8" fmla="*/ 1 w 223"/>
                <a:gd name="T9" fmla="*/ 1 h 108"/>
                <a:gd name="T10" fmla="*/ 0 w 223"/>
                <a:gd name="T11" fmla="*/ 0 h 108"/>
                <a:gd name="T12" fmla="*/ 0 w 223"/>
                <a:gd name="T13" fmla="*/ 0 h 108"/>
                <a:gd name="T14" fmla="*/ 0 60000 65536"/>
                <a:gd name="T15" fmla="*/ 0 60000 65536"/>
                <a:gd name="T16" fmla="*/ 0 60000 65536"/>
                <a:gd name="T17" fmla="*/ 0 60000 65536"/>
                <a:gd name="T18" fmla="*/ 0 60000 65536"/>
                <a:gd name="T19" fmla="*/ 0 60000 65536"/>
                <a:gd name="T20" fmla="*/ 0 60000 65536"/>
                <a:gd name="T21" fmla="*/ 0 w 223"/>
                <a:gd name="T22" fmla="*/ 0 h 108"/>
                <a:gd name="T23" fmla="*/ 223 w 223"/>
                <a:gd name="T24" fmla="*/ 108 h 1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3" h="108">
                  <a:moveTo>
                    <a:pt x="0" y="0"/>
                  </a:moveTo>
                  <a:lnTo>
                    <a:pt x="89" y="84"/>
                  </a:lnTo>
                  <a:lnTo>
                    <a:pt x="223" y="64"/>
                  </a:lnTo>
                  <a:lnTo>
                    <a:pt x="118" y="108"/>
                  </a:lnTo>
                  <a:lnTo>
                    <a:pt x="53" y="101"/>
                  </a:lnTo>
                  <a:lnTo>
                    <a:pt x="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5" name="Freeform 321"/>
            <p:cNvSpPr>
              <a:spLocks/>
            </p:cNvSpPr>
            <p:nvPr/>
          </p:nvSpPr>
          <p:spPr bwMode="auto">
            <a:xfrm>
              <a:off x="5179" y="2578"/>
              <a:ext cx="127" cy="74"/>
            </a:xfrm>
            <a:custGeom>
              <a:avLst/>
              <a:gdLst>
                <a:gd name="T0" fmla="*/ 0 w 255"/>
                <a:gd name="T1" fmla="*/ 1 h 147"/>
                <a:gd name="T2" fmla="*/ 0 w 255"/>
                <a:gd name="T3" fmla="*/ 1 h 147"/>
                <a:gd name="T4" fmla="*/ 0 w 255"/>
                <a:gd name="T5" fmla="*/ 0 h 147"/>
                <a:gd name="T6" fmla="*/ 0 w 255"/>
                <a:gd name="T7" fmla="*/ 1 h 147"/>
                <a:gd name="T8" fmla="*/ 0 w 255"/>
                <a:gd name="T9" fmla="*/ 1 h 147"/>
                <a:gd name="T10" fmla="*/ 0 w 255"/>
                <a:gd name="T11" fmla="*/ 1 h 147"/>
                <a:gd name="T12" fmla="*/ 0 60000 65536"/>
                <a:gd name="T13" fmla="*/ 0 60000 65536"/>
                <a:gd name="T14" fmla="*/ 0 60000 65536"/>
                <a:gd name="T15" fmla="*/ 0 60000 65536"/>
                <a:gd name="T16" fmla="*/ 0 60000 65536"/>
                <a:gd name="T17" fmla="*/ 0 60000 65536"/>
                <a:gd name="T18" fmla="*/ 0 w 255"/>
                <a:gd name="T19" fmla="*/ 0 h 147"/>
                <a:gd name="T20" fmla="*/ 255 w 255"/>
                <a:gd name="T21" fmla="*/ 147 h 147"/>
              </a:gdLst>
              <a:ahLst/>
              <a:cxnLst>
                <a:cxn ang="T12">
                  <a:pos x="T0" y="T1"/>
                </a:cxn>
                <a:cxn ang="T13">
                  <a:pos x="T2" y="T3"/>
                </a:cxn>
                <a:cxn ang="T14">
                  <a:pos x="T4" y="T5"/>
                </a:cxn>
                <a:cxn ang="T15">
                  <a:pos x="T6" y="T7"/>
                </a:cxn>
                <a:cxn ang="T16">
                  <a:pos x="T8" y="T9"/>
                </a:cxn>
                <a:cxn ang="T17">
                  <a:pos x="T10" y="T11"/>
                </a:cxn>
              </a:cxnLst>
              <a:rect l="T18" t="T19" r="T20" b="T21"/>
              <a:pathLst>
                <a:path w="255" h="147">
                  <a:moveTo>
                    <a:pt x="0" y="147"/>
                  </a:moveTo>
                  <a:lnTo>
                    <a:pt x="130" y="95"/>
                  </a:lnTo>
                  <a:lnTo>
                    <a:pt x="255" y="0"/>
                  </a:lnTo>
                  <a:lnTo>
                    <a:pt x="139" y="126"/>
                  </a:lnTo>
                  <a:lnTo>
                    <a:pt x="0" y="147"/>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6" name="Freeform 322"/>
            <p:cNvSpPr>
              <a:spLocks/>
            </p:cNvSpPr>
            <p:nvPr/>
          </p:nvSpPr>
          <p:spPr bwMode="auto">
            <a:xfrm>
              <a:off x="5087" y="2651"/>
              <a:ext cx="138" cy="51"/>
            </a:xfrm>
            <a:custGeom>
              <a:avLst/>
              <a:gdLst>
                <a:gd name="T0" fmla="*/ 0 w 277"/>
                <a:gd name="T1" fmla="*/ 0 h 101"/>
                <a:gd name="T2" fmla="*/ 0 w 277"/>
                <a:gd name="T3" fmla="*/ 1 h 101"/>
                <a:gd name="T4" fmla="*/ 0 w 277"/>
                <a:gd name="T5" fmla="*/ 1 h 101"/>
                <a:gd name="T6" fmla="*/ 0 w 277"/>
                <a:gd name="T7" fmla="*/ 1 h 101"/>
                <a:gd name="T8" fmla="*/ 0 w 277"/>
                <a:gd name="T9" fmla="*/ 1 h 101"/>
                <a:gd name="T10" fmla="*/ 0 w 277"/>
                <a:gd name="T11" fmla="*/ 1 h 101"/>
                <a:gd name="T12" fmla="*/ 0 w 277"/>
                <a:gd name="T13" fmla="*/ 0 h 101"/>
                <a:gd name="T14" fmla="*/ 0 w 277"/>
                <a:gd name="T15" fmla="*/ 0 h 101"/>
                <a:gd name="T16" fmla="*/ 0 60000 65536"/>
                <a:gd name="T17" fmla="*/ 0 60000 65536"/>
                <a:gd name="T18" fmla="*/ 0 60000 65536"/>
                <a:gd name="T19" fmla="*/ 0 60000 65536"/>
                <a:gd name="T20" fmla="*/ 0 60000 65536"/>
                <a:gd name="T21" fmla="*/ 0 60000 65536"/>
                <a:gd name="T22" fmla="*/ 0 60000 65536"/>
                <a:gd name="T23" fmla="*/ 0 60000 65536"/>
                <a:gd name="T24" fmla="*/ 0 w 277"/>
                <a:gd name="T25" fmla="*/ 0 h 101"/>
                <a:gd name="T26" fmla="*/ 277 w 277"/>
                <a:gd name="T27" fmla="*/ 101 h 1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7" h="101">
                  <a:moveTo>
                    <a:pt x="277" y="0"/>
                  </a:moveTo>
                  <a:lnTo>
                    <a:pt x="180" y="23"/>
                  </a:lnTo>
                  <a:lnTo>
                    <a:pt x="106" y="82"/>
                  </a:lnTo>
                  <a:lnTo>
                    <a:pt x="0" y="84"/>
                  </a:lnTo>
                  <a:lnTo>
                    <a:pt x="97" y="101"/>
                  </a:lnTo>
                  <a:lnTo>
                    <a:pt x="187" y="68"/>
                  </a:lnTo>
                  <a:lnTo>
                    <a:pt x="277"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7" name="Freeform 323"/>
            <p:cNvSpPr>
              <a:spLocks/>
            </p:cNvSpPr>
            <p:nvPr/>
          </p:nvSpPr>
          <p:spPr bwMode="auto">
            <a:xfrm>
              <a:off x="5016" y="2543"/>
              <a:ext cx="56" cy="135"/>
            </a:xfrm>
            <a:custGeom>
              <a:avLst/>
              <a:gdLst>
                <a:gd name="T0" fmla="*/ 0 w 110"/>
                <a:gd name="T1" fmla="*/ 0 h 271"/>
                <a:gd name="T2" fmla="*/ 1 w 110"/>
                <a:gd name="T3" fmla="*/ 0 h 271"/>
                <a:gd name="T4" fmla="*/ 1 w 110"/>
                <a:gd name="T5" fmla="*/ 0 h 271"/>
                <a:gd name="T6" fmla="*/ 1 w 110"/>
                <a:gd name="T7" fmla="*/ 0 h 271"/>
                <a:gd name="T8" fmla="*/ 1 w 110"/>
                <a:gd name="T9" fmla="*/ 0 h 271"/>
                <a:gd name="T10" fmla="*/ 1 w 110"/>
                <a:gd name="T11" fmla="*/ 0 h 271"/>
                <a:gd name="T12" fmla="*/ 0 w 110"/>
                <a:gd name="T13" fmla="*/ 0 h 271"/>
                <a:gd name="T14" fmla="*/ 0 w 110"/>
                <a:gd name="T15" fmla="*/ 0 h 271"/>
                <a:gd name="T16" fmla="*/ 0 60000 65536"/>
                <a:gd name="T17" fmla="*/ 0 60000 65536"/>
                <a:gd name="T18" fmla="*/ 0 60000 65536"/>
                <a:gd name="T19" fmla="*/ 0 60000 65536"/>
                <a:gd name="T20" fmla="*/ 0 60000 65536"/>
                <a:gd name="T21" fmla="*/ 0 60000 65536"/>
                <a:gd name="T22" fmla="*/ 0 60000 65536"/>
                <a:gd name="T23" fmla="*/ 0 60000 65536"/>
                <a:gd name="T24" fmla="*/ 0 w 110"/>
                <a:gd name="T25" fmla="*/ 0 h 271"/>
                <a:gd name="T26" fmla="*/ 110 w 110"/>
                <a:gd name="T27" fmla="*/ 271 h 2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 h="271">
                  <a:moveTo>
                    <a:pt x="0" y="0"/>
                  </a:moveTo>
                  <a:lnTo>
                    <a:pt x="64" y="125"/>
                  </a:lnTo>
                  <a:lnTo>
                    <a:pt x="77" y="198"/>
                  </a:lnTo>
                  <a:lnTo>
                    <a:pt x="110" y="271"/>
                  </a:lnTo>
                  <a:lnTo>
                    <a:pt x="49" y="202"/>
                  </a:lnTo>
                  <a:lnTo>
                    <a:pt x="25" y="97"/>
                  </a:lnTo>
                  <a:lnTo>
                    <a:pt x="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8" name="Freeform 324"/>
            <p:cNvSpPr>
              <a:spLocks/>
            </p:cNvSpPr>
            <p:nvPr/>
          </p:nvSpPr>
          <p:spPr bwMode="auto">
            <a:xfrm>
              <a:off x="5310" y="2545"/>
              <a:ext cx="92" cy="87"/>
            </a:xfrm>
            <a:custGeom>
              <a:avLst/>
              <a:gdLst>
                <a:gd name="T0" fmla="*/ 0 w 184"/>
                <a:gd name="T1" fmla="*/ 1 h 174"/>
                <a:gd name="T2" fmla="*/ 1 w 184"/>
                <a:gd name="T3" fmla="*/ 1 h 174"/>
                <a:gd name="T4" fmla="*/ 1 w 184"/>
                <a:gd name="T5" fmla="*/ 1 h 174"/>
                <a:gd name="T6" fmla="*/ 1 w 184"/>
                <a:gd name="T7" fmla="*/ 0 h 174"/>
                <a:gd name="T8" fmla="*/ 0 w 184"/>
                <a:gd name="T9" fmla="*/ 1 h 174"/>
                <a:gd name="T10" fmla="*/ 0 w 184"/>
                <a:gd name="T11" fmla="*/ 1 h 174"/>
                <a:gd name="T12" fmla="*/ 0 60000 65536"/>
                <a:gd name="T13" fmla="*/ 0 60000 65536"/>
                <a:gd name="T14" fmla="*/ 0 60000 65536"/>
                <a:gd name="T15" fmla="*/ 0 60000 65536"/>
                <a:gd name="T16" fmla="*/ 0 60000 65536"/>
                <a:gd name="T17" fmla="*/ 0 60000 65536"/>
                <a:gd name="T18" fmla="*/ 0 w 184"/>
                <a:gd name="T19" fmla="*/ 0 h 174"/>
                <a:gd name="T20" fmla="*/ 184 w 184"/>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184" h="174">
                  <a:moveTo>
                    <a:pt x="0" y="52"/>
                  </a:moveTo>
                  <a:lnTo>
                    <a:pt x="103" y="174"/>
                  </a:lnTo>
                  <a:lnTo>
                    <a:pt x="184" y="85"/>
                  </a:lnTo>
                  <a:lnTo>
                    <a:pt x="61" y="0"/>
                  </a:lnTo>
                  <a:lnTo>
                    <a:pt x="0" y="52"/>
                  </a:lnTo>
                  <a:close/>
                </a:path>
              </a:pathLst>
            </a:custGeom>
            <a:solidFill>
              <a:srgbClr val="40B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pic>
        <p:nvPicPr>
          <p:cNvPr id="1027" name="Picture 3" descr="C:\Users\Gokhan\Desktop\Training-ic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7396" y="3501008"/>
            <a:ext cx="1310432" cy="1280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381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500"/>
                                        <p:tgtEl>
                                          <p:spTgt spid="3">
                                            <p:txEl>
                                              <p:pRg st="2" end="2"/>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1" dur="500"/>
                                        <p:tgtEl>
                                          <p:spTgt spid="3">
                                            <p:txEl>
                                              <p:pRg st="3" end="3"/>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4" dur="500"/>
                                        <p:tgtEl>
                                          <p:spTgt spid="3">
                                            <p:txEl>
                                              <p:pRg st="4" end="4"/>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2" dur="500"/>
                                        <p:tgtEl>
                                          <p:spTgt spid="3">
                                            <p:txEl>
                                              <p:pRg st="6" end="6"/>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5" dur="500"/>
                                        <p:tgtEl>
                                          <p:spTgt spid="3">
                                            <p:txEl>
                                              <p:pRg st="7" end="7"/>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1027"/>
                                        </p:tgtEl>
                                        <p:attrNameLst>
                                          <p:attrName>style.visibility</p:attrName>
                                        </p:attrNameLst>
                                      </p:cBhvr>
                                      <p:to>
                                        <p:strVal val="visible"/>
                                      </p:to>
                                    </p:set>
                                    <p:animEffect transition="in" filter="randombar(horizontal)">
                                      <p:cBhvr>
                                        <p:cTn id="38" dur="500"/>
                                        <p:tgtEl>
                                          <p:spTgt spid="1027"/>
                                        </p:tgtEl>
                                      </p:cBhvr>
                                    </p:animEffect>
                                  </p:childTnLst>
                                </p:cTn>
                              </p:par>
                              <p:par>
                                <p:cTn id="39" presetID="14" presetClass="entr" presetSubtype="1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randombar(horizontal)">
                                      <p:cBhvr>
                                        <p:cTn id="4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65472" y="211449"/>
            <a:ext cx="5495339" cy="828000"/>
          </a:xfrm>
        </p:spPr>
        <p:txBody>
          <a:bodyPr>
            <a:noAutofit/>
          </a:bodyPr>
          <a:lstStyle/>
          <a:p>
            <a:r>
              <a:rPr lang="tr-TR" b="1" dirty="0" smtClean="0">
                <a:solidFill>
                  <a:schemeClr val="bg2"/>
                </a:solidFill>
                <a:latin typeface="+mn-lt"/>
                <a:ea typeface="+mn-ea"/>
                <a:cs typeface="+mn-cs"/>
              </a:rPr>
              <a:t>Görev ve Sorumluluklarımız</a:t>
            </a:r>
            <a:r>
              <a:rPr lang="tr-TR" b="1" dirty="0">
                <a:solidFill>
                  <a:schemeClr val="bg2"/>
                </a:solidFill>
                <a:latin typeface="+mn-lt"/>
                <a:ea typeface="+mn-ea"/>
                <a:cs typeface="+mn-cs"/>
              </a:rPr>
              <a:t/>
            </a:r>
            <a:br>
              <a:rPr lang="tr-TR" b="1" dirty="0">
                <a:solidFill>
                  <a:schemeClr val="bg2"/>
                </a:solidFill>
                <a:latin typeface="+mn-lt"/>
                <a:ea typeface="+mn-ea"/>
                <a:cs typeface="+mn-cs"/>
              </a:rPr>
            </a:br>
            <a:r>
              <a:rPr lang="tr-TR" b="1" dirty="0" smtClean="0">
                <a:solidFill>
                  <a:schemeClr val="bg2"/>
                </a:solidFill>
                <a:latin typeface="+mn-lt"/>
                <a:ea typeface="+mn-ea"/>
                <a:cs typeface="+mn-cs"/>
              </a:rPr>
              <a:t>Sertifikasyon Koordinatörlüğü</a:t>
            </a:r>
            <a:endParaRPr lang="tr-TR" b="1" dirty="0">
              <a:solidFill>
                <a:schemeClr val="bg2"/>
              </a:solidFill>
              <a:latin typeface="+mn-lt"/>
              <a:ea typeface="+mn-ea"/>
              <a:cs typeface="+mn-cs"/>
            </a:endParaRPr>
          </a:p>
        </p:txBody>
      </p:sp>
      <p:sp>
        <p:nvSpPr>
          <p:cNvPr id="3" name="İçerik Yer Tutucusu 2"/>
          <p:cNvSpPr>
            <a:spLocks noGrp="1"/>
          </p:cNvSpPr>
          <p:nvPr>
            <p:ph sz="quarter" idx="15"/>
          </p:nvPr>
        </p:nvSpPr>
        <p:spPr>
          <a:xfrm>
            <a:off x="755576" y="1268760"/>
            <a:ext cx="4824536" cy="5256584"/>
          </a:xfrm>
        </p:spPr>
        <p:txBody>
          <a:bodyPr>
            <a:noAutofit/>
          </a:bodyPr>
          <a:lstStyle/>
          <a:p>
            <a:pPr>
              <a:buFont typeface="Wingdings" panose="05000000000000000000" pitchFamily="2" charset="2"/>
              <a:buChar char="v"/>
            </a:pPr>
            <a:r>
              <a:rPr lang="tr-TR" sz="2000" dirty="0" smtClean="0">
                <a:latin typeface="+mn-lt"/>
              </a:rPr>
              <a:t>Tip Sertifikasyonu ve Kabul İşlemleri</a:t>
            </a:r>
          </a:p>
          <a:p>
            <a:pPr lvl="1">
              <a:buFont typeface="Wingdings" panose="05000000000000000000" pitchFamily="2" charset="2"/>
              <a:buChar char="v"/>
            </a:pPr>
            <a:r>
              <a:rPr lang="tr-TR" sz="1600" dirty="0" smtClean="0">
                <a:latin typeface="+mn-lt"/>
              </a:rPr>
              <a:t>Hava aracı, Motor ve Pervane (TC)</a:t>
            </a:r>
          </a:p>
          <a:p>
            <a:pPr lvl="1">
              <a:buFont typeface="Wingdings" panose="05000000000000000000" pitchFamily="2" charset="2"/>
              <a:buChar char="v"/>
            </a:pPr>
            <a:r>
              <a:rPr lang="tr-TR" sz="1600" dirty="0" smtClean="0">
                <a:latin typeface="+mn-lt"/>
              </a:rPr>
              <a:t>Parça ve Cihazlar (TSO)</a:t>
            </a:r>
            <a:endParaRPr lang="tr-TR" sz="1600" dirty="0" smtClean="0">
              <a:latin typeface="+mn-lt"/>
            </a:endParaRPr>
          </a:p>
          <a:p>
            <a:pPr>
              <a:buFont typeface="Wingdings" panose="05000000000000000000" pitchFamily="2" charset="2"/>
              <a:buChar char="v"/>
            </a:pPr>
            <a:r>
              <a:rPr lang="tr-TR" sz="2000" dirty="0" smtClean="0">
                <a:latin typeface="+mn-lt"/>
              </a:rPr>
              <a:t>Tasarım Kuruluşu Onayları</a:t>
            </a:r>
          </a:p>
          <a:p>
            <a:pPr lvl="1">
              <a:buFont typeface="Wingdings" panose="05000000000000000000" pitchFamily="2" charset="2"/>
              <a:buChar char="v"/>
            </a:pPr>
            <a:r>
              <a:rPr lang="tr-TR" dirty="0" smtClean="0">
                <a:latin typeface="+mn-lt"/>
              </a:rPr>
              <a:t>DOA - TOO</a:t>
            </a:r>
          </a:p>
          <a:p>
            <a:pPr lvl="1">
              <a:buFont typeface="Wingdings" panose="05000000000000000000" pitchFamily="2" charset="2"/>
              <a:buChar char="v"/>
            </a:pPr>
            <a:r>
              <a:rPr lang="tr-TR" dirty="0" smtClean="0">
                <a:latin typeface="+mn-lt"/>
              </a:rPr>
              <a:t>ADOA - ATOO</a:t>
            </a:r>
            <a:endParaRPr lang="tr-TR" dirty="0">
              <a:latin typeface="+mn-lt"/>
            </a:endParaRPr>
          </a:p>
          <a:p>
            <a:pPr>
              <a:buFont typeface="Wingdings" panose="05000000000000000000" pitchFamily="2" charset="2"/>
              <a:buChar char="v"/>
            </a:pPr>
            <a:r>
              <a:rPr lang="tr-TR" sz="2000" dirty="0" smtClean="0">
                <a:latin typeface="+mn-lt"/>
              </a:rPr>
              <a:t>Üretim Kuruluşu Onayları (POA-ÜOO)</a:t>
            </a:r>
            <a:endParaRPr lang="tr-TR" sz="2000" dirty="0" smtClean="0">
              <a:latin typeface="+mn-lt"/>
            </a:endParaRPr>
          </a:p>
          <a:p>
            <a:pPr>
              <a:buFont typeface="Wingdings" panose="05000000000000000000" pitchFamily="2" charset="2"/>
              <a:buChar char="v"/>
            </a:pPr>
            <a:r>
              <a:rPr lang="tr-TR" sz="2000" dirty="0" smtClean="0">
                <a:latin typeface="+mn-lt"/>
              </a:rPr>
              <a:t>Özel Uçuş İzinleri</a:t>
            </a:r>
          </a:p>
          <a:p>
            <a:pPr lvl="1">
              <a:buFont typeface="Wingdings" panose="05000000000000000000" pitchFamily="2" charset="2"/>
              <a:buChar char="v"/>
            </a:pPr>
            <a:r>
              <a:rPr lang="tr-TR" sz="1600" dirty="0" smtClean="0">
                <a:latin typeface="+mn-lt"/>
              </a:rPr>
              <a:t>Test, </a:t>
            </a:r>
            <a:r>
              <a:rPr lang="tr-TR" sz="1600" dirty="0" err="1" smtClean="0">
                <a:latin typeface="+mn-lt"/>
              </a:rPr>
              <a:t>Ferry</a:t>
            </a:r>
            <a:r>
              <a:rPr lang="tr-TR" sz="1600" dirty="0" smtClean="0">
                <a:latin typeface="+mn-lt"/>
              </a:rPr>
              <a:t>, Gösteri, Yarışma vb.</a:t>
            </a:r>
          </a:p>
          <a:p>
            <a:pPr>
              <a:buFont typeface="Wingdings" panose="05000000000000000000" pitchFamily="2" charset="2"/>
              <a:buChar char="v"/>
            </a:pPr>
            <a:r>
              <a:rPr lang="tr-TR" sz="2000" dirty="0" smtClean="0">
                <a:latin typeface="+mn-lt"/>
              </a:rPr>
              <a:t>Tamir ve </a:t>
            </a:r>
            <a:r>
              <a:rPr lang="tr-TR" sz="2000" dirty="0">
                <a:latin typeface="+mn-lt"/>
              </a:rPr>
              <a:t>Değişiklik</a:t>
            </a:r>
            <a:r>
              <a:rPr lang="tr-TR" sz="2000" dirty="0" smtClean="0">
                <a:latin typeface="+mn-lt"/>
              </a:rPr>
              <a:t> Onayları</a:t>
            </a:r>
          </a:p>
          <a:p>
            <a:pPr>
              <a:buFont typeface="Wingdings" panose="05000000000000000000" pitchFamily="2" charset="2"/>
              <a:buChar char="v"/>
            </a:pPr>
            <a:r>
              <a:rPr lang="tr-TR" sz="2000" dirty="0" smtClean="0">
                <a:latin typeface="+mn-lt"/>
              </a:rPr>
              <a:t>Uçuşa Elverişlilik Direktifi (AD)</a:t>
            </a:r>
          </a:p>
          <a:p>
            <a:pPr>
              <a:buFont typeface="Wingdings" panose="05000000000000000000" pitchFamily="2" charset="2"/>
              <a:buChar char="v"/>
            </a:pPr>
            <a:r>
              <a:rPr lang="tr-TR" sz="2000" dirty="0" smtClean="0">
                <a:latin typeface="+mn-lt"/>
              </a:rPr>
              <a:t>AMOC yayımı</a:t>
            </a:r>
          </a:p>
          <a:p>
            <a:pPr>
              <a:buFont typeface="Wingdings" panose="05000000000000000000" pitchFamily="2" charset="2"/>
              <a:buChar char="v"/>
            </a:pPr>
            <a:r>
              <a:rPr lang="tr-TR" sz="2000" dirty="0" smtClean="0">
                <a:latin typeface="+mn-lt"/>
              </a:rPr>
              <a:t>Amatör Yapım Hava Araçları</a:t>
            </a:r>
            <a:endParaRPr lang="tr-TR" sz="2000" dirty="0" smtClean="0">
              <a:latin typeface="+mn-lt"/>
            </a:endParaRPr>
          </a:p>
          <a:p>
            <a:pPr>
              <a:buFont typeface="Wingdings" panose="05000000000000000000" pitchFamily="2" charset="2"/>
              <a:buChar char="v"/>
            </a:pPr>
            <a:r>
              <a:rPr lang="tr-TR" sz="2000" dirty="0" smtClean="0">
                <a:latin typeface="+mn-lt"/>
              </a:rPr>
              <a:t>İnsansız Hava Araçları</a:t>
            </a:r>
          </a:p>
          <a:p>
            <a:pPr>
              <a:buFont typeface="Wingdings" panose="05000000000000000000" pitchFamily="2" charset="2"/>
              <a:buChar char="v"/>
            </a:pPr>
            <a:r>
              <a:rPr lang="tr-TR" sz="2000" dirty="0" smtClean="0">
                <a:latin typeface="+mn-lt"/>
              </a:rPr>
              <a:t>Uluslararası İlişkiler ve Tanınma</a:t>
            </a:r>
            <a:endParaRPr lang="tr-TR" sz="2000" dirty="0" smtClean="0">
              <a:latin typeface="+mn-lt"/>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3145273"/>
            <a:ext cx="2006352" cy="2006352"/>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7531" y="2023605"/>
            <a:ext cx="1894709" cy="1121668"/>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38" y="1267343"/>
            <a:ext cx="1751858" cy="1751858"/>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9924" y="1255563"/>
            <a:ext cx="1389921" cy="779824"/>
          </a:xfrm>
          <a:prstGeom prst="rect">
            <a:avLst/>
          </a:prstGeom>
        </p:spPr>
      </p:pic>
      <p:pic>
        <p:nvPicPr>
          <p:cNvPr id="289" name="Picture 10">
            <a:hlinkClick r:id="rId6" action="ppaction://hlinkfile"/>
          </p:cNvPr>
          <p:cNvPicPr>
            <a:picLocks noChangeAspect="1" noChangeArrowheads="1"/>
          </p:cNvPicPr>
          <p:nvPr/>
        </p:nvPicPr>
        <p:blipFill>
          <a:blip r:embed="rId7" cstate="print"/>
          <a:srcRect b="9990"/>
          <a:stretch>
            <a:fillRect/>
          </a:stretch>
        </p:blipFill>
        <p:spPr bwMode="auto">
          <a:xfrm>
            <a:off x="5010449" y="5115777"/>
            <a:ext cx="1469396" cy="959848"/>
          </a:xfrm>
          <a:prstGeom prst="rect">
            <a:avLst/>
          </a:prstGeom>
          <a:noFill/>
          <a:ln w="9525">
            <a:noFill/>
            <a:miter lim="800000"/>
            <a:headEnd/>
            <a:tailEnd/>
          </a:ln>
          <a:effectLst/>
        </p:spPr>
      </p:pic>
    </p:spTree>
    <p:extLst>
      <p:ext uri="{BB962C8B-B14F-4D97-AF65-F5344CB8AC3E}">
        <p14:creationId xmlns:p14="http://schemas.microsoft.com/office/powerpoint/2010/main" val="34621468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45" dur="500"/>
                                        <p:tgtEl>
                                          <p:spTgt spid="3">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50" dur="500"/>
                                        <p:tgtEl>
                                          <p:spTgt spid="3">
                                            <p:txEl>
                                              <p:pRg st="11" end="1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55" dur="500"/>
                                        <p:tgtEl>
                                          <p:spTgt spid="3">
                                            <p:txEl>
                                              <p:pRg st="12" end="1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3">
                                            <p:txEl>
                                              <p:pRg st="13" end="13"/>
                                            </p:txEl>
                                          </p:spTgt>
                                        </p:tgtEl>
                                        <p:attrNameLst>
                                          <p:attrName>style.visibility</p:attrName>
                                        </p:attrNameLst>
                                      </p:cBhvr>
                                      <p:to>
                                        <p:strVal val="visible"/>
                                      </p:to>
                                    </p:set>
                                    <p:animEffect transition="in" filter="randombar(horizontal)">
                                      <p:cBhvr>
                                        <p:cTn id="60" dur="500"/>
                                        <p:tgtEl>
                                          <p:spTgt spid="3">
                                            <p:txEl>
                                              <p:pRg st="13" end="1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3">
                                            <p:txEl>
                                              <p:pRg st="14" end="14"/>
                                            </p:txEl>
                                          </p:spTgt>
                                        </p:tgtEl>
                                        <p:attrNameLst>
                                          <p:attrName>style.visibility</p:attrName>
                                        </p:attrNameLst>
                                      </p:cBhvr>
                                      <p:to>
                                        <p:strVal val="visible"/>
                                      </p:to>
                                    </p:set>
                                    <p:animEffect transition="in" filter="randombar(horizontal)">
                                      <p:cBhvr>
                                        <p:cTn id="65"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176992" cy="828000"/>
          </a:xfrm>
        </p:spPr>
        <p:txBody>
          <a:bodyPr anchor="ctr">
            <a:normAutofit/>
          </a:bodyPr>
          <a:lstStyle/>
          <a:p>
            <a:r>
              <a:rPr lang="en-US" b="1" dirty="0" err="1" smtClean="0">
                <a:latin typeface="Arial" panose="020B0604020202020204" pitchFamily="34" charset="0"/>
                <a:cs typeface="Arial" panose="020B0604020202020204" pitchFamily="34" charset="0"/>
              </a:rPr>
              <a:t>Genel</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Süreç</a:t>
            </a:r>
            <a:endParaRPr lang="tr-TR" sz="2400" b="1" dirty="0">
              <a:latin typeface="Arial" panose="020B0604020202020204" pitchFamily="34" charset="0"/>
              <a:cs typeface="Arial" panose="020B0604020202020204" pitchFamily="34" charset="0"/>
            </a:endParaRPr>
          </a:p>
        </p:txBody>
      </p:sp>
      <p:sp>
        <p:nvSpPr>
          <p:cNvPr id="5" name="4 İçerik Yer Tutucusu"/>
          <p:cNvSpPr>
            <a:spLocks noGrp="1"/>
          </p:cNvSpPr>
          <p:nvPr>
            <p:ph sz="quarter" idx="15"/>
          </p:nvPr>
        </p:nvSpPr>
        <p:spPr>
          <a:xfrm>
            <a:off x="714348" y="1285860"/>
            <a:ext cx="7704212" cy="5167476"/>
          </a:xfrm>
        </p:spPr>
        <p:txBody>
          <a:bodyPr>
            <a:normAutofit/>
          </a:bodyPr>
          <a:lstStyle/>
          <a:p>
            <a:pPr marL="0" indent="0">
              <a:buNone/>
            </a:pPr>
            <a:r>
              <a:rPr lang="en-US" sz="2000" dirty="0" err="1" smtClean="0">
                <a:latin typeface="Arial" panose="020B0604020202020204" pitchFamily="34" charset="0"/>
                <a:cs typeface="Arial" panose="020B0604020202020204" pitchFamily="34" charset="0"/>
              </a:rPr>
              <a:t>Hava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aracı</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veya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parça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üretimi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için</a:t>
            </a:r>
            <a:r>
              <a:rPr lang="en-US" sz="2000" dirty="0" smtClean="0">
                <a:latin typeface="Arial" panose="020B0604020202020204" pitchFamily="34" charset="0"/>
                <a:cs typeface="Arial" panose="020B0604020202020204" pitchFamily="34" charset="0"/>
              </a:rPr>
              <a:t>;</a:t>
            </a:r>
          </a:p>
        </p:txBody>
      </p:sp>
      <p:pic>
        <p:nvPicPr>
          <p:cNvPr id="6"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19610">
            <a:off x="7136485" y="3462851"/>
            <a:ext cx="1857848" cy="751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bject 7"/>
          <p:cNvSpPr/>
          <p:nvPr/>
        </p:nvSpPr>
        <p:spPr>
          <a:xfrm>
            <a:off x="7063452" y="4342463"/>
            <a:ext cx="648072" cy="470193"/>
          </a:xfrm>
          <a:prstGeom prst="rect">
            <a:avLst/>
          </a:prstGeom>
          <a:blipFill>
            <a:blip r:embed="rId3" cstate="print"/>
            <a:stretch>
              <a:fillRect/>
            </a:stretch>
          </a:blipFill>
        </p:spPr>
        <p:txBody>
          <a:bodyPr wrap="square" lIns="0" tIns="0" rIns="0" bIns="0" rtlCol="0">
            <a:noAutofit/>
          </a:bodyPr>
          <a:lstStyle/>
          <a:p>
            <a:endParaRPr/>
          </a:p>
        </p:txBody>
      </p:sp>
      <p:pic>
        <p:nvPicPr>
          <p:cNvPr id="8"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3911" y="4233480"/>
            <a:ext cx="648072" cy="738877"/>
          </a:xfrm>
          <a:prstGeom prst="rect">
            <a:avLst/>
          </a:prstGeom>
          <a:noFill/>
          <a:ln w="9525">
            <a:noFill/>
            <a:miter lim="800000"/>
            <a:headEnd/>
            <a:tailEnd/>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5846" y="4747064"/>
            <a:ext cx="664046" cy="997884"/>
          </a:xfrm>
          <a:prstGeom prst="rect">
            <a:avLst/>
          </a:prstGeom>
        </p:spPr>
      </p:pic>
      <p:pic>
        <p:nvPicPr>
          <p:cNvPr id="14" name="13 Resim" descr="aircraft_tyres.jpg"/>
          <p:cNvPicPr>
            <a:picLocks noChangeAspect="1"/>
          </p:cNvPicPr>
          <p:nvPr/>
        </p:nvPicPr>
        <p:blipFill>
          <a:blip r:embed="rId6"/>
          <a:stretch>
            <a:fillRect/>
          </a:stretch>
        </p:blipFill>
        <p:spPr>
          <a:xfrm>
            <a:off x="7256450" y="4977132"/>
            <a:ext cx="910148" cy="532656"/>
          </a:xfrm>
          <a:prstGeom prst="rect">
            <a:avLst/>
          </a:prstGeom>
        </p:spPr>
      </p:pic>
      <p:grpSp>
        <p:nvGrpSpPr>
          <p:cNvPr id="269" name="Group 61"/>
          <p:cNvGrpSpPr>
            <a:grpSpLocks/>
          </p:cNvGrpSpPr>
          <p:nvPr/>
        </p:nvGrpSpPr>
        <p:grpSpPr bwMode="auto">
          <a:xfrm>
            <a:off x="2491190" y="1740463"/>
            <a:ext cx="784666" cy="913050"/>
            <a:chOff x="3207" y="1459"/>
            <a:chExt cx="945" cy="1091"/>
          </a:xfrm>
        </p:grpSpPr>
        <p:sp>
          <p:nvSpPr>
            <p:cNvPr id="270" name="Freeform 18"/>
            <p:cNvSpPr>
              <a:spLocks/>
            </p:cNvSpPr>
            <p:nvPr/>
          </p:nvSpPr>
          <p:spPr bwMode="auto">
            <a:xfrm>
              <a:off x="3247" y="1459"/>
              <a:ext cx="439" cy="301"/>
            </a:xfrm>
            <a:custGeom>
              <a:avLst/>
              <a:gdLst>
                <a:gd name="T0" fmla="*/ 1 w 876"/>
                <a:gd name="T1" fmla="*/ 1 h 601"/>
                <a:gd name="T2" fmla="*/ 1 w 876"/>
                <a:gd name="T3" fmla="*/ 1 h 601"/>
                <a:gd name="T4" fmla="*/ 1 w 876"/>
                <a:gd name="T5" fmla="*/ 1 h 601"/>
                <a:gd name="T6" fmla="*/ 1 w 876"/>
                <a:gd name="T7" fmla="*/ 1 h 601"/>
                <a:gd name="T8" fmla="*/ 1 w 876"/>
                <a:gd name="T9" fmla="*/ 1 h 601"/>
                <a:gd name="T10" fmla="*/ 1 w 876"/>
                <a:gd name="T11" fmla="*/ 1 h 601"/>
                <a:gd name="T12" fmla="*/ 1 w 876"/>
                <a:gd name="T13" fmla="*/ 1 h 601"/>
                <a:gd name="T14" fmla="*/ 1 w 876"/>
                <a:gd name="T15" fmla="*/ 1 h 601"/>
                <a:gd name="T16" fmla="*/ 1 w 876"/>
                <a:gd name="T17" fmla="*/ 1 h 601"/>
                <a:gd name="T18" fmla="*/ 1 w 876"/>
                <a:gd name="T19" fmla="*/ 1 h 601"/>
                <a:gd name="T20" fmla="*/ 1 w 876"/>
                <a:gd name="T21" fmla="*/ 1 h 601"/>
                <a:gd name="T22" fmla="*/ 1 w 876"/>
                <a:gd name="T23" fmla="*/ 1 h 601"/>
                <a:gd name="T24" fmla="*/ 1 w 876"/>
                <a:gd name="T25" fmla="*/ 1 h 601"/>
                <a:gd name="T26" fmla="*/ 1 w 876"/>
                <a:gd name="T27" fmla="*/ 1 h 601"/>
                <a:gd name="T28" fmla="*/ 1 w 876"/>
                <a:gd name="T29" fmla="*/ 1 h 601"/>
                <a:gd name="T30" fmla="*/ 1 w 876"/>
                <a:gd name="T31" fmla="*/ 1 h 601"/>
                <a:gd name="T32" fmla="*/ 1 w 876"/>
                <a:gd name="T33" fmla="*/ 1 h 601"/>
                <a:gd name="T34" fmla="*/ 1 w 876"/>
                <a:gd name="T35" fmla="*/ 1 h 601"/>
                <a:gd name="T36" fmla="*/ 1 w 876"/>
                <a:gd name="T37" fmla="*/ 1 h 601"/>
                <a:gd name="T38" fmla="*/ 1 w 876"/>
                <a:gd name="T39" fmla="*/ 1 h 601"/>
                <a:gd name="T40" fmla="*/ 1 w 876"/>
                <a:gd name="T41" fmla="*/ 1 h 601"/>
                <a:gd name="T42" fmla="*/ 1 w 876"/>
                <a:gd name="T43" fmla="*/ 1 h 601"/>
                <a:gd name="T44" fmla="*/ 1 w 876"/>
                <a:gd name="T45" fmla="*/ 1 h 601"/>
                <a:gd name="T46" fmla="*/ 1 w 876"/>
                <a:gd name="T47" fmla="*/ 1 h 601"/>
                <a:gd name="T48" fmla="*/ 1 w 876"/>
                <a:gd name="T49" fmla="*/ 1 h 601"/>
                <a:gd name="T50" fmla="*/ 1 w 876"/>
                <a:gd name="T51" fmla="*/ 1 h 601"/>
                <a:gd name="T52" fmla="*/ 0 w 876"/>
                <a:gd name="T53" fmla="*/ 1 h 601"/>
                <a:gd name="T54" fmla="*/ 1 w 876"/>
                <a:gd name="T55" fmla="*/ 1 h 601"/>
                <a:gd name="T56" fmla="*/ 1 w 876"/>
                <a:gd name="T57" fmla="*/ 1 h 601"/>
                <a:gd name="T58" fmla="*/ 1 w 876"/>
                <a:gd name="T59" fmla="*/ 1 h 601"/>
                <a:gd name="T60" fmla="*/ 1 w 876"/>
                <a:gd name="T61" fmla="*/ 1 h 601"/>
                <a:gd name="T62" fmla="*/ 1 w 876"/>
                <a:gd name="T63" fmla="*/ 1 h 601"/>
                <a:gd name="T64" fmla="*/ 1 w 876"/>
                <a:gd name="T65" fmla="*/ 1 h 601"/>
                <a:gd name="T66" fmla="*/ 1 w 876"/>
                <a:gd name="T67" fmla="*/ 1 h 601"/>
                <a:gd name="T68" fmla="*/ 1 w 876"/>
                <a:gd name="T69" fmla="*/ 1 h 601"/>
                <a:gd name="T70" fmla="*/ 1 w 876"/>
                <a:gd name="T71" fmla="*/ 1 h 601"/>
                <a:gd name="T72" fmla="*/ 1 w 876"/>
                <a:gd name="T73" fmla="*/ 1 h 601"/>
                <a:gd name="T74" fmla="*/ 1 w 876"/>
                <a:gd name="T75" fmla="*/ 1 h 601"/>
                <a:gd name="T76" fmla="*/ 1 w 876"/>
                <a:gd name="T77" fmla="*/ 1 h 601"/>
                <a:gd name="T78" fmla="*/ 1 w 876"/>
                <a:gd name="T79" fmla="*/ 1 h 601"/>
                <a:gd name="T80" fmla="*/ 1 w 876"/>
                <a:gd name="T81" fmla="*/ 1 h 601"/>
                <a:gd name="T82" fmla="*/ 1 w 876"/>
                <a:gd name="T83" fmla="*/ 1 h 601"/>
                <a:gd name="T84" fmla="*/ 1 w 876"/>
                <a:gd name="T85" fmla="*/ 1 h 6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76"/>
                <a:gd name="T130" fmla="*/ 0 h 601"/>
                <a:gd name="T131" fmla="*/ 876 w 876"/>
                <a:gd name="T132" fmla="*/ 601 h 6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76" h="601">
                  <a:moveTo>
                    <a:pt x="260" y="570"/>
                  </a:moveTo>
                  <a:lnTo>
                    <a:pt x="141" y="477"/>
                  </a:lnTo>
                  <a:lnTo>
                    <a:pt x="876" y="120"/>
                  </a:lnTo>
                  <a:lnTo>
                    <a:pt x="876" y="0"/>
                  </a:lnTo>
                  <a:lnTo>
                    <a:pt x="874" y="0"/>
                  </a:lnTo>
                  <a:lnTo>
                    <a:pt x="869" y="2"/>
                  </a:lnTo>
                  <a:lnTo>
                    <a:pt x="865" y="4"/>
                  </a:lnTo>
                  <a:lnTo>
                    <a:pt x="859" y="6"/>
                  </a:lnTo>
                  <a:lnTo>
                    <a:pt x="854" y="8"/>
                  </a:lnTo>
                  <a:lnTo>
                    <a:pt x="850" y="9"/>
                  </a:lnTo>
                  <a:lnTo>
                    <a:pt x="840" y="11"/>
                  </a:lnTo>
                  <a:lnTo>
                    <a:pt x="835" y="15"/>
                  </a:lnTo>
                  <a:lnTo>
                    <a:pt x="825" y="19"/>
                  </a:lnTo>
                  <a:lnTo>
                    <a:pt x="816" y="21"/>
                  </a:lnTo>
                  <a:lnTo>
                    <a:pt x="806" y="25"/>
                  </a:lnTo>
                  <a:lnTo>
                    <a:pt x="795" y="28"/>
                  </a:lnTo>
                  <a:lnTo>
                    <a:pt x="785" y="32"/>
                  </a:lnTo>
                  <a:lnTo>
                    <a:pt x="774" y="38"/>
                  </a:lnTo>
                  <a:lnTo>
                    <a:pt x="762" y="42"/>
                  </a:lnTo>
                  <a:lnTo>
                    <a:pt x="749" y="47"/>
                  </a:lnTo>
                  <a:lnTo>
                    <a:pt x="736" y="51"/>
                  </a:lnTo>
                  <a:lnTo>
                    <a:pt x="722" y="57"/>
                  </a:lnTo>
                  <a:lnTo>
                    <a:pt x="709" y="63"/>
                  </a:lnTo>
                  <a:lnTo>
                    <a:pt x="696" y="68"/>
                  </a:lnTo>
                  <a:lnTo>
                    <a:pt x="681" y="74"/>
                  </a:lnTo>
                  <a:lnTo>
                    <a:pt x="667" y="80"/>
                  </a:lnTo>
                  <a:lnTo>
                    <a:pt x="650" y="85"/>
                  </a:lnTo>
                  <a:lnTo>
                    <a:pt x="635" y="91"/>
                  </a:lnTo>
                  <a:lnTo>
                    <a:pt x="618" y="99"/>
                  </a:lnTo>
                  <a:lnTo>
                    <a:pt x="603" y="106"/>
                  </a:lnTo>
                  <a:lnTo>
                    <a:pt x="585" y="112"/>
                  </a:lnTo>
                  <a:lnTo>
                    <a:pt x="570" y="118"/>
                  </a:lnTo>
                  <a:lnTo>
                    <a:pt x="553" y="125"/>
                  </a:lnTo>
                  <a:lnTo>
                    <a:pt x="538" y="133"/>
                  </a:lnTo>
                  <a:lnTo>
                    <a:pt x="519" y="139"/>
                  </a:lnTo>
                  <a:lnTo>
                    <a:pt x="502" y="148"/>
                  </a:lnTo>
                  <a:lnTo>
                    <a:pt x="485" y="154"/>
                  </a:lnTo>
                  <a:lnTo>
                    <a:pt x="468" y="161"/>
                  </a:lnTo>
                  <a:lnTo>
                    <a:pt x="450" y="169"/>
                  </a:lnTo>
                  <a:lnTo>
                    <a:pt x="433" y="177"/>
                  </a:lnTo>
                  <a:lnTo>
                    <a:pt x="416" y="184"/>
                  </a:lnTo>
                  <a:lnTo>
                    <a:pt x="399" y="194"/>
                  </a:lnTo>
                  <a:lnTo>
                    <a:pt x="382" y="200"/>
                  </a:lnTo>
                  <a:lnTo>
                    <a:pt x="365" y="207"/>
                  </a:lnTo>
                  <a:lnTo>
                    <a:pt x="348" y="217"/>
                  </a:lnTo>
                  <a:lnTo>
                    <a:pt x="333" y="224"/>
                  </a:lnTo>
                  <a:lnTo>
                    <a:pt x="314" y="232"/>
                  </a:lnTo>
                  <a:lnTo>
                    <a:pt x="298" y="239"/>
                  </a:lnTo>
                  <a:lnTo>
                    <a:pt x="281" y="247"/>
                  </a:lnTo>
                  <a:lnTo>
                    <a:pt x="268" y="257"/>
                  </a:lnTo>
                  <a:lnTo>
                    <a:pt x="251" y="264"/>
                  </a:lnTo>
                  <a:lnTo>
                    <a:pt x="236" y="272"/>
                  </a:lnTo>
                  <a:lnTo>
                    <a:pt x="220" y="279"/>
                  </a:lnTo>
                  <a:lnTo>
                    <a:pt x="207" y="287"/>
                  </a:lnTo>
                  <a:lnTo>
                    <a:pt x="192" y="295"/>
                  </a:lnTo>
                  <a:lnTo>
                    <a:pt x="179" y="302"/>
                  </a:lnTo>
                  <a:lnTo>
                    <a:pt x="163" y="310"/>
                  </a:lnTo>
                  <a:lnTo>
                    <a:pt x="152" y="317"/>
                  </a:lnTo>
                  <a:lnTo>
                    <a:pt x="139" y="325"/>
                  </a:lnTo>
                  <a:lnTo>
                    <a:pt x="127" y="333"/>
                  </a:lnTo>
                  <a:lnTo>
                    <a:pt x="116" y="338"/>
                  </a:lnTo>
                  <a:lnTo>
                    <a:pt x="104" y="348"/>
                  </a:lnTo>
                  <a:lnTo>
                    <a:pt x="93" y="353"/>
                  </a:lnTo>
                  <a:lnTo>
                    <a:pt x="85" y="361"/>
                  </a:lnTo>
                  <a:lnTo>
                    <a:pt x="76" y="369"/>
                  </a:lnTo>
                  <a:lnTo>
                    <a:pt x="68" y="376"/>
                  </a:lnTo>
                  <a:lnTo>
                    <a:pt x="59" y="382"/>
                  </a:lnTo>
                  <a:lnTo>
                    <a:pt x="51" y="390"/>
                  </a:lnTo>
                  <a:lnTo>
                    <a:pt x="45" y="395"/>
                  </a:lnTo>
                  <a:lnTo>
                    <a:pt x="40" y="403"/>
                  </a:lnTo>
                  <a:lnTo>
                    <a:pt x="32" y="409"/>
                  </a:lnTo>
                  <a:lnTo>
                    <a:pt x="26" y="414"/>
                  </a:lnTo>
                  <a:lnTo>
                    <a:pt x="23" y="420"/>
                  </a:lnTo>
                  <a:lnTo>
                    <a:pt x="19" y="428"/>
                  </a:lnTo>
                  <a:lnTo>
                    <a:pt x="15" y="433"/>
                  </a:lnTo>
                  <a:lnTo>
                    <a:pt x="11" y="439"/>
                  </a:lnTo>
                  <a:lnTo>
                    <a:pt x="7" y="443"/>
                  </a:lnTo>
                  <a:lnTo>
                    <a:pt x="6" y="448"/>
                  </a:lnTo>
                  <a:lnTo>
                    <a:pt x="2" y="460"/>
                  </a:lnTo>
                  <a:lnTo>
                    <a:pt x="2" y="469"/>
                  </a:lnTo>
                  <a:lnTo>
                    <a:pt x="0" y="479"/>
                  </a:lnTo>
                  <a:lnTo>
                    <a:pt x="0" y="488"/>
                  </a:lnTo>
                  <a:lnTo>
                    <a:pt x="2" y="496"/>
                  </a:lnTo>
                  <a:lnTo>
                    <a:pt x="6" y="506"/>
                  </a:lnTo>
                  <a:lnTo>
                    <a:pt x="7" y="511"/>
                  </a:lnTo>
                  <a:lnTo>
                    <a:pt x="15" y="519"/>
                  </a:lnTo>
                  <a:lnTo>
                    <a:pt x="19" y="526"/>
                  </a:lnTo>
                  <a:lnTo>
                    <a:pt x="26" y="532"/>
                  </a:lnTo>
                  <a:lnTo>
                    <a:pt x="32" y="538"/>
                  </a:lnTo>
                  <a:lnTo>
                    <a:pt x="40" y="544"/>
                  </a:lnTo>
                  <a:lnTo>
                    <a:pt x="45" y="547"/>
                  </a:lnTo>
                  <a:lnTo>
                    <a:pt x="53" y="553"/>
                  </a:lnTo>
                  <a:lnTo>
                    <a:pt x="61" y="557"/>
                  </a:lnTo>
                  <a:lnTo>
                    <a:pt x="68" y="561"/>
                  </a:lnTo>
                  <a:lnTo>
                    <a:pt x="76" y="564"/>
                  </a:lnTo>
                  <a:lnTo>
                    <a:pt x="84" y="568"/>
                  </a:lnTo>
                  <a:lnTo>
                    <a:pt x="89" y="570"/>
                  </a:lnTo>
                  <a:lnTo>
                    <a:pt x="95" y="572"/>
                  </a:lnTo>
                  <a:lnTo>
                    <a:pt x="101" y="574"/>
                  </a:lnTo>
                  <a:lnTo>
                    <a:pt x="106" y="576"/>
                  </a:lnTo>
                  <a:lnTo>
                    <a:pt x="114" y="578"/>
                  </a:lnTo>
                  <a:lnTo>
                    <a:pt x="116" y="580"/>
                  </a:lnTo>
                  <a:lnTo>
                    <a:pt x="118" y="580"/>
                  </a:lnTo>
                  <a:lnTo>
                    <a:pt x="127" y="582"/>
                  </a:lnTo>
                  <a:lnTo>
                    <a:pt x="131" y="585"/>
                  </a:lnTo>
                  <a:lnTo>
                    <a:pt x="137" y="587"/>
                  </a:lnTo>
                  <a:lnTo>
                    <a:pt x="144" y="589"/>
                  </a:lnTo>
                  <a:lnTo>
                    <a:pt x="154" y="591"/>
                  </a:lnTo>
                  <a:lnTo>
                    <a:pt x="161" y="593"/>
                  </a:lnTo>
                  <a:lnTo>
                    <a:pt x="173" y="595"/>
                  </a:lnTo>
                  <a:lnTo>
                    <a:pt x="177" y="595"/>
                  </a:lnTo>
                  <a:lnTo>
                    <a:pt x="182" y="597"/>
                  </a:lnTo>
                  <a:lnTo>
                    <a:pt x="188" y="597"/>
                  </a:lnTo>
                  <a:lnTo>
                    <a:pt x="194" y="599"/>
                  </a:lnTo>
                  <a:lnTo>
                    <a:pt x="199" y="599"/>
                  </a:lnTo>
                  <a:lnTo>
                    <a:pt x="205" y="599"/>
                  </a:lnTo>
                  <a:lnTo>
                    <a:pt x="211" y="599"/>
                  </a:lnTo>
                  <a:lnTo>
                    <a:pt x="217" y="601"/>
                  </a:lnTo>
                  <a:lnTo>
                    <a:pt x="222" y="601"/>
                  </a:lnTo>
                  <a:lnTo>
                    <a:pt x="230" y="601"/>
                  </a:lnTo>
                  <a:lnTo>
                    <a:pt x="236" y="601"/>
                  </a:lnTo>
                  <a:lnTo>
                    <a:pt x="243" y="601"/>
                  </a:lnTo>
                  <a:lnTo>
                    <a:pt x="243" y="599"/>
                  </a:lnTo>
                  <a:lnTo>
                    <a:pt x="247" y="595"/>
                  </a:lnTo>
                  <a:lnTo>
                    <a:pt x="249" y="591"/>
                  </a:lnTo>
                  <a:lnTo>
                    <a:pt x="253" y="585"/>
                  </a:lnTo>
                  <a:lnTo>
                    <a:pt x="255" y="580"/>
                  </a:lnTo>
                  <a:lnTo>
                    <a:pt x="258" y="574"/>
                  </a:lnTo>
                  <a:lnTo>
                    <a:pt x="260" y="570"/>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1" name="Freeform 19"/>
            <p:cNvSpPr>
              <a:spLocks/>
            </p:cNvSpPr>
            <p:nvPr/>
          </p:nvSpPr>
          <p:spPr bwMode="auto">
            <a:xfrm>
              <a:off x="3207" y="1694"/>
              <a:ext cx="216" cy="840"/>
            </a:xfrm>
            <a:custGeom>
              <a:avLst/>
              <a:gdLst>
                <a:gd name="T0" fmla="*/ 0 w 434"/>
                <a:gd name="T1" fmla="*/ 0 h 1681"/>
                <a:gd name="T2" fmla="*/ 0 w 434"/>
                <a:gd name="T3" fmla="*/ 0 h 1681"/>
                <a:gd name="T4" fmla="*/ 0 w 434"/>
                <a:gd name="T5" fmla="*/ 0 h 1681"/>
                <a:gd name="T6" fmla="*/ 0 w 434"/>
                <a:gd name="T7" fmla="*/ 0 h 1681"/>
                <a:gd name="T8" fmla="*/ 0 w 434"/>
                <a:gd name="T9" fmla="*/ 0 h 1681"/>
                <a:gd name="T10" fmla="*/ 0 w 434"/>
                <a:gd name="T11" fmla="*/ 0 h 1681"/>
                <a:gd name="T12" fmla="*/ 0 w 434"/>
                <a:gd name="T13" fmla="*/ 0 h 1681"/>
                <a:gd name="T14" fmla="*/ 0 w 434"/>
                <a:gd name="T15" fmla="*/ 0 h 1681"/>
                <a:gd name="T16" fmla="*/ 0 w 434"/>
                <a:gd name="T17" fmla="*/ 0 h 1681"/>
                <a:gd name="T18" fmla="*/ 0 w 434"/>
                <a:gd name="T19" fmla="*/ 0 h 1681"/>
                <a:gd name="T20" fmla="*/ 0 w 434"/>
                <a:gd name="T21" fmla="*/ 0 h 1681"/>
                <a:gd name="T22" fmla="*/ 0 w 434"/>
                <a:gd name="T23" fmla="*/ 0 h 1681"/>
                <a:gd name="T24" fmla="*/ 0 w 434"/>
                <a:gd name="T25" fmla="*/ 0 h 1681"/>
                <a:gd name="T26" fmla="*/ 0 w 434"/>
                <a:gd name="T27" fmla="*/ 0 h 1681"/>
                <a:gd name="T28" fmla="*/ 0 w 434"/>
                <a:gd name="T29" fmla="*/ 0 h 1681"/>
                <a:gd name="T30" fmla="*/ 0 w 434"/>
                <a:gd name="T31" fmla="*/ 0 h 1681"/>
                <a:gd name="T32" fmla="*/ 0 w 434"/>
                <a:gd name="T33" fmla="*/ 0 h 1681"/>
                <a:gd name="T34" fmla="*/ 0 w 434"/>
                <a:gd name="T35" fmla="*/ 0 h 1681"/>
                <a:gd name="T36" fmla="*/ 0 w 434"/>
                <a:gd name="T37" fmla="*/ 0 h 1681"/>
                <a:gd name="T38" fmla="*/ 0 w 434"/>
                <a:gd name="T39" fmla="*/ 0 h 1681"/>
                <a:gd name="T40" fmla="*/ 0 w 434"/>
                <a:gd name="T41" fmla="*/ 0 h 1681"/>
                <a:gd name="T42" fmla="*/ 0 w 434"/>
                <a:gd name="T43" fmla="*/ 0 h 1681"/>
                <a:gd name="T44" fmla="*/ 0 w 434"/>
                <a:gd name="T45" fmla="*/ 0 h 1681"/>
                <a:gd name="T46" fmla="*/ 0 w 434"/>
                <a:gd name="T47" fmla="*/ 0 h 1681"/>
                <a:gd name="T48" fmla="*/ 0 w 434"/>
                <a:gd name="T49" fmla="*/ 0 h 1681"/>
                <a:gd name="T50" fmla="*/ 0 w 434"/>
                <a:gd name="T51" fmla="*/ 0 h 1681"/>
                <a:gd name="T52" fmla="*/ 0 w 434"/>
                <a:gd name="T53" fmla="*/ 0 h 1681"/>
                <a:gd name="T54" fmla="*/ 0 w 434"/>
                <a:gd name="T55" fmla="*/ 0 h 1681"/>
                <a:gd name="T56" fmla="*/ 0 w 434"/>
                <a:gd name="T57" fmla="*/ 0 h 1681"/>
                <a:gd name="T58" fmla="*/ 0 w 434"/>
                <a:gd name="T59" fmla="*/ 0 h 1681"/>
                <a:gd name="T60" fmla="*/ 0 w 434"/>
                <a:gd name="T61" fmla="*/ 0 h 1681"/>
                <a:gd name="T62" fmla="*/ 0 w 434"/>
                <a:gd name="T63" fmla="*/ 0 h 1681"/>
                <a:gd name="T64" fmla="*/ 0 w 434"/>
                <a:gd name="T65" fmla="*/ 0 h 1681"/>
                <a:gd name="T66" fmla="*/ 0 w 434"/>
                <a:gd name="T67" fmla="*/ 0 h 1681"/>
                <a:gd name="T68" fmla="*/ 0 w 434"/>
                <a:gd name="T69" fmla="*/ 0 h 1681"/>
                <a:gd name="T70" fmla="*/ 0 w 434"/>
                <a:gd name="T71" fmla="*/ 0 h 1681"/>
                <a:gd name="T72" fmla="*/ 0 w 434"/>
                <a:gd name="T73" fmla="*/ 0 h 1681"/>
                <a:gd name="T74" fmla="*/ 0 w 434"/>
                <a:gd name="T75" fmla="*/ 0 h 1681"/>
                <a:gd name="T76" fmla="*/ 0 w 434"/>
                <a:gd name="T77" fmla="*/ 0 h 1681"/>
                <a:gd name="T78" fmla="*/ 0 w 434"/>
                <a:gd name="T79" fmla="*/ 0 h 1681"/>
                <a:gd name="T80" fmla="*/ 0 w 434"/>
                <a:gd name="T81" fmla="*/ 0 h 1681"/>
                <a:gd name="T82" fmla="*/ 0 w 434"/>
                <a:gd name="T83" fmla="*/ 0 h 1681"/>
                <a:gd name="T84" fmla="*/ 0 w 434"/>
                <a:gd name="T85" fmla="*/ 0 h 1681"/>
                <a:gd name="T86" fmla="*/ 0 w 434"/>
                <a:gd name="T87" fmla="*/ 0 h 1681"/>
                <a:gd name="T88" fmla="*/ 0 w 434"/>
                <a:gd name="T89" fmla="*/ 0 h 1681"/>
                <a:gd name="T90" fmla="*/ 0 w 434"/>
                <a:gd name="T91" fmla="*/ 0 h 1681"/>
                <a:gd name="T92" fmla="*/ 0 w 434"/>
                <a:gd name="T93" fmla="*/ 0 h 1681"/>
                <a:gd name="T94" fmla="*/ 0 w 434"/>
                <a:gd name="T95" fmla="*/ 0 h 1681"/>
                <a:gd name="T96" fmla="*/ 0 w 434"/>
                <a:gd name="T97" fmla="*/ 0 h 1681"/>
                <a:gd name="T98" fmla="*/ 0 w 434"/>
                <a:gd name="T99" fmla="*/ 0 h 1681"/>
                <a:gd name="T100" fmla="*/ 0 w 434"/>
                <a:gd name="T101" fmla="*/ 0 h 16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4"/>
                <a:gd name="T154" fmla="*/ 0 h 1681"/>
                <a:gd name="T155" fmla="*/ 434 w 434"/>
                <a:gd name="T156" fmla="*/ 1681 h 16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4" h="1681">
                  <a:moveTo>
                    <a:pt x="48" y="19"/>
                  </a:moveTo>
                  <a:lnTo>
                    <a:pt x="48" y="21"/>
                  </a:lnTo>
                  <a:lnTo>
                    <a:pt x="50" y="25"/>
                  </a:lnTo>
                  <a:lnTo>
                    <a:pt x="50" y="29"/>
                  </a:lnTo>
                  <a:lnTo>
                    <a:pt x="51" y="35"/>
                  </a:lnTo>
                  <a:lnTo>
                    <a:pt x="55" y="38"/>
                  </a:lnTo>
                  <a:lnTo>
                    <a:pt x="57" y="44"/>
                  </a:lnTo>
                  <a:lnTo>
                    <a:pt x="61" y="52"/>
                  </a:lnTo>
                  <a:lnTo>
                    <a:pt x="63" y="57"/>
                  </a:lnTo>
                  <a:lnTo>
                    <a:pt x="67" y="63"/>
                  </a:lnTo>
                  <a:lnTo>
                    <a:pt x="72" y="71"/>
                  </a:lnTo>
                  <a:lnTo>
                    <a:pt x="78" y="76"/>
                  </a:lnTo>
                  <a:lnTo>
                    <a:pt x="84" y="84"/>
                  </a:lnTo>
                  <a:lnTo>
                    <a:pt x="89" y="92"/>
                  </a:lnTo>
                  <a:lnTo>
                    <a:pt x="99" y="99"/>
                  </a:lnTo>
                  <a:lnTo>
                    <a:pt x="107" y="105"/>
                  </a:lnTo>
                  <a:lnTo>
                    <a:pt x="114" y="113"/>
                  </a:lnTo>
                  <a:lnTo>
                    <a:pt x="124" y="120"/>
                  </a:lnTo>
                  <a:lnTo>
                    <a:pt x="135" y="126"/>
                  </a:lnTo>
                  <a:lnTo>
                    <a:pt x="139" y="130"/>
                  </a:lnTo>
                  <a:lnTo>
                    <a:pt x="145" y="132"/>
                  </a:lnTo>
                  <a:lnTo>
                    <a:pt x="150" y="135"/>
                  </a:lnTo>
                  <a:lnTo>
                    <a:pt x="158" y="139"/>
                  </a:lnTo>
                  <a:lnTo>
                    <a:pt x="164" y="141"/>
                  </a:lnTo>
                  <a:lnTo>
                    <a:pt x="169" y="143"/>
                  </a:lnTo>
                  <a:lnTo>
                    <a:pt x="177" y="147"/>
                  </a:lnTo>
                  <a:lnTo>
                    <a:pt x="185" y="149"/>
                  </a:lnTo>
                  <a:lnTo>
                    <a:pt x="190" y="151"/>
                  </a:lnTo>
                  <a:lnTo>
                    <a:pt x="198" y="152"/>
                  </a:lnTo>
                  <a:lnTo>
                    <a:pt x="205" y="154"/>
                  </a:lnTo>
                  <a:lnTo>
                    <a:pt x="215" y="156"/>
                  </a:lnTo>
                  <a:lnTo>
                    <a:pt x="221" y="158"/>
                  </a:lnTo>
                  <a:lnTo>
                    <a:pt x="230" y="160"/>
                  </a:lnTo>
                  <a:lnTo>
                    <a:pt x="240" y="160"/>
                  </a:lnTo>
                  <a:lnTo>
                    <a:pt x="247" y="162"/>
                  </a:lnTo>
                  <a:lnTo>
                    <a:pt x="257" y="162"/>
                  </a:lnTo>
                  <a:lnTo>
                    <a:pt x="266" y="164"/>
                  </a:lnTo>
                  <a:lnTo>
                    <a:pt x="276" y="164"/>
                  </a:lnTo>
                  <a:lnTo>
                    <a:pt x="287" y="164"/>
                  </a:lnTo>
                  <a:lnTo>
                    <a:pt x="295" y="164"/>
                  </a:lnTo>
                  <a:lnTo>
                    <a:pt x="306" y="164"/>
                  </a:lnTo>
                  <a:lnTo>
                    <a:pt x="318" y="162"/>
                  </a:lnTo>
                  <a:lnTo>
                    <a:pt x="329" y="162"/>
                  </a:lnTo>
                  <a:lnTo>
                    <a:pt x="329" y="164"/>
                  </a:lnTo>
                  <a:lnTo>
                    <a:pt x="329" y="168"/>
                  </a:lnTo>
                  <a:lnTo>
                    <a:pt x="329" y="173"/>
                  </a:lnTo>
                  <a:lnTo>
                    <a:pt x="329" y="185"/>
                  </a:lnTo>
                  <a:lnTo>
                    <a:pt x="329" y="189"/>
                  </a:lnTo>
                  <a:lnTo>
                    <a:pt x="329" y="196"/>
                  </a:lnTo>
                  <a:lnTo>
                    <a:pt x="329" y="202"/>
                  </a:lnTo>
                  <a:lnTo>
                    <a:pt x="329" y="211"/>
                  </a:lnTo>
                  <a:lnTo>
                    <a:pt x="329" y="219"/>
                  </a:lnTo>
                  <a:lnTo>
                    <a:pt x="329" y="228"/>
                  </a:lnTo>
                  <a:lnTo>
                    <a:pt x="329" y="236"/>
                  </a:lnTo>
                  <a:lnTo>
                    <a:pt x="331" y="248"/>
                  </a:lnTo>
                  <a:lnTo>
                    <a:pt x="331" y="257"/>
                  </a:lnTo>
                  <a:lnTo>
                    <a:pt x="331" y="268"/>
                  </a:lnTo>
                  <a:lnTo>
                    <a:pt x="331" y="280"/>
                  </a:lnTo>
                  <a:lnTo>
                    <a:pt x="331" y="291"/>
                  </a:lnTo>
                  <a:lnTo>
                    <a:pt x="331" y="303"/>
                  </a:lnTo>
                  <a:lnTo>
                    <a:pt x="333" y="316"/>
                  </a:lnTo>
                  <a:lnTo>
                    <a:pt x="333" y="327"/>
                  </a:lnTo>
                  <a:lnTo>
                    <a:pt x="333" y="343"/>
                  </a:lnTo>
                  <a:lnTo>
                    <a:pt x="333" y="356"/>
                  </a:lnTo>
                  <a:lnTo>
                    <a:pt x="333" y="369"/>
                  </a:lnTo>
                  <a:lnTo>
                    <a:pt x="333" y="384"/>
                  </a:lnTo>
                  <a:lnTo>
                    <a:pt x="335" y="400"/>
                  </a:lnTo>
                  <a:lnTo>
                    <a:pt x="335" y="415"/>
                  </a:lnTo>
                  <a:lnTo>
                    <a:pt x="335" y="430"/>
                  </a:lnTo>
                  <a:lnTo>
                    <a:pt x="337" y="447"/>
                  </a:lnTo>
                  <a:lnTo>
                    <a:pt x="337" y="464"/>
                  </a:lnTo>
                  <a:lnTo>
                    <a:pt x="337" y="477"/>
                  </a:lnTo>
                  <a:lnTo>
                    <a:pt x="337" y="495"/>
                  </a:lnTo>
                  <a:lnTo>
                    <a:pt x="337" y="512"/>
                  </a:lnTo>
                  <a:lnTo>
                    <a:pt x="339" y="529"/>
                  </a:lnTo>
                  <a:lnTo>
                    <a:pt x="339" y="546"/>
                  </a:lnTo>
                  <a:lnTo>
                    <a:pt x="339" y="563"/>
                  </a:lnTo>
                  <a:lnTo>
                    <a:pt x="340" y="582"/>
                  </a:lnTo>
                  <a:lnTo>
                    <a:pt x="340" y="599"/>
                  </a:lnTo>
                  <a:lnTo>
                    <a:pt x="340" y="618"/>
                  </a:lnTo>
                  <a:lnTo>
                    <a:pt x="342" y="635"/>
                  </a:lnTo>
                  <a:lnTo>
                    <a:pt x="342" y="652"/>
                  </a:lnTo>
                  <a:lnTo>
                    <a:pt x="344" y="671"/>
                  </a:lnTo>
                  <a:lnTo>
                    <a:pt x="344" y="688"/>
                  </a:lnTo>
                  <a:lnTo>
                    <a:pt x="346" y="707"/>
                  </a:lnTo>
                  <a:lnTo>
                    <a:pt x="346" y="726"/>
                  </a:lnTo>
                  <a:lnTo>
                    <a:pt x="348" y="744"/>
                  </a:lnTo>
                  <a:lnTo>
                    <a:pt x="348" y="763"/>
                  </a:lnTo>
                  <a:lnTo>
                    <a:pt x="348" y="780"/>
                  </a:lnTo>
                  <a:lnTo>
                    <a:pt x="350" y="799"/>
                  </a:lnTo>
                  <a:lnTo>
                    <a:pt x="350" y="818"/>
                  </a:lnTo>
                  <a:lnTo>
                    <a:pt x="350" y="835"/>
                  </a:lnTo>
                  <a:lnTo>
                    <a:pt x="352" y="852"/>
                  </a:lnTo>
                  <a:lnTo>
                    <a:pt x="352" y="871"/>
                  </a:lnTo>
                  <a:lnTo>
                    <a:pt x="354" y="888"/>
                  </a:lnTo>
                  <a:lnTo>
                    <a:pt x="354" y="905"/>
                  </a:lnTo>
                  <a:lnTo>
                    <a:pt x="356" y="922"/>
                  </a:lnTo>
                  <a:lnTo>
                    <a:pt x="356" y="941"/>
                  </a:lnTo>
                  <a:lnTo>
                    <a:pt x="358" y="958"/>
                  </a:lnTo>
                  <a:lnTo>
                    <a:pt x="359" y="975"/>
                  </a:lnTo>
                  <a:lnTo>
                    <a:pt x="361" y="993"/>
                  </a:lnTo>
                  <a:lnTo>
                    <a:pt x="361" y="1010"/>
                  </a:lnTo>
                  <a:lnTo>
                    <a:pt x="363" y="1027"/>
                  </a:lnTo>
                  <a:lnTo>
                    <a:pt x="434" y="1681"/>
                  </a:lnTo>
                  <a:lnTo>
                    <a:pt x="430" y="1681"/>
                  </a:lnTo>
                  <a:lnTo>
                    <a:pt x="426" y="1679"/>
                  </a:lnTo>
                  <a:lnTo>
                    <a:pt x="416" y="1675"/>
                  </a:lnTo>
                  <a:lnTo>
                    <a:pt x="407" y="1673"/>
                  </a:lnTo>
                  <a:lnTo>
                    <a:pt x="401" y="1669"/>
                  </a:lnTo>
                  <a:lnTo>
                    <a:pt x="396" y="1667"/>
                  </a:lnTo>
                  <a:lnTo>
                    <a:pt x="388" y="1664"/>
                  </a:lnTo>
                  <a:lnTo>
                    <a:pt x="380" y="1660"/>
                  </a:lnTo>
                  <a:lnTo>
                    <a:pt x="373" y="1656"/>
                  </a:lnTo>
                  <a:lnTo>
                    <a:pt x="365" y="1654"/>
                  </a:lnTo>
                  <a:lnTo>
                    <a:pt x="358" y="1650"/>
                  </a:lnTo>
                  <a:lnTo>
                    <a:pt x="350" y="1646"/>
                  </a:lnTo>
                  <a:lnTo>
                    <a:pt x="340" y="1641"/>
                  </a:lnTo>
                  <a:lnTo>
                    <a:pt x="333" y="1635"/>
                  </a:lnTo>
                  <a:lnTo>
                    <a:pt x="323" y="1629"/>
                  </a:lnTo>
                  <a:lnTo>
                    <a:pt x="316" y="1626"/>
                  </a:lnTo>
                  <a:lnTo>
                    <a:pt x="306" y="1618"/>
                  </a:lnTo>
                  <a:lnTo>
                    <a:pt x="299" y="1612"/>
                  </a:lnTo>
                  <a:lnTo>
                    <a:pt x="289" y="1607"/>
                  </a:lnTo>
                  <a:lnTo>
                    <a:pt x="281" y="1601"/>
                  </a:lnTo>
                  <a:lnTo>
                    <a:pt x="272" y="1591"/>
                  </a:lnTo>
                  <a:lnTo>
                    <a:pt x="264" y="1586"/>
                  </a:lnTo>
                  <a:lnTo>
                    <a:pt x="257" y="1576"/>
                  </a:lnTo>
                  <a:lnTo>
                    <a:pt x="251" y="1570"/>
                  </a:lnTo>
                  <a:lnTo>
                    <a:pt x="243" y="1561"/>
                  </a:lnTo>
                  <a:lnTo>
                    <a:pt x="238" y="1553"/>
                  </a:lnTo>
                  <a:lnTo>
                    <a:pt x="230" y="1544"/>
                  </a:lnTo>
                  <a:lnTo>
                    <a:pt x="226" y="1536"/>
                  </a:lnTo>
                  <a:lnTo>
                    <a:pt x="78" y="599"/>
                  </a:lnTo>
                  <a:lnTo>
                    <a:pt x="0" y="80"/>
                  </a:lnTo>
                  <a:lnTo>
                    <a:pt x="0" y="78"/>
                  </a:lnTo>
                  <a:lnTo>
                    <a:pt x="0" y="75"/>
                  </a:lnTo>
                  <a:lnTo>
                    <a:pt x="2" y="67"/>
                  </a:lnTo>
                  <a:lnTo>
                    <a:pt x="4" y="61"/>
                  </a:lnTo>
                  <a:lnTo>
                    <a:pt x="6" y="52"/>
                  </a:lnTo>
                  <a:lnTo>
                    <a:pt x="10" y="42"/>
                  </a:lnTo>
                  <a:lnTo>
                    <a:pt x="13" y="35"/>
                  </a:lnTo>
                  <a:lnTo>
                    <a:pt x="17" y="25"/>
                  </a:lnTo>
                  <a:lnTo>
                    <a:pt x="21" y="18"/>
                  </a:lnTo>
                  <a:lnTo>
                    <a:pt x="25" y="10"/>
                  </a:lnTo>
                  <a:lnTo>
                    <a:pt x="29" y="4"/>
                  </a:lnTo>
                  <a:lnTo>
                    <a:pt x="32" y="2"/>
                  </a:lnTo>
                  <a:lnTo>
                    <a:pt x="36" y="0"/>
                  </a:lnTo>
                  <a:lnTo>
                    <a:pt x="40" y="2"/>
                  </a:lnTo>
                  <a:lnTo>
                    <a:pt x="42" y="6"/>
                  </a:lnTo>
                  <a:lnTo>
                    <a:pt x="44" y="10"/>
                  </a:lnTo>
                  <a:lnTo>
                    <a:pt x="46" y="14"/>
                  </a:lnTo>
                  <a:lnTo>
                    <a:pt x="48" y="19"/>
                  </a:lnTo>
                  <a:close/>
                </a:path>
              </a:pathLst>
            </a:custGeom>
            <a:solidFill>
              <a:srgbClr val="BF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2" name="Freeform 20"/>
            <p:cNvSpPr>
              <a:spLocks/>
            </p:cNvSpPr>
            <p:nvPr/>
          </p:nvSpPr>
          <p:spPr bwMode="auto">
            <a:xfrm>
              <a:off x="3369" y="1532"/>
              <a:ext cx="503" cy="1018"/>
            </a:xfrm>
            <a:custGeom>
              <a:avLst/>
              <a:gdLst>
                <a:gd name="T0" fmla="*/ 1 w 1006"/>
                <a:gd name="T1" fmla="*/ 0 h 2038"/>
                <a:gd name="T2" fmla="*/ 1 w 1006"/>
                <a:gd name="T3" fmla="*/ 0 h 2038"/>
                <a:gd name="T4" fmla="*/ 1 w 1006"/>
                <a:gd name="T5" fmla="*/ 0 h 2038"/>
                <a:gd name="T6" fmla="*/ 1 w 1006"/>
                <a:gd name="T7" fmla="*/ 0 h 2038"/>
                <a:gd name="T8" fmla="*/ 1 w 1006"/>
                <a:gd name="T9" fmla="*/ 0 h 2038"/>
                <a:gd name="T10" fmla="*/ 1 w 1006"/>
                <a:gd name="T11" fmla="*/ 0 h 2038"/>
                <a:gd name="T12" fmla="*/ 1 w 1006"/>
                <a:gd name="T13" fmla="*/ 0 h 2038"/>
                <a:gd name="T14" fmla="*/ 1 w 1006"/>
                <a:gd name="T15" fmla="*/ 0 h 2038"/>
                <a:gd name="T16" fmla="*/ 1 w 1006"/>
                <a:gd name="T17" fmla="*/ 0 h 2038"/>
                <a:gd name="T18" fmla="*/ 1 w 1006"/>
                <a:gd name="T19" fmla="*/ 0 h 2038"/>
                <a:gd name="T20" fmla="*/ 1 w 1006"/>
                <a:gd name="T21" fmla="*/ 0 h 2038"/>
                <a:gd name="T22" fmla="*/ 1 w 1006"/>
                <a:gd name="T23" fmla="*/ 0 h 2038"/>
                <a:gd name="T24" fmla="*/ 1 w 1006"/>
                <a:gd name="T25" fmla="*/ 0 h 2038"/>
                <a:gd name="T26" fmla="*/ 1 w 1006"/>
                <a:gd name="T27" fmla="*/ 0 h 2038"/>
                <a:gd name="T28" fmla="*/ 1 w 1006"/>
                <a:gd name="T29" fmla="*/ 0 h 2038"/>
                <a:gd name="T30" fmla="*/ 1 w 1006"/>
                <a:gd name="T31" fmla="*/ 0 h 2038"/>
                <a:gd name="T32" fmla="*/ 1 w 1006"/>
                <a:gd name="T33" fmla="*/ 0 h 2038"/>
                <a:gd name="T34" fmla="*/ 1 w 1006"/>
                <a:gd name="T35" fmla="*/ 0 h 2038"/>
                <a:gd name="T36" fmla="*/ 1 w 1006"/>
                <a:gd name="T37" fmla="*/ 0 h 2038"/>
                <a:gd name="T38" fmla="*/ 1 w 1006"/>
                <a:gd name="T39" fmla="*/ 0 h 2038"/>
                <a:gd name="T40" fmla="*/ 1 w 1006"/>
                <a:gd name="T41" fmla="*/ 0 h 2038"/>
                <a:gd name="T42" fmla="*/ 1 w 1006"/>
                <a:gd name="T43" fmla="*/ 0 h 2038"/>
                <a:gd name="T44" fmla="*/ 1 w 1006"/>
                <a:gd name="T45" fmla="*/ 0 h 2038"/>
                <a:gd name="T46" fmla="*/ 1 w 1006"/>
                <a:gd name="T47" fmla="*/ 0 h 2038"/>
                <a:gd name="T48" fmla="*/ 1 w 1006"/>
                <a:gd name="T49" fmla="*/ 0 h 2038"/>
                <a:gd name="T50" fmla="*/ 1 w 1006"/>
                <a:gd name="T51" fmla="*/ 0 h 2038"/>
                <a:gd name="T52" fmla="*/ 1 w 1006"/>
                <a:gd name="T53" fmla="*/ 0 h 2038"/>
                <a:gd name="T54" fmla="*/ 1 w 1006"/>
                <a:gd name="T55" fmla="*/ 0 h 2038"/>
                <a:gd name="T56" fmla="*/ 1 w 1006"/>
                <a:gd name="T57" fmla="*/ 0 h 2038"/>
                <a:gd name="T58" fmla="*/ 1 w 1006"/>
                <a:gd name="T59" fmla="*/ 0 h 2038"/>
                <a:gd name="T60" fmla="*/ 1 w 1006"/>
                <a:gd name="T61" fmla="*/ 0 h 2038"/>
                <a:gd name="T62" fmla="*/ 1 w 1006"/>
                <a:gd name="T63" fmla="*/ 0 h 2038"/>
                <a:gd name="T64" fmla="*/ 1 w 1006"/>
                <a:gd name="T65" fmla="*/ 0 h 2038"/>
                <a:gd name="T66" fmla="*/ 1 w 1006"/>
                <a:gd name="T67" fmla="*/ 0 h 2038"/>
                <a:gd name="T68" fmla="*/ 1 w 1006"/>
                <a:gd name="T69" fmla="*/ 0 h 2038"/>
                <a:gd name="T70" fmla="*/ 1 w 1006"/>
                <a:gd name="T71" fmla="*/ 0 h 2038"/>
                <a:gd name="T72" fmla="*/ 1 w 1006"/>
                <a:gd name="T73" fmla="*/ 0 h 2038"/>
                <a:gd name="T74" fmla="*/ 1 w 1006"/>
                <a:gd name="T75" fmla="*/ 0 h 2038"/>
                <a:gd name="T76" fmla="*/ 1 w 1006"/>
                <a:gd name="T77" fmla="*/ 0 h 2038"/>
                <a:gd name="T78" fmla="*/ 1 w 1006"/>
                <a:gd name="T79" fmla="*/ 0 h 2038"/>
                <a:gd name="T80" fmla="*/ 1 w 1006"/>
                <a:gd name="T81" fmla="*/ 0 h 2038"/>
                <a:gd name="T82" fmla="*/ 1 w 1006"/>
                <a:gd name="T83" fmla="*/ 0 h 2038"/>
                <a:gd name="T84" fmla="*/ 1 w 1006"/>
                <a:gd name="T85" fmla="*/ 0 h 2038"/>
                <a:gd name="T86" fmla="*/ 1 w 1006"/>
                <a:gd name="T87" fmla="*/ 0 h 2038"/>
                <a:gd name="T88" fmla="*/ 1 w 1006"/>
                <a:gd name="T89" fmla="*/ 0 h 2038"/>
                <a:gd name="T90" fmla="*/ 1 w 1006"/>
                <a:gd name="T91" fmla="*/ 0 h 2038"/>
                <a:gd name="T92" fmla="*/ 1 w 1006"/>
                <a:gd name="T93" fmla="*/ 0 h 2038"/>
                <a:gd name="T94" fmla="*/ 1 w 1006"/>
                <a:gd name="T95" fmla="*/ 0 h 2038"/>
                <a:gd name="T96" fmla="*/ 1 w 1006"/>
                <a:gd name="T97" fmla="*/ 0 h 2038"/>
                <a:gd name="T98" fmla="*/ 1 w 1006"/>
                <a:gd name="T99" fmla="*/ 0 h 2038"/>
                <a:gd name="T100" fmla="*/ 1 w 1006"/>
                <a:gd name="T101" fmla="*/ 0 h 2038"/>
                <a:gd name="T102" fmla="*/ 1 w 1006"/>
                <a:gd name="T103" fmla="*/ 0 h 2038"/>
                <a:gd name="T104" fmla="*/ 1 w 1006"/>
                <a:gd name="T105" fmla="*/ 0 h 2038"/>
                <a:gd name="T106" fmla="*/ 1 w 1006"/>
                <a:gd name="T107" fmla="*/ 0 h 2038"/>
                <a:gd name="T108" fmla="*/ 1 w 1006"/>
                <a:gd name="T109" fmla="*/ 0 h 2038"/>
                <a:gd name="T110" fmla="*/ 0 w 1006"/>
                <a:gd name="T111" fmla="*/ 0 h 203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06"/>
                <a:gd name="T169" fmla="*/ 0 h 2038"/>
                <a:gd name="T170" fmla="*/ 1006 w 1006"/>
                <a:gd name="T171" fmla="*/ 2038 h 203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06" h="2038">
                  <a:moveTo>
                    <a:pt x="0" y="538"/>
                  </a:moveTo>
                  <a:lnTo>
                    <a:pt x="998" y="0"/>
                  </a:lnTo>
                  <a:lnTo>
                    <a:pt x="1006" y="363"/>
                  </a:lnTo>
                  <a:lnTo>
                    <a:pt x="1002" y="363"/>
                  </a:lnTo>
                  <a:lnTo>
                    <a:pt x="998" y="363"/>
                  </a:lnTo>
                  <a:lnTo>
                    <a:pt x="993" y="363"/>
                  </a:lnTo>
                  <a:lnTo>
                    <a:pt x="989" y="365"/>
                  </a:lnTo>
                  <a:lnTo>
                    <a:pt x="981" y="367"/>
                  </a:lnTo>
                  <a:lnTo>
                    <a:pt x="976" y="369"/>
                  </a:lnTo>
                  <a:lnTo>
                    <a:pt x="968" y="371"/>
                  </a:lnTo>
                  <a:lnTo>
                    <a:pt x="960" y="373"/>
                  </a:lnTo>
                  <a:lnTo>
                    <a:pt x="951" y="377"/>
                  </a:lnTo>
                  <a:lnTo>
                    <a:pt x="941" y="379"/>
                  </a:lnTo>
                  <a:lnTo>
                    <a:pt x="930" y="381"/>
                  </a:lnTo>
                  <a:lnTo>
                    <a:pt x="920" y="384"/>
                  </a:lnTo>
                  <a:lnTo>
                    <a:pt x="909" y="386"/>
                  </a:lnTo>
                  <a:lnTo>
                    <a:pt x="898" y="390"/>
                  </a:lnTo>
                  <a:lnTo>
                    <a:pt x="884" y="394"/>
                  </a:lnTo>
                  <a:lnTo>
                    <a:pt x="871" y="398"/>
                  </a:lnTo>
                  <a:lnTo>
                    <a:pt x="858" y="401"/>
                  </a:lnTo>
                  <a:lnTo>
                    <a:pt x="844" y="405"/>
                  </a:lnTo>
                  <a:lnTo>
                    <a:pt x="829" y="409"/>
                  </a:lnTo>
                  <a:lnTo>
                    <a:pt x="814" y="415"/>
                  </a:lnTo>
                  <a:lnTo>
                    <a:pt x="799" y="419"/>
                  </a:lnTo>
                  <a:lnTo>
                    <a:pt x="785" y="424"/>
                  </a:lnTo>
                  <a:lnTo>
                    <a:pt x="768" y="430"/>
                  </a:lnTo>
                  <a:lnTo>
                    <a:pt x="753" y="434"/>
                  </a:lnTo>
                  <a:lnTo>
                    <a:pt x="736" y="441"/>
                  </a:lnTo>
                  <a:lnTo>
                    <a:pt x="721" y="447"/>
                  </a:lnTo>
                  <a:lnTo>
                    <a:pt x="704" y="451"/>
                  </a:lnTo>
                  <a:lnTo>
                    <a:pt x="687" y="457"/>
                  </a:lnTo>
                  <a:lnTo>
                    <a:pt x="669" y="464"/>
                  </a:lnTo>
                  <a:lnTo>
                    <a:pt x="654" y="472"/>
                  </a:lnTo>
                  <a:lnTo>
                    <a:pt x="635" y="477"/>
                  </a:lnTo>
                  <a:lnTo>
                    <a:pt x="618" y="483"/>
                  </a:lnTo>
                  <a:lnTo>
                    <a:pt x="601" y="491"/>
                  </a:lnTo>
                  <a:lnTo>
                    <a:pt x="584" y="498"/>
                  </a:lnTo>
                  <a:lnTo>
                    <a:pt x="567" y="504"/>
                  </a:lnTo>
                  <a:lnTo>
                    <a:pt x="550" y="512"/>
                  </a:lnTo>
                  <a:lnTo>
                    <a:pt x="533" y="519"/>
                  </a:lnTo>
                  <a:lnTo>
                    <a:pt x="517" y="529"/>
                  </a:lnTo>
                  <a:lnTo>
                    <a:pt x="498" y="534"/>
                  </a:lnTo>
                  <a:lnTo>
                    <a:pt x="483" y="542"/>
                  </a:lnTo>
                  <a:lnTo>
                    <a:pt x="466" y="552"/>
                  </a:lnTo>
                  <a:lnTo>
                    <a:pt x="451" y="559"/>
                  </a:lnTo>
                  <a:lnTo>
                    <a:pt x="436" y="569"/>
                  </a:lnTo>
                  <a:lnTo>
                    <a:pt x="419" y="578"/>
                  </a:lnTo>
                  <a:lnTo>
                    <a:pt x="405" y="586"/>
                  </a:lnTo>
                  <a:lnTo>
                    <a:pt x="390" y="595"/>
                  </a:lnTo>
                  <a:lnTo>
                    <a:pt x="375" y="605"/>
                  </a:lnTo>
                  <a:lnTo>
                    <a:pt x="361" y="614"/>
                  </a:lnTo>
                  <a:lnTo>
                    <a:pt x="348" y="622"/>
                  </a:lnTo>
                  <a:lnTo>
                    <a:pt x="335" y="631"/>
                  </a:lnTo>
                  <a:lnTo>
                    <a:pt x="322" y="641"/>
                  </a:lnTo>
                  <a:lnTo>
                    <a:pt x="310" y="650"/>
                  </a:lnTo>
                  <a:lnTo>
                    <a:pt x="299" y="660"/>
                  </a:lnTo>
                  <a:lnTo>
                    <a:pt x="289" y="671"/>
                  </a:lnTo>
                  <a:lnTo>
                    <a:pt x="278" y="681"/>
                  </a:lnTo>
                  <a:lnTo>
                    <a:pt x="270" y="692"/>
                  </a:lnTo>
                  <a:lnTo>
                    <a:pt x="259" y="702"/>
                  </a:lnTo>
                  <a:lnTo>
                    <a:pt x="253" y="713"/>
                  </a:lnTo>
                  <a:lnTo>
                    <a:pt x="244" y="723"/>
                  </a:lnTo>
                  <a:lnTo>
                    <a:pt x="238" y="734"/>
                  </a:lnTo>
                  <a:lnTo>
                    <a:pt x="232" y="745"/>
                  </a:lnTo>
                  <a:lnTo>
                    <a:pt x="228" y="757"/>
                  </a:lnTo>
                  <a:lnTo>
                    <a:pt x="225" y="759"/>
                  </a:lnTo>
                  <a:lnTo>
                    <a:pt x="221" y="764"/>
                  </a:lnTo>
                  <a:lnTo>
                    <a:pt x="217" y="768"/>
                  </a:lnTo>
                  <a:lnTo>
                    <a:pt x="215" y="776"/>
                  </a:lnTo>
                  <a:lnTo>
                    <a:pt x="213" y="778"/>
                  </a:lnTo>
                  <a:lnTo>
                    <a:pt x="213" y="782"/>
                  </a:lnTo>
                  <a:lnTo>
                    <a:pt x="211" y="787"/>
                  </a:lnTo>
                  <a:lnTo>
                    <a:pt x="211" y="793"/>
                  </a:lnTo>
                  <a:lnTo>
                    <a:pt x="209" y="799"/>
                  </a:lnTo>
                  <a:lnTo>
                    <a:pt x="209" y="804"/>
                  </a:lnTo>
                  <a:lnTo>
                    <a:pt x="207" y="810"/>
                  </a:lnTo>
                  <a:lnTo>
                    <a:pt x="207" y="820"/>
                  </a:lnTo>
                  <a:lnTo>
                    <a:pt x="206" y="827"/>
                  </a:lnTo>
                  <a:lnTo>
                    <a:pt x="206" y="837"/>
                  </a:lnTo>
                  <a:lnTo>
                    <a:pt x="206" y="841"/>
                  </a:lnTo>
                  <a:lnTo>
                    <a:pt x="206" y="844"/>
                  </a:lnTo>
                  <a:lnTo>
                    <a:pt x="206" y="850"/>
                  </a:lnTo>
                  <a:lnTo>
                    <a:pt x="206" y="858"/>
                  </a:lnTo>
                  <a:lnTo>
                    <a:pt x="204" y="861"/>
                  </a:lnTo>
                  <a:lnTo>
                    <a:pt x="204" y="867"/>
                  </a:lnTo>
                  <a:lnTo>
                    <a:pt x="204" y="873"/>
                  </a:lnTo>
                  <a:lnTo>
                    <a:pt x="204" y="880"/>
                  </a:lnTo>
                  <a:lnTo>
                    <a:pt x="204" y="886"/>
                  </a:lnTo>
                  <a:lnTo>
                    <a:pt x="204" y="894"/>
                  </a:lnTo>
                  <a:lnTo>
                    <a:pt x="204" y="901"/>
                  </a:lnTo>
                  <a:lnTo>
                    <a:pt x="204" y="909"/>
                  </a:lnTo>
                  <a:lnTo>
                    <a:pt x="204" y="915"/>
                  </a:lnTo>
                  <a:lnTo>
                    <a:pt x="204" y="924"/>
                  </a:lnTo>
                  <a:lnTo>
                    <a:pt x="204" y="930"/>
                  </a:lnTo>
                  <a:lnTo>
                    <a:pt x="204" y="939"/>
                  </a:lnTo>
                  <a:lnTo>
                    <a:pt x="204" y="949"/>
                  </a:lnTo>
                  <a:lnTo>
                    <a:pt x="206" y="956"/>
                  </a:lnTo>
                  <a:lnTo>
                    <a:pt x="206" y="966"/>
                  </a:lnTo>
                  <a:lnTo>
                    <a:pt x="207" y="975"/>
                  </a:lnTo>
                  <a:lnTo>
                    <a:pt x="207" y="985"/>
                  </a:lnTo>
                  <a:lnTo>
                    <a:pt x="207" y="994"/>
                  </a:lnTo>
                  <a:lnTo>
                    <a:pt x="207" y="1004"/>
                  </a:lnTo>
                  <a:lnTo>
                    <a:pt x="207" y="1015"/>
                  </a:lnTo>
                  <a:lnTo>
                    <a:pt x="207" y="1025"/>
                  </a:lnTo>
                  <a:lnTo>
                    <a:pt x="209" y="1036"/>
                  </a:lnTo>
                  <a:lnTo>
                    <a:pt x="209" y="1046"/>
                  </a:lnTo>
                  <a:lnTo>
                    <a:pt x="211" y="1059"/>
                  </a:lnTo>
                  <a:lnTo>
                    <a:pt x="211" y="1069"/>
                  </a:lnTo>
                  <a:lnTo>
                    <a:pt x="211" y="1080"/>
                  </a:lnTo>
                  <a:lnTo>
                    <a:pt x="213" y="1091"/>
                  </a:lnTo>
                  <a:lnTo>
                    <a:pt x="213" y="1105"/>
                  </a:lnTo>
                  <a:lnTo>
                    <a:pt x="213" y="1116"/>
                  </a:lnTo>
                  <a:lnTo>
                    <a:pt x="215" y="1128"/>
                  </a:lnTo>
                  <a:lnTo>
                    <a:pt x="215" y="1141"/>
                  </a:lnTo>
                  <a:lnTo>
                    <a:pt x="217" y="1152"/>
                  </a:lnTo>
                  <a:lnTo>
                    <a:pt x="217" y="1166"/>
                  </a:lnTo>
                  <a:lnTo>
                    <a:pt x="221" y="1177"/>
                  </a:lnTo>
                  <a:lnTo>
                    <a:pt x="221" y="1188"/>
                  </a:lnTo>
                  <a:lnTo>
                    <a:pt x="223" y="1202"/>
                  </a:lnTo>
                  <a:lnTo>
                    <a:pt x="223" y="1213"/>
                  </a:lnTo>
                  <a:lnTo>
                    <a:pt x="225" y="1226"/>
                  </a:lnTo>
                  <a:lnTo>
                    <a:pt x="225" y="1238"/>
                  </a:lnTo>
                  <a:lnTo>
                    <a:pt x="226" y="1251"/>
                  </a:lnTo>
                  <a:lnTo>
                    <a:pt x="226" y="1262"/>
                  </a:lnTo>
                  <a:lnTo>
                    <a:pt x="228" y="1276"/>
                  </a:lnTo>
                  <a:lnTo>
                    <a:pt x="228" y="1287"/>
                  </a:lnTo>
                  <a:lnTo>
                    <a:pt x="230" y="1300"/>
                  </a:lnTo>
                  <a:lnTo>
                    <a:pt x="232" y="1312"/>
                  </a:lnTo>
                  <a:lnTo>
                    <a:pt x="234" y="1323"/>
                  </a:lnTo>
                  <a:lnTo>
                    <a:pt x="234" y="1335"/>
                  </a:lnTo>
                  <a:lnTo>
                    <a:pt x="236" y="1348"/>
                  </a:lnTo>
                  <a:lnTo>
                    <a:pt x="236" y="1359"/>
                  </a:lnTo>
                  <a:lnTo>
                    <a:pt x="238" y="1369"/>
                  </a:lnTo>
                  <a:lnTo>
                    <a:pt x="238" y="1380"/>
                  </a:lnTo>
                  <a:lnTo>
                    <a:pt x="240" y="1392"/>
                  </a:lnTo>
                  <a:lnTo>
                    <a:pt x="240" y="1403"/>
                  </a:lnTo>
                  <a:lnTo>
                    <a:pt x="242" y="1413"/>
                  </a:lnTo>
                  <a:lnTo>
                    <a:pt x="242" y="1422"/>
                  </a:lnTo>
                  <a:lnTo>
                    <a:pt x="244" y="1434"/>
                  </a:lnTo>
                  <a:lnTo>
                    <a:pt x="244" y="1443"/>
                  </a:lnTo>
                  <a:lnTo>
                    <a:pt x="247" y="1453"/>
                  </a:lnTo>
                  <a:lnTo>
                    <a:pt x="247" y="1462"/>
                  </a:lnTo>
                  <a:lnTo>
                    <a:pt x="249" y="1472"/>
                  </a:lnTo>
                  <a:lnTo>
                    <a:pt x="249" y="1479"/>
                  </a:lnTo>
                  <a:lnTo>
                    <a:pt x="251" y="1489"/>
                  </a:lnTo>
                  <a:lnTo>
                    <a:pt x="251" y="1496"/>
                  </a:lnTo>
                  <a:lnTo>
                    <a:pt x="253" y="1506"/>
                  </a:lnTo>
                  <a:lnTo>
                    <a:pt x="253" y="1513"/>
                  </a:lnTo>
                  <a:lnTo>
                    <a:pt x="253" y="1519"/>
                  </a:lnTo>
                  <a:lnTo>
                    <a:pt x="253" y="1525"/>
                  </a:lnTo>
                  <a:lnTo>
                    <a:pt x="255" y="1532"/>
                  </a:lnTo>
                  <a:lnTo>
                    <a:pt x="255" y="1538"/>
                  </a:lnTo>
                  <a:lnTo>
                    <a:pt x="255" y="1544"/>
                  </a:lnTo>
                  <a:lnTo>
                    <a:pt x="257" y="1548"/>
                  </a:lnTo>
                  <a:lnTo>
                    <a:pt x="257" y="1553"/>
                  </a:lnTo>
                  <a:lnTo>
                    <a:pt x="259" y="1561"/>
                  </a:lnTo>
                  <a:lnTo>
                    <a:pt x="259" y="1567"/>
                  </a:lnTo>
                  <a:lnTo>
                    <a:pt x="259" y="1568"/>
                  </a:lnTo>
                  <a:lnTo>
                    <a:pt x="261" y="1570"/>
                  </a:lnTo>
                  <a:lnTo>
                    <a:pt x="314" y="1937"/>
                  </a:lnTo>
                  <a:lnTo>
                    <a:pt x="160" y="2038"/>
                  </a:lnTo>
                  <a:lnTo>
                    <a:pt x="158" y="2034"/>
                  </a:lnTo>
                  <a:lnTo>
                    <a:pt x="158" y="2028"/>
                  </a:lnTo>
                  <a:lnTo>
                    <a:pt x="156" y="2025"/>
                  </a:lnTo>
                  <a:lnTo>
                    <a:pt x="156" y="2019"/>
                  </a:lnTo>
                  <a:lnTo>
                    <a:pt x="154" y="2013"/>
                  </a:lnTo>
                  <a:lnTo>
                    <a:pt x="154" y="2008"/>
                  </a:lnTo>
                  <a:lnTo>
                    <a:pt x="152" y="1998"/>
                  </a:lnTo>
                  <a:lnTo>
                    <a:pt x="150" y="1990"/>
                  </a:lnTo>
                  <a:lnTo>
                    <a:pt x="149" y="1981"/>
                  </a:lnTo>
                  <a:lnTo>
                    <a:pt x="149" y="1973"/>
                  </a:lnTo>
                  <a:lnTo>
                    <a:pt x="147" y="1960"/>
                  </a:lnTo>
                  <a:lnTo>
                    <a:pt x="145" y="1951"/>
                  </a:lnTo>
                  <a:lnTo>
                    <a:pt x="143" y="1937"/>
                  </a:lnTo>
                  <a:lnTo>
                    <a:pt x="141" y="1926"/>
                  </a:lnTo>
                  <a:lnTo>
                    <a:pt x="139" y="1913"/>
                  </a:lnTo>
                  <a:lnTo>
                    <a:pt x="137" y="1897"/>
                  </a:lnTo>
                  <a:lnTo>
                    <a:pt x="133" y="1884"/>
                  </a:lnTo>
                  <a:lnTo>
                    <a:pt x="131" y="1869"/>
                  </a:lnTo>
                  <a:lnTo>
                    <a:pt x="128" y="1852"/>
                  </a:lnTo>
                  <a:lnTo>
                    <a:pt x="126" y="1835"/>
                  </a:lnTo>
                  <a:lnTo>
                    <a:pt x="124" y="1819"/>
                  </a:lnTo>
                  <a:lnTo>
                    <a:pt x="122" y="1802"/>
                  </a:lnTo>
                  <a:lnTo>
                    <a:pt x="118" y="1783"/>
                  </a:lnTo>
                  <a:lnTo>
                    <a:pt x="116" y="1764"/>
                  </a:lnTo>
                  <a:lnTo>
                    <a:pt x="112" y="1745"/>
                  </a:lnTo>
                  <a:lnTo>
                    <a:pt x="111" y="1726"/>
                  </a:lnTo>
                  <a:lnTo>
                    <a:pt x="109" y="1707"/>
                  </a:lnTo>
                  <a:lnTo>
                    <a:pt x="105" y="1686"/>
                  </a:lnTo>
                  <a:lnTo>
                    <a:pt x="101" y="1665"/>
                  </a:lnTo>
                  <a:lnTo>
                    <a:pt x="99" y="1646"/>
                  </a:lnTo>
                  <a:lnTo>
                    <a:pt x="95" y="1624"/>
                  </a:lnTo>
                  <a:lnTo>
                    <a:pt x="93" y="1603"/>
                  </a:lnTo>
                  <a:lnTo>
                    <a:pt x="90" y="1580"/>
                  </a:lnTo>
                  <a:lnTo>
                    <a:pt x="88" y="1557"/>
                  </a:lnTo>
                  <a:lnTo>
                    <a:pt x="84" y="1534"/>
                  </a:lnTo>
                  <a:lnTo>
                    <a:pt x="80" y="1511"/>
                  </a:lnTo>
                  <a:lnTo>
                    <a:pt x="78" y="1489"/>
                  </a:lnTo>
                  <a:lnTo>
                    <a:pt x="74" y="1464"/>
                  </a:lnTo>
                  <a:lnTo>
                    <a:pt x="72" y="1441"/>
                  </a:lnTo>
                  <a:lnTo>
                    <a:pt x="69" y="1416"/>
                  </a:lnTo>
                  <a:lnTo>
                    <a:pt x="67" y="1394"/>
                  </a:lnTo>
                  <a:lnTo>
                    <a:pt x="63" y="1369"/>
                  </a:lnTo>
                  <a:lnTo>
                    <a:pt x="59" y="1344"/>
                  </a:lnTo>
                  <a:lnTo>
                    <a:pt x="57" y="1321"/>
                  </a:lnTo>
                  <a:lnTo>
                    <a:pt x="53" y="1297"/>
                  </a:lnTo>
                  <a:lnTo>
                    <a:pt x="52" y="1272"/>
                  </a:lnTo>
                  <a:lnTo>
                    <a:pt x="50" y="1245"/>
                  </a:lnTo>
                  <a:lnTo>
                    <a:pt x="46" y="1223"/>
                  </a:lnTo>
                  <a:lnTo>
                    <a:pt x="44" y="1196"/>
                  </a:lnTo>
                  <a:lnTo>
                    <a:pt x="42" y="1173"/>
                  </a:lnTo>
                  <a:lnTo>
                    <a:pt x="38" y="1148"/>
                  </a:lnTo>
                  <a:lnTo>
                    <a:pt x="36" y="1124"/>
                  </a:lnTo>
                  <a:lnTo>
                    <a:pt x="34" y="1099"/>
                  </a:lnTo>
                  <a:lnTo>
                    <a:pt x="33" y="1074"/>
                  </a:lnTo>
                  <a:lnTo>
                    <a:pt x="29" y="1050"/>
                  </a:lnTo>
                  <a:lnTo>
                    <a:pt x="27" y="1025"/>
                  </a:lnTo>
                  <a:lnTo>
                    <a:pt x="25" y="1000"/>
                  </a:lnTo>
                  <a:lnTo>
                    <a:pt x="23" y="977"/>
                  </a:lnTo>
                  <a:lnTo>
                    <a:pt x="21" y="953"/>
                  </a:lnTo>
                  <a:lnTo>
                    <a:pt x="21" y="930"/>
                  </a:lnTo>
                  <a:lnTo>
                    <a:pt x="17" y="907"/>
                  </a:lnTo>
                  <a:lnTo>
                    <a:pt x="17" y="884"/>
                  </a:lnTo>
                  <a:lnTo>
                    <a:pt x="0" y="538"/>
                  </a:lnTo>
                  <a:close/>
                </a:path>
              </a:pathLst>
            </a:custGeom>
            <a:solidFill>
              <a:srgbClr val="FF80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3" name="Freeform 21"/>
            <p:cNvSpPr>
              <a:spLocks/>
            </p:cNvSpPr>
            <p:nvPr/>
          </p:nvSpPr>
          <p:spPr bwMode="auto">
            <a:xfrm>
              <a:off x="3491" y="1902"/>
              <a:ext cx="176" cy="648"/>
            </a:xfrm>
            <a:custGeom>
              <a:avLst/>
              <a:gdLst>
                <a:gd name="T0" fmla="*/ 1 w 351"/>
                <a:gd name="T1" fmla="*/ 1 h 1296"/>
                <a:gd name="T2" fmla="*/ 1 w 351"/>
                <a:gd name="T3" fmla="*/ 1 h 1296"/>
                <a:gd name="T4" fmla="*/ 1 w 351"/>
                <a:gd name="T5" fmla="*/ 1 h 1296"/>
                <a:gd name="T6" fmla="*/ 1 w 351"/>
                <a:gd name="T7" fmla="*/ 1 h 1296"/>
                <a:gd name="T8" fmla="*/ 1 w 351"/>
                <a:gd name="T9" fmla="*/ 1 h 1296"/>
                <a:gd name="T10" fmla="*/ 1 w 351"/>
                <a:gd name="T11" fmla="*/ 1 h 1296"/>
                <a:gd name="T12" fmla="*/ 1 w 351"/>
                <a:gd name="T13" fmla="*/ 1 h 1296"/>
                <a:gd name="T14" fmla="*/ 1 w 351"/>
                <a:gd name="T15" fmla="*/ 1 h 1296"/>
                <a:gd name="T16" fmla="*/ 1 w 351"/>
                <a:gd name="T17" fmla="*/ 1 h 1296"/>
                <a:gd name="T18" fmla="*/ 1 w 351"/>
                <a:gd name="T19" fmla="*/ 1 h 1296"/>
                <a:gd name="T20" fmla="*/ 1 w 351"/>
                <a:gd name="T21" fmla="*/ 1 h 1296"/>
                <a:gd name="T22" fmla="*/ 1 w 351"/>
                <a:gd name="T23" fmla="*/ 1 h 1296"/>
                <a:gd name="T24" fmla="*/ 1 w 351"/>
                <a:gd name="T25" fmla="*/ 1 h 1296"/>
                <a:gd name="T26" fmla="*/ 1 w 351"/>
                <a:gd name="T27" fmla="*/ 1 h 1296"/>
                <a:gd name="T28" fmla="*/ 1 w 351"/>
                <a:gd name="T29" fmla="*/ 1 h 1296"/>
                <a:gd name="T30" fmla="*/ 1 w 351"/>
                <a:gd name="T31" fmla="*/ 1 h 1296"/>
                <a:gd name="T32" fmla="*/ 1 w 351"/>
                <a:gd name="T33" fmla="*/ 1 h 1296"/>
                <a:gd name="T34" fmla="*/ 1 w 351"/>
                <a:gd name="T35" fmla="*/ 1 h 1296"/>
                <a:gd name="T36" fmla="*/ 1 w 351"/>
                <a:gd name="T37" fmla="*/ 1 h 1296"/>
                <a:gd name="T38" fmla="*/ 1 w 351"/>
                <a:gd name="T39" fmla="*/ 1 h 1296"/>
                <a:gd name="T40" fmla="*/ 1 w 351"/>
                <a:gd name="T41" fmla="*/ 1 h 1296"/>
                <a:gd name="T42" fmla="*/ 1 w 351"/>
                <a:gd name="T43" fmla="*/ 1 h 1296"/>
                <a:gd name="T44" fmla="*/ 1 w 351"/>
                <a:gd name="T45" fmla="*/ 1 h 1296"/>
                <a:gd name="T46" fmla="*/ 1 w 351"/>
                <a:gd name="T47" fmla="*/ 1 h 1296"/>
                <a:gd name="T48" fmla="*/ 1 w 351"/>
                <a:gd name="T49" fmla="*/ 1 h 1296"/>
                <a:gd name="T50" fmla="*/ 1 w 351"/>
                <a:gd name="T51" fmla="*/ 1 h 1296"/>
                <a:gd name="T52" fmla="*/ 1 w 351"/>
                <a:gd name="T53" fmla="*/ 1 h 1296"/>
                <a:gd name="T54" fmla="*/ 1 w 351"/>
                <a:gd name="T55" fmla="*/ 1 h 1296"/>
                <a:gd name="T56" fmla="*/ 1 w 351"/>
                <a:gd name="T57" fmla="*/ 1 h 1296"/>
                <a:gd name="T58" fmla="*/ 1 w 351"/>
                <a:gd name="T59" fmla="*/ 1 h 1296"/>
                <a:gd name="T60" fmla="*/ 1 w 351"/>
                <a:gd name="T61" fmla="*/ 1 h 1296"/>
                <a:gd name="T62" fmla="*/ 1 w 351"/>
                <a:gd name="T63" fmla="*/ 1 h 1296"/>
                <a:gd name="T64" fmla="*/ 1 w 351"/>
                <a:gd name="T65" fmla="*/ 1 h 1296"/>
                <a:gd name="T66" fmla="*/ 1 w 351"/>
                <a:gd name="T67" fmla="*/ 1 h 1296"/>
                <a:gd name="T68" fmla="*/ 1 w 351"/>
                <a:gd name="T69" fmla="*/ 1 h 1296"/>
                <a:gd name="T70" fmla="*/ 1 w 351"/>
                <a:gd name="T71" fmla="*/ 1 h 1296"/>
                <a:gd name="T72" fmla="*/ 1 w 351"/>
                <a:gd name="T73" fmla="*/ 1 h 1296"/>
                <a:gd name="T74" fmla="*/ 1 w 351"/>
                <a:gd name="T75" fmla="*/ 1 h 1296"/>
                <a:gd name="T76" fmla="*/ 1 w 351"/>
                <a:gd name="T77" fmla="*/ 1 h 1296"/>
                <a:gd name="T78" fmla="*/ 1 w 351"/>
                <a:gd name="T79" fmla="*/ 1 h 1296"/>
                <a:gd name="T80" fmla="*/ 1 w 351"/>
                <a:gd name="T81" fmla="*/ 1 h 1296"/>
                <a:gd name="T82" fmla="*/ 1 w 351"/>
                <a:gd name="T83" fmla="*/ 1 h 1296"/>
                <a:gd name="T84" fmla="*/ 1 w 351"/>
                <a:gd name="T85" fmla="*/ 1 h 1296"/>
                <a:gd name="T86" fmla="*/ 1 w 351"/>
                <a:gd name="T87" fmla="*/ 1 h 1296"/>
                <a:gd name="T88" fmla="*/ 0 w 351"/>
                <a:gd name="T89" fmla="*/ 1 h 1296"/>
                <a:gd name="T90" fmla="*/ 0 w 351"/>
                <a:gd name="T91" fmla="*/ 1 h 12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1"/>
                <a:gd name="T139" fmla="*/ 0 h 1296"/>
                <a:gd name="T140" fmla="*/ 351 w 351"/>
                <a:gd name="T141" fmla="*/ 1296 h 129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1" h="1296">
                  <a:moveTo>
                    <a:pt x="5" y="0"/>
                  </a:moveTo>
                  <a:lnTo>
                    <a:pt x="5" y="2"/>
                  </a:lnTo>
                  <a:lnTo>
                    <a:pt x="9" y="5"/>
                  </a:lnTo>
                  <a:lnTo>
                    <a:pt x="15" y="11"/>
                  </a:lnTo>
                  <a:lnTo>
                    <a:pt x="26" y="21"/>
                  </a:lnTo>
                  <a:lnTo>
                    <a:pt x="30" y="26"/>
                  </a:lnTo>
                  <a:lnTo>
                    <a:pt x="36" y="32"/>
                  </a:lnTo>
                  <a:lnTo>
                    <a:pt x="41" y="38"/>
                  </a:lnTo>
                  <a:lnTo>
                    <a:pt x="51" y="43"/>
                  </a:lnTo>
                  <a:lnTo>
                    <a:pt x="57" y="49"/>
                  </a:lnTo>
                  <a:lnTo>
                    <a:pt x="64" y="55"/>
                  </a:lnTo>
                  <a:lnTo>
                    <a:pt x="74" y="62"/>
                  </a:lnTo>
                  <a:lnTo>
                    <a:pt x="83" y="70"/>
                  </a:lnTo>
                  <a:lnTo>
                    <a:pt x="93" y="76"/>
                  </a:lnTo>
                  <a:lnTo>
                    <a:pt x="102" y="81"/>
                  </a:lnTo>
                  <a:lnTo>
                    <a:pt x="106" y="83"/>
                  </a:lnTo>
                  <a:lnTo>
                    <a:pt x="112" y="87"/>
                  </a:lnTo>
                  <a:lnTo>
                    <a:pt x="117" y="91"/>
                  </a:lnTo>
                  <a:lnTo>
                    <a:pt x="123" y="93"/>
                  </a:lnTo>
                  <a:lnTo>
                    <a:pt x="129" y="95"/>
                  </a:lnTo>
                  <a:lnTo>
                    <a:pt x="135" y="99"/>
                  </a:lnTo>
                  <a:lnTo>
                    <a:pt x="140" y="100"/>
                  </a:lnTo>
                  <a:lnTo>
                    <a:pt x="146" y="104"/>
                  </a:lnTo>
                  <a:lnTo>
                    <a:pt x="152" y="106"/>
                  </a:lnTo>
                  <a:lnTo>
                    <a:pt x="157" y="108"/>
                  </a:lnTo>
                  <a:lnTo>
                    <a:pt x="163" y="110"/>
                  </a:lnTo>
                  <a:lnTo>
                    <a:pt x="171" y="114"/>
                  </a:lnTo>
                  <a:lnTo>
                    <a:pt x="176" y="116"/>
                  </a:lnTo>
                  <a:lnTo>
                    <a:pt x="182" y="118"/>
                  </a:lnTo>
                  <a:lnTo>
                    <a:pt x="188" y="119"/>
                  </a:lnTo>
                  <a:lnTo>
                    <a:pt x="195" y="121"/>
                  </a:lnTo>
                  <a:lnTo>
                    <a:pt x="201" y="121"/>
                  </a:lnTo>
                  <a:lnTo>
                    <a:pt x="209" y="123"/>
                  </a:lnTo>
                  <a:lnTo>
                    <a:pt x="214" y="125"/>
                  </a:lnTo>
                  <a:lnTo>
                    <a:pt x="222" y="127"/>
                  </a:lnTo>
                  <a:lnTo>
                    <a:pt x="230" y="127"/>
                  </a:lnTo>
                  <a:lnTo>
                    <a:pt x="235" y="127"/>
                  </a:lnTo>
                  <a:lnTo>
                    <a:pt x="243" y="129"/>
                  </a:lnTo>
                  <a:lnTo>
                    <a:pt x="251" y="129"/>
                  </a:lnTo>
                  <a:lnTo>
                    <a:pt x="256" y="129"/>
                  </a:lnTo>
                  <a:lnTo>
                    <a:pt x="264" y="129"/>
                  </a:lnTo>
                  <a:lnTo>
                    <a:pt x="271" y="129"/>
                  </a:lnTo>
                  <a:lnTo>
                    <a:pt x="279" y="131"/>
                  </a:lnTo>
                  <a:lnTo>
                    <a:pt x="351" y="1290"/>
                  </a:lnTo>
                  <a:lnTo>
                    <a:pt x="349" y="1290"/>
                  </a:lnTo>
                  <a:lnTo>
                    <a:pt x="342" y="1292"/>
                  </a:lnTo>
                  <a:lnTo>
                    <a:pt x="336" y="1292"/>
                  </a:lnTo>
                  <a:lnTo>
                    <a:pt x="330" y="1292"/>
                  </a:lnTo>
                  <a:lnTo>
                    <a:pt x="325" y="1294"/>
                  </a:lnTo>
                  <a:lnTo>
                    <a:pt x="319" y="1294"/>
                  </a:lnTo>
                  <a:lnTo>
                    <a:pt x="309" y="1294"/>
                  </a:lnTo>
                  <a:lnTo>
                    <a:pt x="302" y="1296"/>
                  </a:lnTo>
                  <a:lnTo>
                    <a:pt x="292" y="1296"/>
                  </a:lnTo>
                  <a:lnTo>
                    <a:pt x="283" y="1296"/>
                  </a:lnTo>
                  <a:lnTo>
                    <a:pt x="273" y="1296"/>
                  </a:lnTo>
                  <a:lnTo>
                    <a:pt x="264" y="1296"/>
                  </a:lnTo>
                  <a:lnTo>
                    <a:pt x="254" y="1296"/>
                  </a:lnTo>
                  <a:lnTo>
                    <a:pt x="243" y="1296"/>
                  </a:lnTo>
                  <a:lnTo>
                    <a:pt x="237" y="1294"/>
                  </a:lnTo>
                  <a:lnTo>
                    <a:pt x="233" y="1294"/>
                  </a:lnTo>
                  <a:lnTo>
                    <a:pt x="228" y="1292"/>
                  </a:lnTo>
                  <a:lnTo>
                    <a:pt x="222" y="1290"/>
                  </a:lnTo>
                  <a:lnTo>
                    <a:pt x="211" y="1288"/>
                  </a:lnTo>
                  <a:lnTo>
                    <a:pt x="203" y="1286"/>
                  </a:lnTo>
                  <a:lnTo>
                    <a:pt x="192" y="1285"/>
                  </a:lnTo>
                  <a:lnTo>
                    <a:pt x="182" y="1281"/>
                  </a:lnTo>
                  <a:lnTo>
                    <a:pt x="173" y="1277"/>
                  </a:lnTo>
                  <a:lnTo>
                    <a:pt x="163" y="1275"/>
                  </a:lnTo>
                  <a:lnTo>
                    <a:pt x="154" y="1269"/>
                  </a:lnTo>
                  <a:lnTo>
                    <a:pt x="146" y="1264"/>
                  </a:lnTo>
                  <a:lnTo>
                    <a:pt x="140" y="1258"/>
                  </a:lnTo>
                  <a:lnTo>
                    <a:pt x="135" y="1252"/>
                  </a:lnTo>
                  <a:lnTo>
                    <a:pt x="127" y="1245"/>
                  </a:lnTo>
                  <a:lnTo>
                    <a:pt x="121" y="1237"/>
                  </a:lnTo>
                  <a:lnTo>
                    <a:pt x="117" y="1228"/>
                  </a:lnTo>
                  <a:lnTo>
                    <a:pt x="116" y="1218"/>
                  </a:lnTo>
                  <a:lnTo>
                    <a:pt x="114" y="1214"/>
                  </a:lnTo>
                  <a:lnTo>
                    <a:pt x="112" y="1207"/>
                  </a:lnTo>
                  <a:lnTo>
                    <a:pt x="112" y="1199"/>
                  </a:lnTo>
                  <a:lnTo>
                    <a:pt x="110" y="1193"/>
                  </a:lnTo>
                  <a:lnTo>
                    <a:pt x="110" y="1186"/>
                  </a:lnTo>
                  <a:lnTo>
                    <a:pt x="108" y="1178"/>
                  </a:lnTo>
                  <a:lnTo>
                    <a:pt x="106" y="1169"/>
                  </a:lnTo>
                  <a:lnTo>
                    <a:pt x="106" y="1157"/>
                  </a:lnTo>
                  <a:lnTo>
                    <a:pt x="104" y="1146"/>
                  </a:lnTo>
                  <a:lnTo>
                    <a:pt x="102" y="1134"/>
                  </a:lnTo>
                  <a:lnTo>
                    <a:pt x="100" y="1123"/>
                  </a:lnTo>
                  <a:lnTo>
                    <a:pt x="98" y="1110"/>
                  </a:lnTo>
                  <a:lnTo>
                    <a:pt x="97" y="1096"/>
                  </a:lnTo>
                  <a:lnTo>
                    <a:pt x="97" y="1081"/>
                  </a:lnTo>
                  <a:lnTo>
                    <a:pt x="93" y="1064"/>
                  </a:lnTo>
                  <a:lnTo>
                    <a:pt x="91" y="1049"/>
                  </a:lnTo>
                  <a:lnTo>
                    <a:pt x="89" y="1032"/>
                  </a:lnTo>
                  <a:lnTo>
                    <a:pt x="87" y="1017"/>
                  </a:lnTo>
                  <a:lnTo>
                    <a:pt x="83" y="998"/>
                  </a:lnTo>
                  <a:lnTo>
                    <a:pt x="81" y="979"/>
                  </a:lnTo>
                  <a:lnTo>
                    <a:pt x="79" y="960"/>
                  </a:lnTo>
                  <a:lnTo>
                    <a:pt x="78" y="942"/>
                  </a:lnTo>
                  <a:lnTo>
                    <a:pt x="76" y="923"/>
                  </a:lnTo>
                  <a:lnTo>
                    <a:pt x="74" y="903"/>
                  </a:lnTo>
                  <a:lnTo>
                    <a:pt x="70" y="882"/>
                  </a:lnTo>
                  <a:lnTo>
                    <a:pt x="68" y="863"/>
                  </a:lnTo>
                  <a:lnTo>
                    <a:pt x="64" y="840"/>
                  </a:lnTo>
                  <a:lnTo>
                    <a:pt x="62" y="819"/>
                  </a:lnTo>
                  <a:lnTo>
                    <a:pt x="60" y="798"/>
                  </a:lnTo>
                  <a:lnTo>
                    <a:pt x="59" y="777"/>
                  </a:lnTo>
                  <a:lnTo>
                    <a:pt x="55" y="754"/>
                  </a:lnTo>
                  <a:lnTo>
                    <a:pt x="53" y="733"/>
                  </a:lnTo>
                  <a:lnTo>
                    <a:pt x="49" y="711"/>
                  </a:lnTo>
                  <a:lnTo>
                    <a:pt x="47" y="688"/>
                  </a:lnTo>
                  <a:lnTo>
                    <a:pt x="43" y="665"/>
                  </a:lnTo>
                  <a:lnTo>
                    <a:pt x="41" y="642"/>
                  </a:lnTo>
                  <a:lnTo>
                    <a:pt x="40" y="619"/>
                  </a:lnTo>
                  <a:lnTo>
                    <a:pt x="38" y="598"/>
                  </a:lnTo>
                  <a:lnTo>
                    <a:pt x="34" y="576"/>
                  </a:lnTo>
                  <a:lnTo>
                    <a:pt x="32" y="553"/>
                  </a:lnTo>
                  <a:lnTo>
                    <a:pt x="30" y="530"/>
                  </a:lnTo>
                  <a:lnTo>
                    <a:pt x="28" y="509"/>
                  </a:lnTo>
                  <a:lnTo>
                    <a:pt x="24" y="486"/>
                  </a:lnTo>
                  <a:lnTo>
                    <a:pt x="22" y="463"/>
                  </a:lnTo>
                  <a:lnTo>
                    <a:pt x="21" y="443"/>
                  </a:lnTo>
                  <a:lnTo>
                    <a:pt x="19" y="422"/>
                  </a:lnTo>
                  <a:lnTo>
                    <a:pt x="17" y="401"/>
                  </a:lnTo>
                  <a:lnTo>
                    <a:pt x="15" y="380"/>
                  </a:lnTo>
                  <a:lnTo>
                    <a:pt x="13" y="359"/>
                  </a:lnTo>
                  <a:lnTo>
                    <a:pt x="11" y="338"/>
                  </a:lnTo>
                  <a:lnTo>
                    <a:pt x="9" y="317"/>
                  </a:lnTo>
                  <a:lnTo>
                    <a:pt x="9" y="298"/>
                  </a:lnTo>
                  <a:lnTo>
                    <a:pt x="7" y="279"/>
                  </a:lnTo>
                  <a:lnTo>
                    <a:pt x="5" y="262"/>
                  </a:lnTo>
                  <a:lnTo>
                    <a:pt x="3" y="243"/>
                  </a:lnTo>
                  <a:lnTo>
                    <a:pt x="3" y="226"/>
                  </a:lnTo>
                  <a:lnTo>
                    <a:pt x="1" y="209"/>
                  </a:lnTo>
                  <a:lnTo>
                    <a:pt x="1" y="194"/>
                  </a:lnTo>
                  <a:lnTo>
                    <a:pt x="0" y="176"/>
                  </a:lnTo>
                  <a:lnTo>
                    <a:pt x="0" y="163"/>
                  </a:lnTo>
                  <a:lnTo>
                    <a:pt x="0" y="148"/>
                  </a:lnTo>
                  <a:lnTo>
                    <a:pt x="0" y="135"/>
                  </a:lnTo>
                  <a:lnTo>
                    <a:pt x="5" y="0"/>
                  </a:lnTo>
                  <a:close/>
                </a:path>
              </a:pathLst>
            </a:custGeom>
            <a:solidFill>
              <a:srgbClr val="997D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4" name="Freeform 22"/>
            <p:cNvSpPr>
              <a:spLocks/>
            </p:cNvSpPr>
            <p:nvPr/>
          </p:nvSpPr>
          <p:spPr bwMode="auto">
            <a:xfrm>
              <a:off x="3620" y="1794"/>
              <a:ext cx="532" cy="710"/>
            </a:xfrm>
            <a:custGeom>
              <a:avLst/>
              <a:gdLst>
                <a:gd name="T0" fmla="*/ 0 w 1065"/>
                <a:gd name="T1" fmla="*/ 1 h 1420"/>
                <a:gd name="T2" fmla="*/ 0 w 1065"/>
                <a:gd name="T3" fmla="*/ 1 h 1420"/>
                <a:gd name="T4" fmla="*/ 0 w 1065"/>
                <a:gd name="T5" fmla="*/ 1 h 1420"/>
                <a:gd name="T6" fmla="*/ 0 w 1065"/>
                <a:gd name="T7" fmla="*/ 1 h 1420"/>
                <a:gd name="T8" fmla="*/ 0 w 1065"/>
                <a:gd name="T9" fmla="*/ 1 h 1420"/>
                <a:gd name="T10" fmla="*/ 0 w 1065"/>
                <a:gd name="T11" fmla="*/ 1 h 1420"/>
                <a:gd name="T12" fmla="*/ 0 w 1065"/>
                <a:gd name="T13" fmla="*/ 1 h 1420"/>
                <a:gd name="T14" fmla="*/ 0 w 1065"/>
                <a:gd name="T15" fmla="*/ 1 h 1420"/>
                <a:gd name="T16" fmla="*/ 0 w 1065"/>
                <a:gd name="T17" fmla="*/ 1 h 1420"/>
                <a:gd name="T18" fmla="*/ 0 w 1065"/>
                <a:gd name="T19" fmla="*/ 1 h 1420"/>
                <a:gd name="T20" fmla="*/ 0 w 1065"/>
                <a:gd name="T21" fmla="*/ 1 h 1420"/>
                <a:gd name="T22" fmla="*/ 0 w 1065"/>
                <a:gd name="T23" fmla="*/ 1 h 1420"/>
                <a:gd name="T24" fmla="*/ 0 w 1065"/>
                <a:gd name="T25" fmla="*/ 1 h 1420"/>
                <a:gd name="T26" fmla="*/ 0 w 1065"/>
                <a:gd name="T27" fmla="*/ 1 h 1420"/>
                <a:gd name="T28" fmla="*/ 0 w 1065"/>
                <a:gd name="T29" fmla="*/ 1 h 1420"/>
                <a:gd name="T30" fmla="*/ 0 w 1065"/>
                <a:gd name="T31" fmla="*/ 1 h 1420"/>
                <a:gd name="T32" fmla="*/ 0 w 1065"/>
                <a:gd name="T33" fmla="*/ 1 h 1420"/>
                <a:gd name="T34" fmla="*/ 0 w 1065"/>
                <a:gd name="T35" fmla="*/ 1 h 1420"/>
                <a:gd name="T36" fmla="*/ 0 w 1065"/>
                <a:gd name="T37" fmla="*/ 1 h 1420"/>
                <a:gd name="T38" fmla="*/ 0 w 1065"/>
                <a:gd name="T39" fmla="*/ 1 h 1420"/>
                <a:gd name="T40" fmla="*/ 0 w 1065"/>
                <a:gd name="T41" fmla="*/ 1 h 1420"/>
                <a:gd name="T42" fmla="*/ 0 w 1065"/>
                <a:gd name="T43" fmla="*/ 1 h 1420"/>
                <a:gd name="T44" fmla="*/ 0 w 1065"/>
                <a:gd name="T45" fmla="*/ 1 h 1420"/>
                <a:gd name="T46" fmla="*/ 0 w 1065"/>
                <a:gd name="T47" fmla="*/ 1 h 1420"/>
                <a:gd name="T48" fmla="*/ 0 w 1065"/>
                <a:gd name="T49" fmla="*/ 1 h 1420"/>
                <a:gd name="T50" fmla="*/ 0 w 1065"/>
                <a:gd name="T51" fmla="*/ 1 h 1420"/>
                <a:gd name="T52" fmla="*/ 0 w 1065"/>
                <a:gd name="T53" fmla="*/ 1 h 1420"/>
                <a:gd name="T54" fmla="*/ 0 w 1065"/>
                <a:gd name="T55" fmla="*/ 1 h 1420"/>
                <a:gd name="T56" fmla="*/ 0 w 1065"/>
                <a:gd name="T57" fmla="*/ 1 h 1420"/>
                <a:gd name="T58" fmla="*/ 0 w 1065"/>
                <a:gd name="T59" fmla="*/ 1 h 1420"/>
                <a:gd name="T60" fmla="*/ 0 w 1065"/>
                <a:gd name="T61" fmla="*/ 1 h 1420"/>
                <a:gd name="T62" fmla="*/ 0 w 1065"/>
                <a:gd name="T63" fmla="*/ 1 h 1420"/>
                <a:gd name="T64" fmla="*/ 0 w 1065"/>
                <a:gd name="T65" fmla="*/ 1 h 1420"/>
                <a:gd name="T66" fmla="*/ 0 w 1065"/>
                <a:gd name="T67" fmla="*/ 1 h 1420"/>
                <a:gd name="T68" fmla="*/ 0 w 1065"/>
                <a:gd name="T69" fmla="*/ 1 h 1420"/>
                <a:gd name="T70" fmla="*/ 0 w 1065"/>
                <a:gd name="T71" fmla="*/ 1 h 1420"/>
                <a:gd name="T72" fmla="*/ 0 w 1065"/>
                <a:gd name="T73" fmla="*/ 1 h 1420"/>
                <a:gd name="T74" fmla="*/ 0 w 1065"/>
                <a:gd name="T75" fmla="*/ 1 h 1420"/>
                <a:gd name="T76" fmla="*/ 0 w 1065"/>
                <a:gd name="T77" fmla="*/ 1 h 1420"/>
                <a:gd name="T78" fmla="*/ 0 w 1065"/>
                <a:gd name="T79" fmla="*/ 1 h 1420"/>
                <a:gd name="T80" fmla="*/ 0 w 1065"/>
                <a:gd name="T81" fmla="*/ 1 h 1420"/>
                <a:gd name="T82" fmla="*/ 0 w 1065"/>
                <a:gd name="T83" fmla="*/ 1 h 1420"/>
                <a:gd name="T84" fmla="*/ 0 w 1065"/>
                <a:gd name="T85" fmla="*/ 1 h 1420"/>
                <a:gd name="T86" fmla="*/ 0 w 1065"/>
                <a:gd name="T87" fmla="*/ 1 h 1420"/>
                <a:gd name="T88" fmla="*/ 0 w 1065"/>
                <a:gd name="T89" fmla="*/ 1 h 1420"/>
                <a:gd name="T90" fmla="*/ 0 w 1065"/>
                <a:gd name="T91" fmla="*/ 1 h 1420"/>
                <a:gd name="T92" fmla="*/ 0 w 1065"/>
                <a:gd name="T93" fmla="*/ 1 h 1420"/>
                <a:gd name="T94" fmla="*/ 0 w 1065"/>
                <a:gd name="T95" fmla="*/ 1 h 1420"/>
                <a:gd name="T96" fmla="*/ 0 w 1065"/>
                <a:gd name="T97" fmla="*/ 1 h 1420"/>
                <a:gd name="T98" fmla="*/ 0 w 1065"/>
                <a:gd name="T99" fmla="*/ 1 h 1420"/>
                <a:gd name="T100" fmla="*/ 0 w 1065"/>
                <a:gd name="T101" fmla="*/ 1 h 1420"/>
                <a:gd name="T102" fmla="*/ 0 w 1065"/>
                <a:gd name="T103" fmla="*/ 1 h 1420"/>
                <a:gd name="T104" fmla="*/ 0 w 1065"/>
                <a:gd name="T105" fmla="*/ 1 h 1420"/>
                <a:gd name="T106" fmla="*/ 0 w 1065"/>
                <a:gd name="T107" fmla="*/ 1 h 1420"/>
                <a:gd name="T108" fmla="*/ 0 w 1065"/>
                <a:gd name="T109" fmla="*/ 1 h 1420"/>
                <a:gd name="T110" fmla="*/ 0 w 1065"/>
                <a:gd name="T111" fmla="*/ 1 h 1420"/>
                <a:gd name="T112" fmla="*/ 0 w 1065"/>
                <a:gd name="T113" fmla="*/ 1 h 1420"/>
                <a:gd name="T114" fmla="*/ 0 w 1065"/>
                <a:gd name="T115" fmla="*/ 1 h 1420"/>
                <a:gd name="T116" fmla="*/ 0 w 1065"/>
                <a:gd name="T117" fmla="*/ 1 h 1420"/>
                <a:gd name="T118" fmla="*/ 0 w 1065"/>
                <a:gd name="T119" fmla="*/ 1 h 1420"/>
                <a:gd name="T120" fmla="*/ 0 w 1065"/>
                <a:gd name="T121" fmla="*/ 1 h 1420"/>
                <a:gd name="T122" fmla="*/ 0 w 1065"/>
                <a:gd name="T123" fmla="*/ 1 h 1420"/>
                <a:gd name="T124" fmla="*/ 0 w 1065"/>
                <a:gd name="T125" fmla="*/ 1 h 14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65"/>
                <a:gd name="T190" fmla="*/ 0 h 1420"/>
                <a:gd name="T191" fmla="*/ 1065 w 1065"/>
                <a:gd name="T192" fmla="*/ 1420 h 14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65" h="1420">
                  <a:moveTo>
                    <a:pt x="1027" y="1055"/>
                  </a:moveTo>
                  <a:lnTo>
                    <a:pt x="1025" y="1055"/>
                  </a:lnTo>
                  <a:lnTo>
                    <a:pt x="1019" y="1057"/>
                  </a:lnTo>
                  <a:lnTo>
                    <a:pt x="1015" y="1057"/>
                  </a:lnTo>
                  <a:lnTo>
                    <a:pt x="1012" y="1059"/>
                  </a:lnTo>
                  <a:lnTo>
                    <a:pt x="1008" y="1062"/>
                  </a:lnTo>
                  <a:lnTo>
                    <a:pt x="1002" y="1064"/>
                  </a:lnTo>
                  <a:lnTo>
                    <a:pt x="995" y="1068"/>
                  </a:lnTo>
                  <a:lnTo>
                    <a:pt x="989" y="1070"/>
                  </a:lnTo>
                  <a:lnTo>
                    <a:pt x="981" y="1074"/>
                  </a:lnTo>
                  <a:lnTo>
                    <a:pt x="974" y="1080"/>
                  </a:lnTo>
                  <a:lnTo>
                    <a:pt x="964" y="1082"/>
                  </a:lnTo>
                  <a:lnTo>
                    <a:pt x="956" y="1087"/>
                  </a:lnTo>
                  <a:lnTo>
                    <a:pt x="945" y="1091"/>
                  </a:lnTo>
                  <a:lnTo>
                    <a:pt x="937" y="1099"/>
                  </a:lnTo>
                  <a:lnTo>
                    <a:pt x="924" y="1102"/>
                  </a:lnTo>
                  <a:lnTo>
                    <a:pt x="913" y="1106"/>
                  </a:lnTo>
                  <a:lnTo>
                    <a:pt x="901" y="1112"/>
                  </a:lnTo>
                  <a:lnTo>
                    <a:pt x="890" y="1120"/>
                  </a:lnTo>
                  <a:lnTo>
                    <a:pt x="877" y="1125"/>
                  </a:lnTo>
                  <a:lnTo>
                    <a:pt x="863" y="1131"/>
                  </a:lnTo>
                  <a:lnTo>
                    <a:pt x="850" y="1139"/>
                  </a:lnTo>
                  <a:lnTo>
                    <a:pt x="837" y="1144"/>
                  </a:lnTo>
                  <a:lnTo>
                    <a:pt x="822" y="1150"/>
                  </a:lnTo>
                  <a:lnTo>
                    <a:pt x="806" y="1156"/>
                  </a:lnTo>
                  <a:lnTo>
                    <a:pt x="791" y="1163"/>
                  </a:lnTo>
                  <a:lnTo>
                    <a:pt x="778" y="1171"/>
                  </a:lnTo>
                  <a:lnTo>
                    <a:pt x="761" y="1178"/>
                  </a:lnTo>
                  <a:lnTo>
                    <a:pt x="744" y="1186"/>
                  </a:lnTo>
                  <a:lnTo>
                    <a:pt x="728" y="1194"/>
                  </a:lnTo>
                  <a:lnTo>
                    <a:pt x="713" y="1201"/>
                  </a:lnTo>
                  <a:lnTo>
                    <a:pt x="694" y="1209"/>
                  </a:lnTo>
                  <a:lnTo>
                    <a:pt x="677" y="1216"/>
                  </a:lnTo>
                  <a:lnTo>
                    <a:pt x="658" y="1222"/>
                  </a:lnTo>
                  <a:lnTo>
                    <a:pt x="643" y="1232"/>
                  </a:lnTo>
                  <a:lnTo>
                    <a:pt x="624" y="1237"/>
                  </a:lnTo>
                  <a:lnTo>
                    <a:pt x="605" y="1245"/>
                  </a:lnTo>
                  <a:lnTo>
                    <a:pt x="588" y="1253"/>
                  </a:lnTo>
                  <a:lnTo>
                    <a:pt x="569" y="1262"/>
                  </a:lnTo>
                  <a:lnTo>
                    <a:pt x="552" y="1270"/>
                  </a:lnTo>
                  <a:lnTo>
                    <a:pt x="533" y="1277"/>
                  </a:lnTo>
                  <a:lnTo>
                    <a:pt x="514" y="1283"/>
                  </a:lnTo>
                  <a:lnTo>
                    <a:pt x="494" y="1292"/>
                  </a:lnTo>
                  <a:lnTo>
                    <a:pt x="475" y="1298"/>
                  </a:lnTo>
                  <a:lnTo>
                    <a:pt x="456" y="1306"/>
                  </a:lnTo>
                  <a:lnTo>
                    <a:pt x="437" y="1315"/>
                  </a:lnTo>
                  <a:lnTo>
                    <a:pt x="420" y="1323"/>
                  </a:lnTo>
                  <a:lnTo>
                    <a:pt x="399" y="1329"/>
                  </a:lnTo>
                  <a:lnTo>
                    <a:pt x="380" y="1336"/>
                  </a:lnTo>
                  <a:lnTo>
                    <a:pt x="361" y="1342"/>
                  </a:lnTo>
                  <a:lnTo>
                    <a:pt x="342" y="1350"/>
                  </a:lnTo>
                  <a:lnTo>
                    <a:pt x="325" y="1357"/>
                  </a:lnTo>
                  <a:lnTo>
                    <a:pt x="306" y="1363"/>
                  </a:lnTo>
                  <a:lnTo>
                    <a:pt x="287" y="1370"/>
                  </a:lnTo>
                  <a:lnTo>
                    <a:pt x="268" y="1376"/>
                  </a:lnTo>
                  <a:lnTo>
                    <a:pt x="249" y="1382"/>
                  </a:lnTo>
                  <a:lnTo>
                    <a:pt x="230" y="1388"/>
                  </a:lnTo>
                  <a:lnTo>
                    <a:pt x="213" y="1393"/>
                  </a:lnTo>
                  <a:lnTo>
                    <a:pt x="196" y="1401"/>
                  </a:lnTo>
                  <a:lnTo>
                    <a:pt x="177" y="1405"/>
                  </a:lnTo>
                  <a:lnTo>
                    <a:pt x="160" y="1410"/>
                  </a:lnTo>
                  <a:lnTo>
                    <a:pt x="143" y="1416"/>
                  </a:lnTo>
                  <a:lnTo>
                    <a:pt x="128" y="1420"/>
                  </a:lnTo>
                  <a:lnTo>
                    <a:pt x="126" y="1418"/>
                  </a:lnTo>
                  <a:lnTo>
                    <a:pt x="124" y="1416"/>
                  </a:lnTo>
                  <a:lnTo>
                    <a:pt x="122" y="1412"/>
                  </a:lnTo>
                  <a:lnTo>
                    <a:pt x="120" y="1408"/>
                  </a:lnTo>
                  <a:lnTo>
                    <a:pt x="118" y="1401"/>
                  </a:lnTo>
                  <a:lnTo>
                    <a:pt x="118" y="1391"/>
                  </a:lnTo>
                  <a:lnTo>
                    <a:pt x="116" y="1382"/>
                  </a:lnTo>
                  <a:lnTo>
                    <a:pt x="116" y="1372"/>
                  </a:lnTo>
                  <a:lnTo>
                    <a:pt x="112" y="1359"/>
                  </a:lnTo>
                  <a:lnTo>
                    <a:pt x="110" y="1346"/>
                  </a:lnTo>
                  <a:lnTo>
                    <a:pt x="109" y="1330"/>
                  </a:lnTo>
                  <a:lnTo>
                    <a:pt x="107" y="1315"/>
                  </a:lnTo>
                  <a:lnTo>
                    <a:pt x="105" y="1298"/>
                  </a:lnTo>
                  <a:lnTo>
                    <a:pt x="103" y="1281"/>
                  </a:lnTo>
                  <a:lnTo>
                    <a:pt x="101" y="1262"/>
                  </a:lnTo>
                  <a:lnTo>
                    <a:pt x="99" y="1243"/>
                  </a:lnTo>
                  <a:lnTo>
                    <a:pt x="95" y="1220"/>
                  </a:lnTo>
                  <a:lnTo>
                    <a:pt x="93" y="1199"/>
                  </a:lnTo>
                  <a:lnTo>
                    <a:pt x="90" y="1177"/>
                  </a:lnTo>
                  <a:lnTo>
                    <a:pt x="88" y="1156"/>
                  </a:lnTo>
                  <a:lnTo>
                    <a:pt x="86" y="1131"/>
                  </a:lnTo>
                  <a:lnTo>
                    <a:pt x="84" y="1108"/>
                  </a:lnTo>
                  <a:lnTo>
                    <a:pt x="80" y="1083"/>
                  </a:lnTo>
                  <a:lnTo>
                    <a:pt x="78" y="1061"/>
                  </a:lnTo>
                  <a:lnTo>
                    <a:pt x="74" y="1034"/>
                  </a:lnTo>
                  <a:lnTo>
                    <a:pt x="72" y="1009"/>
                  </a:lnTo>
                  <a:lnTo>
                    <a:pt x="69" y="983"/>
                  </a:lnTo>
                  <a:lnTo>
                    <a:pt x="67" y="956"/>
                  </a:lnTo>
                  <a:lnTo>
                    <a:pt x="65" y="929"/>
                  </a:lnTo>
                  <a:lnTo>
                    <a:pt x="61" y="905"/>
                  </a:lnTo>
                  <a:lnTo>
                    <a:pt x="59" y="878"/>
                  </a:lnTo>
                  <a:lnTo>
                    <a:pt x="57" y="852"/>
                  </a:lnTo>
                  <a:lnTo>
                    <a:pt x="53" y="825"/>
                  </a:lnTo>
                  <a:lnTo>
                    <a:pt x="50" y="798"/>
                  </a:lnTo>
                  <a:lnTo>
                    <a:pt x="48" y="772"/>
                  </a:lnTo>
                  <a:lnTo>
                    <a:pt x="44" y="745"/>
                  </a:lnTo>
                  <a:lnTo>
                    <a:pt x="42" y="717"/>
                  </a:lnTo>
                  <a:lnTo>
                    <a:pt x="40" y="692"/>
                  </a:lnTo>
                  <a:lnTo>
                    <a:pt x="36" y="665"/>
                  </a:lnTo>
                  <a:lnTo>
                    <a:pt x="34" y="641"/>
                  </a:lnTo>
                  <a:lnTo>
                    <a:pt x="31" y="616"/>
                  </a:lnTo>
                  <a:lnTo>
                    <a:pt x="29" y="591"/>
                  </a:lnTo>
                  <a:lnTo>
                    <a:pt x="27" y="566"/>
                  </a:lnTo>
                  <a:lnTo>
                    <a:pt x="25" y="544"/>
                  </a:lnTo>
                  <a:lnTo>
                    <a:pt x="23" y="521"/>
                  </a:lnTo>
                  <a:lnTo>
                    <a:pt x="21" y="500"/>
                  </a:lnTo>
                  <a:lnTo>
                    <a:pt x="19" y="477"/>
                  </a:lnTo>
                  <a:lnTo>
                    <a:pt x="17" y="458"/>
                  </a:lnTo>
                  <a:lnTo>
                    <a:pt x="15" y="437"/>
                  </a:lnTo>
                  <a:lnTo>
                    <a:pt x="13" y="420"/>
                  </a:lnTo>
                  <a:lnTo>
                    <a:pt x="10" y="401"/>
                  </a:lnTo>
                  <a:lnTo>
                    <a:pt x="10" y="384"/>
                  </a:lnTo>
                  <a:lnTo>
                    <a:pt x="8" y="367"/>
                  </a:lnTo>
                  <a:lnTo>
                    <a:pt x="6" y="354"/>
                  </a:lnTo>
                  <a:lnTo>
                    <a:pt x="4" y="340"/>
                  </a:lnTo>
                  <a:lnTo>
                    <a:pt x="4" y="327"/>
                  </a:lnTo>
                  <a:lnTo>
                    <a:pt x="2" y="316"/>
                  </a:lnTo>
                  <a:lnTo>
                    <a:pt x="2" y="306"/>
                  </a:lnTo>
                  <a:lnTo>
                    <a:pt x="0" y="296"/>
                  </a:lnTo>
                  <a:lnTo>
                    <a:pt x="0" y="291"/>
                  </a:lnTo>
                  <a:lnTo>
                    <a:pt x="0" y="285"/>
                  </a:lnTo>
                  <a:lnTo>
                    <a:pt x="0" y="281"/>
                  </a:lnTo>
                  <a:lnTo>
                    <a:pt x="0" y="279"/>
                  </a:lnTo>
                  <a:lnTo>
                    <a:pt x="2" y="277"/>
                  </a:lnTo>
                  <a:lnTo>
                    <a:pt x="8" y="276"/>
                  </a:lnTo>
                  <a:lnTo>
                    <a:pt x="12" y="274"/>
                  </a:lnTo>
                  <a:lnTo>
                    <a:pt x="17" y="272"/>
                  </a:lnTo>
                  <a:lnTo>
                    <a:pt x="23" y="270"/>
                  </a:lnTo>
                  <a:lnTo>
                    <a:pt x="32" y="268"/>
                  </a:lnTo>
                  <a:lnTo>
                    <a:pt x="40" y="264"/>
                  </a:lnTo>
                  <a:lnTo>
                    <a:pt x="50" y="260"/>
                  </a:lnTo>
                  <a:lnTo>
                    <a:pt x="59" y="258"/>
                  </a:lnTo>
                  <a:lnTo>
                    <a:pt x="71" y="255"/>
                  </a:lnTo>
                  <a:lnTo>
                    <a:pt x="82" y="251"/>
                  </a:lnTo>
                  <a:lnTo>
                    <a:pt x="93" y="249"/>
                  </a:lnTo>
                  <a:lnTo>
                    <a:pt x="107" y="245"/>
                  </a:lnTo>
                  <a:lnTo>
                    <a:pt x="120" y="239"/>
                  </a:lnTo>
                  <a:lnTo>
                    <a:pt x="133" y="236"/>
                  </a:lnTo>
                  <a:lnTo>
                    <a:pt x="150" y="230"/>
                  </a:lnTo>
                  <a:lnTo>
                    <a:pt x="164" y="226"/>
                  </a:lnTo>
                  <a:lnTo>
                    <a:pt x="181" y="222"/>
                  </a:lnTo>
                  <a:lnTo>
                    <a:pt x="198" y="215"/>
                  </a:lnTo>
                  <a:lnTo>
                    <a:pt x="215" y="211"/>
                  </a:lnTo>
                  <a:lnTo>
                    <a:pt x="232" y="205"/>
                  </a:lnTo>
                  <a:lnTo>
                    <a:pt x="251" y="201"/>
                  </a:lnTo>
                  <a:lnTo>
                    <a:pt x="268" y="194"/>
                  </a:lnTo>
                  <a:lnTo>
                    <a:pt x="287" y="188"/>
                  </a:lnTo>
                  <a:lnTo>
                    <a:pt x="306" y="182"/>
                  </a:lnTo>
                  <a:lnTo>
                    <a:pt x="327" y="179"/>
                  </a:lnTo>
                  <a:lnTo>
                    <a:pt x="346" y="171"/>
                  </a:lnTo>
                  <a:lnTo>
                    <a:pt x="367" y="165"/>
                  </a:lnTo>
                  <a:lnTo>
                    <a:pt x="388" y="160"/>
                  </a:lnTo>
                  <a:lnTo>
                    <a:pt x="411" y="156"/>
                  </a:lnTo>
                  <a:lnTo>
                    <a:pt x="432" y="148"/>
                  </a:lnTo>
                  <a:lnTo>
                    <a:pt x="453" y="143"/>
                  </a:lnTo>
                  <a:lnTo>
                    <a:pt x="474" y="135"/>
                  </a:lnTo>
                  <a:lnTo>
                    <a:pt x="496" y="129"/>
                  </a:lnTo>
                  <a:lnTo>
                    <a:pt x="517" y="124"/>
                  </a:lnTo>
                  <a:lnTo>
                    <a:pt x="540" y="118"/>
                  </a:lnTo>
                  <a:lnTo>
                    <a:pt x="561" y="112"/>
                  </a:lnTo>
                  <a:lnTo>
                    <a:pt x="584" y="105"/>
                  </a:lnTo>
                  <a:lnTo>
                    <a:pt x="607" y="99"/>
                  </a:lnTo>
                  <a:lnTo>
                    <a:pt x="628" y="93"/>
                  </a:lnTo>
                  <a:lnTo>
                    <a:pt x="650" y="87"/>
                  </a:lnTo>
                  <a:lnTo>
                    <a:pt x="673" y="82"/>
                  </a:lnTo>
                  <a:lnTo>
                    <a:pt x="694" y="76"/>
                  </a:lnTo>
                  <a:lnTo>
                    <a:pt x="717" y="70"/>
                  </a:lnTo>
                  <a:lnTo>
                    <a:pt x="738" y="65"/>
                  </a:lnTo>
                  <a:lnTo>
                    <a:pt x="761" y="61"/>
                  </a:lnTo>
                  <a:lnTo>
                    <a:pt x="782" y="55"/>
                  </a:lnTo>
                  <a:lnTo>
                    <a:pt x="802" y="49"/>
                  </a:lnTo>
                  <a:lnTo>
                    <a:pt x="823" y="46"/>
                  </a:lnTo>
                  <a:lnTo>
                    <a:pt x="846" y="40"/>
                  </a:lnTo>
                  <a:lnTo>
                    <a:pt x="865" y="34"/>
                  </a:lnTo>
                  <a:lnTo>
                    <a:pt x="884" y="30"/>
                  </a:lnTo>
                  <a:lnTo>
                    <a:pt x="905" y="27"/>
                  </a:lnTo>
                  <a:lnTo>
                    <a:pt x="924" y="23"/>
                  </a:lnTo>
                  <a:lnTo>
                    <a:pt x="943" y="19"/>
                  </a:lnTo>
                  <a:lnTo>
                    <a:pt x="962" y="15"/>
                  </a:lnTo>
                  <a:lnTo>
                    <a:pt x="981" y="11"/>
                  </a:lnTo>
                  <a:lnTo>
                    <a:pt x="998" y="9"/>
                  </a:lnTo>
                  <a:lnTo>
                    <a:pt x="1015" y="6"/>
                  </a:lnTo>
                  <a:lnTo>
                    <a:pt x="1033" y="4"/>
                  </a:lnTo>
                  <a:lnTo>
                    <a:pt x="1048" y="0"/>
                  </a:lnTo>
                  <a:lnTo>
                    <a:pt x="1065" y="0"/>
                  </a:lnTo>
                  <a:lnTo>
                    <a:pt x="1027" y="1055"/>
                  </a:lnTo>
                  <a:close/>
                </a:path>
              </a:pathLst>
            </a:custGeom>
            <a:solidFill>
              <a:srgbClr val="BDA3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5" name="Freeform 23"/>
            <p:cNvSpPr>
              <a:spLocks/>
            </p:cNvSpPr>
            <p:nvPr/>
          </p:nvSpPr>
          <p:spPr bwMode="auto">
            <a:xfrm>
              <a:off x="3774" y="2004"/>
              <a:ext cx="234" cy="195"/>
            </a:xfrm>
            <a:custGeom>
              <a:avLst/>
              <a:gdLst>
                <a:gd name="T0" fmla="*/ 0 w 468"/>
                <a:gd name="T1" fmla="*/ 1 h 390"/>
                <a:gd name="T2" fmla="*/ 1 w 468"/>
                <a:gd name="T3" fmla="*/ 0 h 390"/>
                <a:gd name="T4" fmla="*/ 1 w 468"/>
                <a:gd name="T5" fmla="*/ 1 h 390"/>
                <a:gd name="T6" fmla="*/ 1 w 468"/>
                <a:gd name="T7" fmla="*/ 1 h 390"/>
                <a:gd name="T8" fmla="*/ 0 w 468"/>
                <a:gd name="T9" fmla="*/ 1 h 390"/>
                <a:gd name="T10" fmla="*/ 0 w 468"/>
                <a:gd name="T11" fmla="*/ 1 h 390"/>
                <a:gd name="T12" fmla="*/ 0 w 468"/>
                <a:gd name="T13" fmla="*/ 1 h 390"/>
                <a:gd name="T14" fmla="*/ 0 60000 65536"/>
                <a:gd name="T15" fmla="*/ 0 60000 65536"/>
                <a:gd name="T16" fmla="*/ 0 60000 65536"/>
                <a:gd name="T17" fmla="*/ 0 60000 65536"/>
                <a:gd name="T18" fmla="*/ 0 60000 65536"/>
                <a:gd name="T19" fmla="*/ 0 60000 65536"/>
                <a:gd name="T20" fmla="*/ 0 60000 65536"/>
                <a:gd name="T21" fmla="*/ 0 w 468"/>
                <a:gd name="T22" fmla="*/ 0 h 390"/>
                <a:gd name="T23" fmla="*/ 468 w 468"/>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8" h="390">
                  <a:moveTo>
                    <a:pt x="0" y="141"/>
                  </a:moveTo>
                  <a:lnTo>
                    <a:pt x="456" y="0"/>
                  </a:lnTo>
                  <a:lnTo>
                    <a:pt x="468" y="249"/>
                  </a:lnTo>
                  <a:lnTo>
                    <a:pt x="4" y="390"/>
                  </a:lnTo>
                  <a:lnTo>
                    <a:pt x="0" y="198"/>
                  </a:lnTo>
                  <a:lnTo>
                    <a:pt x="0" y="141"/>
                  </a:lnTo>
                  <a:close/>
                </a:path>
              </a:pathLst>
            </a:custGeom>
            <a:solidFill>
              <a:srgbClr val="7087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6" name="Freeform 24"/>
            <p:cNvSpPr>
              <a:spLocks/>
            </p:cNvSpPr>
            <p:nvPr/>
          </p:nvSpPr>
          <p:spPr bwMode="auto">
            <a:xfrm>
              <a:off x="3225" y="1720"/>
              <a:ext cx="215" cy="799"/>
            </a:xfrm>
            <a:custGeom>
              <a:avLst/>
              <a:gdLst>
                <a:gd name="T0" fmla="*/ 0 w 432"/>
                <a:gd name="T1" fmla="*/ 1 h 1598"/>
                <a:gd name="T2" fmla="*/ 0 w 432"/>
                <a:gd name="T3" fmla="*/ 1 h 1598"/>
                <a:gd name="T4" fmla="*/ 0 w 432"/>
                <a:gd name="T5" fmla="*/ 1 h 1598"/>
                <a:gd name="T6" fmla="*/ 0 w 432"/>
                <a:gd name="T7" fmla="*/ 1 h 1598"/>
                <a:gd name="T8" fmla="*/ 0 w 432"/>
                <a:gd name="T9" fmla="*/ 1 h 1598"/>
                <a:gd name="T10" fmla="*/ 0 w 432"/>
                <a:gd name="T11" fmla="*/ 1 h 1598"/>
                <a:gd name="T12" fmla="*/ 0 w 432"/>
                <a:gd name="T13" fmla="*/ 1 h 1598"/>
                <a:gd name="T14" fmla="*/ 0 w 432"/>
                <a:gd name="T15" fmla="*/ 1 h 1598"/>
                <a:gd name="T16" fmla="*/ 0 w 432"/>
                <a:gd name="T17" fmla="*/ 1 h 1598"/>
                <a:gd name="T18" fmla="*/ 0 w 432"/>
                <a:gd name="T19" fmla="*/ 1 h 1598"/>
                <a:gd name="T20" fmla="*/ 0 w 432"/>
                <a:gd name="T21" fmla="*/ 1 h 1598"/>
                <a:gd name="T22" fmla="*/ 0 w 432"/>
                <a:gd name="T23" fmla="*/ 1 h 1598"/>
                <a:gd name="T24" fmla="*/ 0 w 432"/>
                <a:gd name="T25" fmla="*/ 1 h 1598"/>
                <a:gd name="T26" fmla="*/ 0 w 432"/>
                <a:gd name="T27" fmla="*/ 1 h 1598"/>
                <a:gd name="T28" fmla="*/ 0 w 432"/>
                <a:gd name="T29" fmla="*/ 0 h 1598"/>
                <a:gd name="T30" fmla="*/ 0 w 432"/>
                <a:gd name="T31" fmla="*/ 1 h 1598"/>
                <a:gd name="T32" fmla="*/ 0 w 432"/>
                <a:gd name="T33" fmla="*/ 1 h 1598"/>
                <a:gd name="T34" fmla="*/ 0 w 432"/>
                <a:gd name="T35" fmla="*/ 1 h 1598"/>
                <a:gd name="T36" fmla="*/ 0 w 432"/>
                <a:gd name="T37" fmla="*/ 1 h 1598"/>
                <a:gd name="T38" fmla="*/ 0 w 432"/>
                <a:gd name="T39" fmla="*/ 1 h 1598"/>
                <a:gd name="T40" fmla="*/ 0 w 432"/>
                <a:gd name="T41" fmla="*/ 1 h 1598"/>
                <a:gd name="T42" fmla="*/ 0 w 432"/>
                <a:gd name="T43" fmla="*/ 1 h 1598"/>
                <a:gd name="T44" fmla="*/ 0 w 432"/>
                <a:gd name="T45" fmla="*/ 1 h 1598"/>
                <a:gd name="T46" fmla="*/ 0 w 432"/>
                <a:gd name="T47" fmla="*/ 1 h 1598"/>
                <a:gd name="T48" fmla="*/ 0 w 432"/>
                <a:gd name="T49" fmla="*/ 1 h 1598"/>
                <a:gd name="T50" fmla="*/ 0 w 432"/>
                <a:gd name="T51" fmla="*/ 1 h 1598"/>
                <a:gd name="T52" fmla="*/ 0 w 432"/>
                <a:gd name="T53" fmla="*/ 1 h 1598"/>
                <a:gd name="T54" fmla="*/ 0 w 432"/>
                <a:gd name="T55" fmla="*/ 1 h 1598"/>
                <a:gd name="T56" fmla="*/ 0 w 432"/>
                <a:gd name="T57" fmla="*/ 1 h 1598"/>
                <a:gd name="T58" fmla="*/ 0 w 432"/>
                <a:gd name="T59" fmla="*/ 1 h 1598"/>
                <a:gd name="T60" fmla="*/ 0 w 432"/>
                <a:gd name="T61" fmla="*/ 1 h 1598"/>
                <a:gd name="T62" fmla="*/ 0 w 432"/>
                <a:gd name="T63" fmla="*/ 1 h 1598"/>
                <a:gd name="T64" fmla="*/ 0 w 432"/>
                <a:gd name="T65" fmla="*/ 1 h 1598"/>
                <a:gd name="T66" fmla="*/ 0 w 432"/>
                <a:gd name="T67" fmla="*/ 1 h 1598"/>
                <a:gd name="T68" fmla="*/ 0 w 432"/>
                <a:gd name="T69" fmla="*/ 1 h 1598"/>
                <a:gd name="T70" fmla="*/ 0 w 432"/>
                <a:gd name="T71" fmla="*/ 1 h 1598"/>
                <a:gd name="T72" fmla="*/ 0 w 432"/>
                <a:gd name="T73" fmla="*/ 1 h 1598"/>
                <a:gd name="T74" fmla="*/ 0 w 432"/>
                <a:gd name="T75" fmla="*/ 1 h 1598"/>
                <a:gd name="T76" fmla="*/ 0 w 432"/>
                <a:gd name="T77" fmla="*/ 1 h 1598"/>
                <a:gd name="T78" fmla="*/ 0 w 432"/>
                <a:gd name="T79" fmla="*/ 1 h 1598"/>
                <a:gd name="T80" fmla="*/ 0 w 432"/>
                <a:gd name="T81" fmla="*/ 1 h 1598"/>
                <a:gd name="T82" fmla="*/ 0 w 432"/>
                <a:gd name="T83" fmla="*/ 1 h 1598"/>
                <a:gd name="T84" fmla="*/ 0 w 432"/>
                <a:gd name="T85" fmla="*/ 1 h 1598"/>
                <a:gd name="T86" fmla="*/ 0 w 432"/>
                <a:gd name="T87" fmla="*/ 1 h 1598"/>
                <a:gd name="T88" fmla="*/ 0 w 432"/>
                <a:gd name="T89" fmla="*/ 1 h 1598"/>
                <a:gd name="T90" fmla="*/ 0 w 432"/>
                <a:gd name="T91" fmla="*/ 1 h 1598"/>
                <a:gd name="T92" fmla="*/ 0 w 432"/>
                <a:gd name="T93" fmla="*/ 1 h 1598"/>
                <a:gd name="T94" fmla="*/ 0 w 432"/>
                <a:gd name="T95" fmla="*/ 1 h 1598"/>
                <a:gd name="T96" fmla="*/ 0 w 432"/>
                <a:gd name="T97" fmla="*/ 1 h 1598"/>
                <a:gd name="T98" fmla="*/ 0 w 432"/>
                <a:gd name="T99" fmla="*/ 1 h 1598"/>
                <a:gd name="T100" fmla="*/ 0 w 432"/>
                <a:gd name="T101" fmla="*/ 1 h 1598"/>
                <a:gd name="T102" fmla="*/ 0 w 432"/>
                <a:gd name="T103" fmla="*/ 1 h 1598"/>
                <a:gd name="T104" fmla="*/ 0 w 432"/>
                <a:gd name="T105" fmla="*/ 1 h 1598"/>
                <a:gd name="T106" fmla="*/ 0 w 432"/>
                <a:gd name="T107" fmla="*/ 1 h 1598"/>
                <a:gd name="T108" fmla="*/ 0 w 432"/>
                <a:gd name="T109" fmla="*/ 1 h 1598"/>
                <a:gd name="T110" fmla="*/ 0 w 432"/>
                <a:gd name="T111" fmla="*/ 1 h 1598"/>
                <a:gd name="T112" fmla="*/ 0 w 432"/>
                <a:gd name="T113" fmla="*/ 1 h 1598"/>
                <a:gd name="T114" fmla="*/ 0 w 432"/>
                <a:gd name="T115" fmla="*/ 1 h 1598"/>
                <a:gd name="T116" fmla="*/ 0 w 432"/>
                <a:gd name="T117" fmla="*/ 1 h 1598"/>
                <a:gd name="T118" fmla="*/ 0 w 432"/>
                <a:gd name="T119" fmla="*/ 1 h 15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2"/>
                <a:gd name="T181" fmla="*/ 0 h 1598"/>
                <a:gd name="T182" fmla="*/ 432 w 432"/>
                <a:gd name="T183" fmla="*/ 1598 h 159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2" h="1598">
                  <a:moveTo>
                    <a:pt x="432" y="1598"/>
                  </a:moveTo>
                  <a:lnTo>
                    <a:pt x="430" y="1596"/>
                  </a:lnTo>
                  <a:lnTo>
                    <a:pt x="424" y="1596"/>
                  </a:lnTo>
                  <a:lnTo>
                    <a:pt x="417" y="1596"/>
                  </a:lnTo>
                  <a:lnTo>
                    <a:pt x="409" y="1594"/>
                  </a:lnTo>
                  <a:lnTo>
                    <a:pt x="403" y="1593"/>
                  </a:lnTo>
                  <a:lnTo>
                    <a:pt x="398" y="1593"/>
                  </a:lnTo>
                  <a:lnTo>
                    <a:pt x="390" y="1589"/>
                  </a:lnTo>
                  <a:lnTo>
                    <a:pt x="384" y="1589"/>
                  </a:lnTo>
                  <a:lnTo>
                    <a:pt x="377" y="1587"/>
                  </a:lnTo>
                  <a:lnTo>
                    <a:pt x="367" y="1585"/>
                  </a:lnTo>
                  <a:lnTo>
                    <a:pt x="360" y="1583"/>
                  </a:lnTo>
                  <a:lnTo>
                    <a:pt x="354" y="1581"/>
                  </a:lnTo>
                  <a:lnTo>
                    <a:pt x="344" y="1577"/>
                  </a:lnTo>
                  <a:lnTo>
                    <a:pt x="335" y="1574"/>
                  </a:lnTo>
                  <a:lnTo>
                    <a:pt x="325" y="1570"/>
                  </a:lnTo>
                  <a:lnTo>
                    <a:pt x="318" y="1566"/>
                  </a:lnTo>
                  <a:lnTo>
                    <a:pt x="306" y="1562"/>
                  </a:lnTo>
                  <a:lnTo>
                    <a:pt x="299" y="1558"/>
                  </a:lnTo>
                  <a:lnTo>
                    <a:pt x="289" y="1553"/>
                  </a:lnTo>
                  <a:lnTo>
                    <a:pt x="280" y="1549"/>
                  </a:lnTo>
                  <a:lnTo>
                    <a:pt x="270" y="1541"/>
                  </a:lnTo>
                  <a:lnTo>
                    <a:pt x="259" y="1536"/>
                  </a:lnTo>
                  <a:lnTo>
                    <a:pt x="249" y="1530"/>
                  </a:lnTo>
                  <a:lnTo>
                    <a:pt x="242" y="1522"/>
                  </a:lnTo>
                  <a:lnTo>
                    <a:pt x="230" y="1515"/>
                  </a:lnTo>
                  <a:lnTo>
                    <a:pt x="223" y="1507"/>
                  </a:lnTo>
                  <a:lnTo>
                    <a:pt x="213" y="1498"/>
                  </a:lnTo>
                  <a:lnTo>
                    <a:pt x="204" y="1490"/>
                  </a:lnTo>
                  <a:lnTo>
                    <a:pt x="0" y="0"/>
                  </a:lnTo>
                  <a:lnTo>
                    <a:pt x="42" y="51"/>
                  </a:lnTo>
                  <a:lnTo>
                    <a:pt x="42" y="53"/>
                  </a:lnTo>
                  <a:lnTo>
                    <a:pt x="42" y="55"/>
                  </a:lnTo>
                  <a:lnTo>
                    <a:pt x="42" y="61"/>
                  </a:lnTo>
                  <a:lnTo>
                    <a:pt x="42" y="66"/>
                  </a:lnTo>
                  <a:lnTo>
                    <a:pt x="42" y="74"/>
                  </a:lnTo>
                  <a:lnTo>
                    <a:pt x="44" y="83"/>
                  </a:lnTo>
                  <a:lnTo>
                    <a:pt x="46" y="95"/>
                  </a:lnTo>
                  <a:lnTo>
                    <a:pt x="46" y="104"/>
                  </a:lnTo>
                  <a:lnTo>
                    <a:pt x="48" y="118"/>
                  </a:lnTo>
                  <a:lnTo>
                    <a:pt x="48" y="131"/>
                  </a:lnTo>
                  <a:lnTo>
                    <a:pt x="50" y="144"/>
                  </a:lnTo>
                  <a:lnTo>
                    <a:pt x="52" y="159"/>
                  </a:lnTo>
                  <a:lnTo>
                    <a:pt x="53" y="176"/>
                  </a:lnTo>
                  <a:lnTo>
                    <a:pt x="55" y="194"/>
                  </a:lnTo>
                  <a:lnTo>
                    <a:pt x="57" y="213"/>
                  </a:lnTo>
                  <a:lnTo>
                    <a:pt x="61" y="232"/>
                  </a:lnTo>
                  <a:lnTo>
                    <a:pt x="63" y="253"/>
                  </a:lnTo>
                  <a:lnTo>
                    <a:pt x="65" y="272"/>
                  </a:lnTo>
                  <a:lnTo>
                    <a:pt x="67" y="294"/>
                  </a:lnTo>
                  <a:lnTo>
                    <a:pt x="71" y="315"/>
                  </a:lnTo>
                  <a:lnTo>
                    <a:pt x="72" y="340"/>
                  </a:lnTo>
                  <a:lnTo>
                    <a:pt x="76" y="363"/>
                  </a:lnTo>
                  <a:lnTo>
                    <a:pt x="78" y="387"/>
                  </a:lnTo>
                  <a:lnTo>
                    <a:pt x="82" y="412"/>
                  </a:lnTo>
                  <a:lnTo>
                    <a:pt x="86" y="437"/>
                  </a:lnTo>
                  <a:lnTo>
                    <a:pt x="88" y="464"/>
                  </a:lnTo>
                  <a:lnTo>
                    <a:pt x="91" y="490"/>
                  </a:lnTo>
                  <a:lnTo>
                    <a:pt x="93" y="515"/>
                  </a:lnTo>
                  <a:lnTo>
                    <a:pt x="97" y="543"/>
                  </a:lnTo>
                  <a:lnTo>
                    <a:pt x="101" y="570"/>
                  </a:lnTo>
                  <a:lnTo>
                    <a:pt x="107" y="598"/>
                  </a:lnTo>
                  <a:lnTo>
                    <a:pt x="109" y="625"/>
                  </a:lnTo>
                  <a:lnTo>
                    <a:pt x="112" y="654"/>
                  </a:lnTo>
                  <a:lnTo>
                    <a:pt x="116" y="682"/>
                  </a:lnTo>
                  <a:lnTo>
                    <a:pt x="120" y="711"/>
                  </a:lnTo>
                  <a:lnTo>
                    <a:pt x="124" y="737"/>
                  </a:lnTo>
                  <a:lnTo>
                    <a:pt x="128" y="768"/>
                  </a:lnTo>
                  <a:lnTo>
                    <a:pt x="131" y="794"/>
                  </a:lnTo>
                  <a:lnTo>
                    <a:pt x="137" y="823"/>
                  </a:lnTo>
                  <a:lnTo>
                    <a:pt x="139" y="851"/>
                  </a:lnTo>
                  <a:lnTo>
                    <a:pt x="145" y="880"/>
                  </a:lnTo>
                  <a:lnTo>
                    <a:pt x="149" y="906"/>
                  </a:lnTo>
                  <a:lnTo>
                    <a:pt x="154" y="935"/>
                  </a:lnTo>
                  <a:lnTo>
                    <a:pt x="158" y="961"/>
                  </a:lnTo>
                  <a:lnTo>
                    <a:pt x="162" y="990"/>
                  </a:lnTo>
                  <a:lnTo>
                    <a:pt x="166" y="1017"/>
                  </a:lnTo>
                  <a:lnTo>
                    <a:pt x="171" y="1043"/>
                  </a:lnTo>
                  <a:lnTo>
                    <a:pt x="175" y="1070"/>
                  </a:lnTo>
                  <a:lnTo>
                    <a:pt x="181" y="1096"/>
                  </a:lnTo>
                  <a:lnTo>
                    <a:pt x="185" y="1121"/>
                  </a:lnTo>
                  <a:lnTo>
                    <a:pt x="188" y="1146"/>
                  </a:lnTo>
                  <a:lnTo>
                    <a:pt x="192" y="1171"/>
                  </a:lnTo>
                  <a:lnTo>
                    <a:pt x="200" y="1193"/>
                  </a:lnTo>
                  <a:lnTo>
                    <a:pt x="204" y="1216"/>
                  </a:lnTo>
                  <a:lnTo>
                    <a:pt x="209" y="1239"/>
                  </a:lnTo>
                  <a:lnTo>
                    <a:pt x="213" y="1260"/>
                  </a:lnTo>
                  <a:lnTo>
                    <a:pt x="219" y="1283"/>
                  </a:lnTo>
                  <a:lnTo>
                    <a:pt x="223" y="1302"/>
                  </a:lnTo>
                  <a:lnTo>
                    <a:pt x="228" y="1323"/>
                  </a:lnTo>
                  <a:lnTo>
                    <a:pt x="232" y="1340"/>
                  </a:lnTo>
                  <a:lnTo>
                    <a:pt x="238" y="1359"/>
                  </a:lnTo>
                  <a:lnTo>
                    <a:pt x="242" y="1376"/>
                  </a:lnTo>
                  <a:lnTo>
                    <a:pt x="247" y="1393"/>
                  </a:lnTo>
                  <a:lnTo>
                    <a:pt x="251" y="1397"/>
                  </a:lnTo>
                  <a:lnTo>
                    <a:pt x="253" y="1402"/>
                  </a:lnTo>
                  <a:lnTo>
                    <a:pt x="261" y="1410"/>
                  </a:lnTo>
                  <a:lnTo>
                    <a:pt x="266" y="1418"/>
                  </a:lnTo>
                  <a:lnTo>
                    <a:pt x="276" y="1429"/>
                  </a:lnTo>
                  <a:lnTo>
                    <a:pt x="280" y="1433"/>
                  </a:lnTo>
                  <a:lnTo>
                    <a:pt x="285" y="1440"/>
                  </a:lnTo>
                  <a:lnTo>
                    <a:pt x="291" y="1446"/>
                  </a:lnTo>
                  <a:lnTo>
                    <a:pt x="297" y="1452"/>
                  </a:lnTo>
                  <a:lnTo>
                    <a:pt x="303" y="1458"/>
                  </a:lnTo>
                  <a:lnTo>
                    <a:pt x="308" y="1465"/>
                  </a:lnTo>
                  <a:lnTo>
                    <a:pt x="316" y="1471"/>
                  </a:lnTo>
                  <a:lnTo>
                    <a:pt x="322" y="1478"/>
                  </a:lnTo>
                  <a:lnTo>
                    <a:pt x="327" y="1484"/>
                  </a:lnTo>
                  <a:lnTo>
                    <a:pt x="337" y="1492"/>
                  </a:lnTo>
                  <a:lnTo>
                    <a:pt x="342" y="1498"/>
                  </a:lnTo>
                  <a:lnTo>
                    <a:pt x="352" y="1505"/>
                  </a:lnTo>
                  <a:lnTo>
                    <a:pt x="360" y="1511"/>
                  </a:lnTo>
                  <a:lnTo>
                    <a:pt x="367" y="1517"/>
                  </a:lnTo>
                  <a:lnTo>
                    <a:pt x="375" y="1522"/>
                  </a:lnTo>
                  <a:lnTo>
                    <a:pt x="384" y="1530"/>
                  </a:lnTo>
                  <a:lnTo>
                    <a:pt x="392" y="1536"/>
                  </a:lnTo>
                  <a:lnTo>
                    <a:pt x="401" y="1541"/>
                  </a:lnTo>
                  <a:lnTo>
                    <a:pt x="411" y="1545"/>
                  </a:lnTo>
                  <a:lnTo>
                    <a:pt x="419" y="1553"/>
                  </a:lnTo>
                  <a:lnTo>
                    <a:pt x="432" y="1598"/>
                  </a:lnTo>
                  <a:close/>
                </a:path>
              </a:pathLst>
            </a:custGeom>
            <a:solidFill>
              <a:srgbClr val="7D4D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7" name="Freeform 25"/>
            <p:cNvSpPr>
              <a:spLocks/>
            </p:cNvSpPr>
            <p:nvPr/>
          </p:nvSpPr>
          <p:spPr bwMode="auto">
            <a:xfrm>
              <a:off x="3297" y="1872"/>
              <a:ext cx="44" cy="97"/>
            </a:xfrm>
            <a:custGeom>
              <a:avLst/>
              <a:gdLst>
                <a:gd name="T0" fmla="*/ 1 w 87"/>
                <a:gd name="T1" fmla="*/ 1 h 194"/>
                <a:gd name="T2" fmla="*/ 1 w 87"/>
                <a:gd name="T3" fmla="*/ 1 h 194"/>
                <a:gd name="T4" fmla="*/ 1 w 87"/>
                <a:gd name="T5" fmla="*/ 1 h 194"/>
                <a:gd name="T6" fmla="*/ 1 w 87"/>
                <a:gd name="T7" fmla="*/ 1 h 194"/>
                <a:gd name="T8" fmla="*/ 1 w 87"/>
                <a:gd name="T9" fmla="*/ 1 h 194"/>
                <a:gd name="T10" fmla="*/ 1 w 87"/>
                <a:gd name="T11" fmla="*/ 1 h 194"/>
                <a:gd name="T12" fmla="*/ 1 w 87"/>
                <a:gd name="T13" fmla="*/ 1 h 194"/>
                <a:gd name="T14" fmla="*/ 1 w 87"/>
                <a:gd name="T15" fmla="*/ 1 h 194"/>
                <a:gd name="T16" fmla="*/ 1 w 87"/>
                <a:gd name="T17" fmla="*/ 1 h 194"/>
                <a:gd name="T18" fmla="*/ 1 w 87"/>
                <a:gd name="T19" fmla="*/ 1 h 194"/>
                <a:gd name="T20" fmla="*/ 1 w 87"/>
                <a:gd name="T21" fmla="*/ 1 h 194"/>
                <a:gd name="T22" fmla="*/ 1 w 87"/>
                <a:gd name="T23" fmla="*/ 1 h 194"/>
                <a:gd name="T24" fmla="*/ 1 w 87"/>
                <a:gd name="T25" fmla="*/ 1 h 194"/>
                <a:gd name="T26" fmla="*/ 1 w 87"/>
                <a:gd name="T27" fmla="*/ 1 h 194"/>
                <a:gd name="T28" fmla="*/ 1 w 87"/>
                <a:gd name="T29" fmla="*/ 1 h 194"/>
                <a:gd name="T30" fmla="*/ 1 w 87"/>
                <a:gd name="T31" fmla="*/ 1 h 194"/>
                <a:gd name="T32" fmla="*/ 1 w 87"/>
                <a:gd name="T33" fmla="*/ 1 h 194"/>
                <a:gd name="T34" fmla="*/ 1 w 87"/>
                <a:gd name="T35" fmla="*/ 1 h 194"/>
                <a:gd name="T36" fmla="*/ 0 w 87"/>
                <a:gd name="T37" fmla="*/ 1 h 194"/>
                <a:gd name="T38" fmla="*/ 0 w 87"/>
                <a:gd name="T39" fmla="*/ 1 h 194"/>
                <a:gd name="T40" fmla="*/ 1 w 87"/>
                <a:gd name="T41" fmla="*/ 1 h 194"/>
                <a:gd name="T42" fmla="*/ 1 w 87"/>
                <a:gd name="T43" fmla="*/ 1 h 194"/>
                <a:gd name="T44" fmla="*/ 1 w 87"/>
                <a:gd name="T45" fmla="*/ 1 h 194"/>
                <a:gd name="T46" fmla="*/ 1 w 87"/>
                <a:gd name="T47" fmla="*/ 1 h 194"/>
                <a:gd name="T48" fmla="*/ 1 w 87"/>
                <a:gd name="T49" fmla="*/ 1 h 194"/>
                <a:gd name="T50" fmla="*/ 1 w 87"/>
                <a:gd name="T51" fmla="*/ 1 h 194"/>
                <a:gd name="T52" fmla="*/ 1 w 87"/>
                <a:gd name="T53" fmla="*/ 1 h 194"/>
                <a:gd name="T54" fmla="*/ 1 w 87"/>
                <a:gd name="T55" fmla="*/ 1 h 194"/>
                <a:gd name="T56" fmla="*/ 1 w 87"/>
                <a:gd name="T57" fmla="*/ 1 h 194"/>
                <a:gd name="T58" fmla="*/ 1 w 87"/>
                <a:gd name="T59" fmla="*/ 1 h 194"/>
                <a:gd name="T60" fmla="*/ 1 w 87"/>
                <a:gd name="T61" fmla="*/ 1 h 194"/>
                <a:gd name="T62" fmla="*/ 1 w 87"/>
                <a:gd name="T63" fmla="*/ 1 h 194"/>
                <a:gd name="T64" fmla="*/ 1 w 87"/>
                <a:gd name="T65" fmla="*/ 1 h 194"/>
                <a:gd name="T66" fmla="*/ 1 w 87"/>
                <a:gd name="T67" fmla="*/ 0 h 194"/>
                <a:gd name="T68" fmla="*/ 1 w 87"/>
                <a:gd name="T69" fmla="*/ 0 h 194"/>
                <a:gd name="T70" fmla="*/ 1 w 87"/>
                <a:gd name="T71" fmla="*/ 0 h 194"/>
                <a:gd name="T72" fmla="*/ 1 w 87"/>
                <a:gd name="T73" fmla="*/ 1 h 194"/>
                <a:gd name="T74" fmla="*/ 1 w 87"/>
                <a:gd name="T75" fmla="*/ 1 h 194"/>
                <a:gd name="T76" fmla="*/ 1 w 87"/>
                <a:gd name="T77" fmla="*/ 1 h 194"/>
                <a:gd name="T78" fmla="*/ 1 w 87"/>
                <a:gd name="T79" fmla="*/ 1 h 194"/>
                <a:gd name="T80" fmla="*/ 1 w 87"/>
                <a:gd name="T81" fmla="*/ 1 h 194"/>
                <a:gd name="T82" fmla="*/ 1 w 87"/>
                <a:gd name="T83" fmla="*/ 1 h 194"/>
                <a:gd name="T84" fmla="*/ 1 w 87"/>
                <a:gd name="T85" fmla="*/ 1 h 194"/>
                <a:gd name="T86" fmla="*/ 1 w 87"/>
                <a:gd name="T87" fmla="*/ 1 h 194"/>
                <a:gd name="T88" fmla="*/ 1 w 87"/>
                <a:gd name="T89" fmla="*/ 1 h 194"/>
                <a:gd name="T90" fmla="*/ 1 w 87"/>
                <a:gd name="T91" fmla="*/ 1 h 194"/>
                <a:gd name="T92" fmla="*/ 1 w 87"/>
                <a:gd name="T93" fmla="*/ 1 h 194"/>
                <a:gd name="T94" fmla="*/ 1 w 87"/>
                <a:gd name="T95" fmla="*/ 1 h 194"/>
                <a:gd name="T96" fmla="*/ 1 w 87"/>
                <a:gd name="T97" fmla="*/ 1 h 194"/>
                <a:gd name="T98" fmla="*/ 1 w 87"/>
                <a:gd name="T99" fmla="*/ 1 h 194"/>
                <a:gd name="T100" fmla="*/ 1 w 87"/>
                <a:gd name="T101" fmla="*/ 1 h 194"/>
                <a:gd name="T102" fmla="*/ 1 w 87"/>
                <a:gd name="T103" fmla="*/ 1 h 194"/>
                <a:gd name="T104" fmla="*/ 1 w 87"/>
                <a:gd name="T105" fmla="*/ 1 h 194"/>
                <a:gd name="T106" fmla="*/ 1 w 87"/>
                <a:gd name="T107" fmla="*/ 1 h 194"/>
                <a:gd name="T108" fmla="*/ 1 w 87"/>
                <a:gd name="T109" fmla="*/ 1 h 194"/>
                <a:gd name="T110" fmla="*/ 1 w 87"/>
                <a:gd name="T111" fmla="*/ 1 h 194"/>
                <a:gd name="T112" fmla="*/ 1 w 87"/>
                <a:gd name="T113" fmla="*/ 1 h 194"/>
                <a:gd name="T114" fmla="*/ 1 w 87"/>
                <a:gd name="T115" fmla="*/ 1 h 194"/>
                <a:gd name="T116" fmla="*/ 1 w 87"/>
                <a:gd name="T117" fmla="*/ 1 h 1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7"/>
                <a:gd name="T178" fmla="*/ 0 h 194"/>
                <a:gd name="T179" fmla="*/ 87 w 87"/>
                <a:gd name="T180" fmla="*/ 194 h 1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7" h="194">
                  <a:moveTo>
                    <a:pt x="72" y="194"/>
                  </a:moveTo>
                  <a:lnTo>
                    <a:pt x="70" y="192"/>
                  </a:lnTo>
                  <a:lnTo>
                    <a:pt x="66" y="192"/>
                  </a:lnTo>
                  <a:lnTo>
                    <a:pt x="62" y="190"/>
                  </a:lnTo>
                  <a:lnTo>
                    <a:pt x="57" y="188"/>
                  </a:lnTo>
                  <a:lnTo>
                    <a:pt x="49" y="184"/>
                  </a:lnTo>
                  <a:lnTo>
                    <a:pt x="42" y="179"/>
                  </a:lnTo>
                  <a:lnTo>
                    <a:pt x="34" y="173"/>
                  </a:lnTo>
                  <a:lnTo>
                    <a:pt x="28" y="165"/>
                  </a:lnTo>
                  <a:lnTo>
                    <a:pt x="23" y="161"/>
                  </a:lnTo>
                  <a:lnTo>
                    <a:pt x="19" y="156"/>
                  </a:lnTo>
                  <a:lnTo>
                    <a:pt x="17" y="152"/>
                  </a:lnTo>
                  <a:lnTo>
                    <a:pt x="13" y="146"/>
                  </a:lnTo>
                  <a:lnTo>
                    <a:pt x="11" y="140"/>
                  </a:lnTo>
                  <a:lnTo>
                    <a:pt x="7" y="135"/>
                  </a:lnTo>
                  <a:lnTo>
                    <a:pt x="4" y="127"/>
                  </a:lnTo>
                  <a:lnTo>
                    <a:pt x="4" y="121"/>
                  </a:lnTo>
                  <a:lnTo>
                    <a:pt x="2" y="114"/>
                  </a:lnTo>
                  <a:lnTo>
                    <a:pt x="0" y="104"/>
                  </a:lnTo>
                  <a:lnTo>
                    <a:pt x="0" y="97"/>
                  </a:lnTo>
                  <a:lnTo>
                    <a:pt x="2" y="87"/>
                  </a:lnTo>
                  <a:lnTo>
                    <a:pt x="2" y="78"/>
                  </a:lnTo>
                  <a:lnTo>
                    <a:pt x="4" y="68"/>
                  </a:lnTo>
                  <a:lnTo>
                    <a:pt x="5" y="57"/>
                  </a:lnTo>
                  <a:lnTo>
                    <a:pt x="9" y="47"/>
                  </a:lnTo>
                  <a:lnTo>
                    <a:pt x="11" y="40"/>
                  </a:lnTo>
                  <a:lnTo>
                    <a:pt x="13" y="34"/>
                  </a:lnTo>
                  <a:lnTo>
                    <a:pt x="13" y="30"/>
                  </a:lnTo>
                  <a:lnTo>
                    <a:pt x="15" y="26"/>
                  </a:lnTo>
                  <a:lnTo>
                    <a:pt x="19" y="17"/>
                  </a:lnTo>
                  <a:lnTo>
                    <a:pt x="21" y="11"/>
                  </a:lnTo>
                  <a:lnTo>
                    <a:pt x="24" y="6"/>
                  </a:lnTo>
                  <a:lnTo>
                    <a:pt x="28" y="4"/>
                  </a:lnTo>
                  <a:lnTo>
                    <a:pt x="32" y="0"/>
                  </a:lnTo>
                  <a:lnTo>
                    <a:pt x="36" y="0"/>
                  </a:lnTo>
                  <a:lnTo>
                    <a:pt x="43" y="0"/>
                  </a:lnTo>
                  <a:lnTo>
                    <a:pt x="49" y="6"/>
                  </a:lnTo>
                  <a:lnTo>
                    <a:pt x="53" y="9"/>
                  </a:lnTo>
                  <a:lnTo>
                    <a:pt x="57" y="13"/>
                  </a:lnTo>
                  <a:lnTo>
                    <a:pt x="61" y="19"/>
                  </a:lnTo>
                  <a:lnTo>
                    <a:pt x="64" y="25"/>
                  </a:lnTo>
                  <a:lnTo>
                    <a:pt x="66" y="30"/>
                  </a:lnTo>
                  <a:lnTo>
                    <a:pt x="68" y="36"/>
                  </a:lnTo>
                  <a:lnTo>
                    <a:pt x="72" y="44"/>
                  </a:lnTo>
                  <a:lnTo>
                    <a:pt x="76" y="51"/>
                  </a:lnTo>
                  <a:lnTo>
                    <a:pt x="78" y="57"/>
                  </a:lnTo>
                  <a:lnTo>
                    <a:pt x="80" y="66"/>
                  </a:lnTo>
                  <a:lnTo>
                    <a:pt x="81" y="74"/>
                  </a:lnTo>
                  <a:lnTo>
                    <a:pt x="83" y="82"/>
                  </a:lnTo>
                  <a:lnTo>
                    <a:pt x="83" y="89"/>
                  </a:lnTo>
                  <a:lnTo>
                    <a:pt x="85" y="95"/>
                  </a:lnTo>
                  <a:lnTo>
                    <a:pt x="85" y="102"/>
                  </a:lnTo>
                  <a:lnTo>
                    <a:pt x="87" y="110"/>
                  </a:lnTo>
                  <a:lnTo>
                    <a:pt x="85" y="116"/>
                  </a:lnTo>
                  <a:lnTo>
                    <a:pt x="85" y="121"/>
                  </a:lnTo>
                  <a:lnTo>
                    <a:pt x="85" y="125"/>
                  </a:lnTo>
                  <a:lnTo>
                    <a:pt x="85" y="133"/>
                  </a:lnTo>
                  <a:lnTo>
                    <a:pt x="72" y="194"/>
                  </a:lnTo>
                  <a:close/>
                </a:path>
              </a:pathLst>
            </a:custGeom>
            <a:solidFill>
              <a:srgbClr val="7D4D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8" name="Freeform 26"/>
            <p:cNvSpPr>
              <a:spLocks/>
            </p:cNvSpPr>
            <p:nvPr/>
          </p:nvSpPr>
          <p:spPr bwMode="auto">
            <a:xfrm>
              <a:off x="3278" y="1992"/>
              <a:ext cx="115" cy="50"/>
            </a:xfrm>
            <a:custGeom>
              <a:avLst/>
              <a:gdLst>
                <a:gd name="T0" fmla="*/ 0 w 230"/>
                <a:gd name="T1" fmla="*/ 0 h 101"/>
                <a:gd name="T2" fmla="*/ 1 w 230"/>
                <a:gd name="T3" fmla="*/ 0 h 101"/>
                <a:gd name="T4" fmla="*/ 1 w 230"/>
                <a:gd name="T5" fmla="*/ 0 h 101"/>
                <a:gd name="T6" fmla="*/ 1 w 230"/>
                <a:gd name="T7" fmla="*/ 0 h 101"/>
                <a:gd name="T8" fmla="*/ 1 w 230"/>
                <a:gd name="T9" fmla="*/ 0 h 101"/>
                <a:gd name="T10" fmla="*/ 1 w 230"/>
                <a:gd name="T11" fmla="*/ 0 h 101"/>
                <a:gd name="T12" fmla="*/ 1 w 230"/>
                <a:gd name="T13" fmla="*/ 0 h 101"/>
                <a:gd name="T14" fmla="*/ 1 w 230"/>
                <a:gd name="T15" fmla="*/ 0 h 101"/>
                <a:gd name="T16" fmla="*/ 1 w 230"/>
                <a:gd name="T17" fmla="*/ 0 h 101"/>
                <a:gd name="T18" fmla="*/ 1 w 230"/>
                <a:gd name="T19" fmla="*/ 0 h 101"/>
                <a:gd name="T20" fmla="*/ 1 w 230"/>
                <a:gd name="T21" fmla="*/ 0 h 101"/>
                <a:gd name="T22" fmla="*/ 1 w 230"/>
                <a:gd name="T23" fmla="*/ 0 h 101"/>
                <a:gd name="T24" fmla="*/ 1 w 230"/>
                <a:gd name="T25" fmla="*/ 0 h 101"/>
                <a:gd name="T26" fmla="*/ 1 w 230"/>
                <a:gd name="T27" fmla="*/ 0 h 101"/>
                <a:gd name="T28" fmla="*/ 1 w 230"/>
                <a:gd name="T29" fmla="*/ 0 h 101"/>
                <a:gd name="T30" fmla="*/ 1 w 230"/>
                <a:gd name="T31" fmla="*/ 0 h 101"/>
                <a:gd name="T32" fmla="*/ 1 w 230"/>
                <a:gd name="T33" fmla="*/ 0 h 101"/>
                <a:gd name="T34" fmla="*/ 1 w 230"/>
                <a:gd name="T35" fmla="*/ 0 h 101"/>
                <a:gd name="T36" fmla="*/ 1 w 230"/>
                <a:gd name="T37" fmla="*/ 0 h 101"/>
                <a:gd name="T38" fmla="*/ 1 w 230"/>
                <a:gd name="T39" fmla="*/ 0 h 101"/>
                <a:gd name="T40" fmla="*/ 1 w 230"/>
                <a:gd name="T41" fmla="*/ 0 h 101"/>
                <a:gd name="T42" fmla="*/ 1 w 230"/>
                <a:gd name="T43" fmla="*/ 0 h 101"/>
                <a:gd name="T44" fmla="*/ 1 w 230"/>
                <a:gd name="T45" fmla="*/ 0 h 101"/>
                <a:gd name="T46" fmla="*/ 1 w 230"/>
                <a:gd name="T47" fmla="*/ 0 h 101"/>
                <a:gd name="T48" fmla="*/ 1 w 230"/>
                <a:gd name="T49" fmla="*/ 0 h 101"/>
                <a:gd name="T50" fmla="*/ 1 w 230"/>
                <a:gd name="T51" fmla="*/ 0 h 101"/>
                <a:gd name="T52" fmla="*/ 1 w 230"/>
                <a:gd name="T53" fmla="*/ 0 h 101"/>
                <a:gd name="T54" fmla="*/ 1 w 230"/>
                <a:gd name="T55" fmla="*/ 0 h 101"/>
                <a:gd name="T56" fmla="*/ 1 w 230"/>
                <a:gd name="T57" fmla="*/ 0 h 101"/>
                <a:gd name="T58" fmla="*/ 1 w 230"/>
                <a:gd name="T59" fmla="*/ 0 h 101"/>
                <a:gd name="T60" fmla="*/ 1 w 230"/>
                <a:gd name="T61" fmla="*/ 0 h 101"/>
                <a:gd name="T62" fmla="*/ 1 w 230"/>
                <a:gd name="T63" fmla="*/ 0 h 101"/>
                <a:gd name="T64" fmla="*/ 1 w 230"/>
                <a:gd name="T65" fmla="*/ 0 h 101"/>
                <a:gd name="T66" fmla="*/ 1 w 230"/>
                <a:gd name="T67" fmla="*/ 0 h 101"/>
                <a:gd name="T68" fmla="*/ 1 w 230"/>
                <a:gd name="T69" fmla="*/ 0 h 101"/>
                <a:gd name="T70" fmla="*/ 1 w 230"/>
                <a:gd name="T71" fmla="*/ 0 h 101"/>
                <a:gd name="T72" fmla="*/ 1 w 230"/>
                <a:gd name="T73" fmla="*/ 0 h 101"/>
                <a:gd name="T74" fmla="*/ 1 w 230"/>
                <a:gd name="T75" fmla="*/ 0 h 101"/>
                <a:gd name="T76" fmla="*/ 1 w 230"/>
                <a:gd name="T77" fmla="*/ 0 h 101"/>
                <a:gd name="T78" fmla="*/ 1 w 230"/>
                <a:gd name="T79" fmla="*/ 0 h 101"/>
                <a:gd name="T80" fmla="*/ 1 w 230"/>
                <a:gd name="T81" fmla="*/ 0 h 101"/>
                <a:gd name="T82" fmla="*/ 1 w 230"/>
                <a:gd name="T83" fmla="*/ 0 h 101"/>
                <a:gd name="T84" fmla="*/ 1 w 230"/>
                <a:gd name="T85" fmla="*/ 0 h 101"/>
                <a:gd name="T86" fmla="*/ 1 w 230"/>
                <a:gd name="T87" fmla="*/ 0 h 101"/>
                <a:gd name="T88" fmla="*/ 1 w 230"/>
                <a:gd name="T89" fmla="*/ 0 h 101"/>
                <a:gd name="T90" fmla="*/ 1 w 230"/>
                <a:gd name="T91" fmla="*/ 0 h 101"/>
                <a:gd name="T92" fmla="*/ 1 w 230"/>
                <a:gd name="T93" fmla="*/ 0 h 101"/>
                <a:gd name="T94" fmla="*/ 1 w 230"/>
                <a:gd name="T95" fmla="*/ 0 h 101"/>
                <a:gd name="T96" fmla="*/ 1 w 230"/>
                <a:gd name="T97" fmla="*/ 0 h 101"/>
                <a:gd name="T98" fmla="*/ 1 w 230"/>
                <a:gd name="T99" fmla="*/ 0 h 101"/>
                <a:gd name="T100" fmla="*/ 1 w 230"/>
                <a:gd name="T101" fmla="*/ 0 h 101"/>
                <a:gd name="T102" fmla="*/ 1 w 230"/>
                <a:gd name="T103" fmla="*/ 0 h 101"/>
                <a:gd name="T104" fmla="*/ 1 w 230"/>
                <a:gd name="T105" fmla="*/ 0 h 101"/>
                <a:gd name="T106" fmla="*/ 1 w 230"/>
                <a:gd name="T107" fmla="*/ 0 h 101"/>
                <a:gd name="T108" fmla="*/ 1 w 230"/>
                <a:gd name="T109" fmla="*/ 0 h 101"/>
                <a:gd name="T110" fmla="*/ 1 w 230"/>
                <a:gd name="T111" fmla="*/ 0 h 101"/>
                <a:gd name="T112" fmla="*/ 1 w 230"/>
                <a:gd name="T113" fmla="*/ 0 h 101"/>
                <a:gd name="T114" fmla="*/ 1 w 230"/>
                <a:gd name="T115" fmla="*/ 0 h 101"/>
                <a:gd name="T116" fmla="*/ 1 w 230"/>
                <a:gd name="T117" fmla="*/ 0 h 101"/>
                <a:gd name="T118" fmla="*/ 0 w 230"/>
                <a:gd name="T119" fmla="*/ 0 h 101"/>
                <a:gd name="T120" fmla="*/ 0 w 230"/>
                <a:gd name="T121" fmla="*/ 0 h 1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0"/>
                <a:gd name="T184" fmla="*/ 0 h 101"/>
                <a:gd name="T185" fmla="*/ 230 w 230"/>
                <a:gd name="T186" fmla="*/ 101 h 10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0" h="101">
                  <a:moveTo>
                    <a:pt x="0" y="0"/>
                  </a:moveTo>
                  <a:lnTo>
                    <a:pt x="4" y="2"/>
                  </a:lnTo>
                  <a:lnTo>
                    <a:pt x="7" y="4"/>
                  </a:lnTo>
                  <a:lnTo>
                    <a:pt x="15" y="10"/>
                  </a:lnTo>
                  <a:lnTo>
                    <a:pt x="23" y="14"/>
                  </a:lnTo>
                  <a:lnTo>
                    <a:pt x="32" y="19"/>
                  </a:lnTo>
                  <a:lnTo>
                    <a:pt x="38" y="23"/>
                  </a:lnTo>
                  <a:lnTo>
                    <a:pt x="43" y="25"/>
                  </a:lnTo>
                  <a:lnTo>
                    <a:pt x="51" y="29"/>
                  </a:lnTo>
                  <a:lnTo>
                    <a:pt x="59" y="31"/>
                  </a:lnTo>
                  <a:lnTo>
                    <a:pt x="64" y="33"/>
                  </a:lnTo>
                  <a:lnTo>
                    <a:pt x="72" y="36"/>
                  </a:lnTo>
                  <a:lnTo>
                    <a:pt x="80" y="38"/>
                  </a:lnTo>
                  <a:lnTo>
                    <a:pt x="87" y="40"/>
                  </a:lnTo>
                  <a:lnTo>
                    <a:pt x="95" y="44"/>
                  </a:lnTo>
                  <a:lnTo>
                    <a:pt x="104" y="46"/>
                  </a:lnTo>
                  <a:lnTo>
                    <a:pt x="114" y="50"/>
                  </a:lnTo>
                  <a:lnTo>
                    <a:pt x="123" y="52"/>
                  </a:lnTo>
                  <a:lnTo>
                    <a:pt x="131" y="54"/>
                  </a:lnTo>
                  <a:lnTo>
                    <a:pt x="140" y="55"/>
                  </a:lnTo>
                  <a:lnTo>
                    <a:pt x="150" y="57"/>
                  </a:lnTo>
                  <a:lnTo>
                    <a:pt x="161" y="59"/>
                  </a:lnTo>
                  <a:lnTo>
                    <a:pt x="171" y="61"/>
                  </a:lnTo>
                  <a:lnTo>
                    <a:pt x="182" y="63"/>
                  </a:lnTo>
                  <a:lnTo>
                    <a:pt x="188" y="63"/>
                  </a:lnTo>
                  <a:lnTo>
                    <a:pt x="194" y="63"/>
                  </a:lnTo>
                  <a:lnTo>
                    <a:pt x="199" y="63"/>
                  </a:lnTo>
                  <a:lnTo>
                    <a:pt x="205" y="65"/>
                  </a:lnTo>
                  <a:lnTo>
                    <a:pt x="230" y="99"/>
                  </a:lnTo>
                  <a:lnTo>
                    <a:pt x="228" y="99"/>
                  </a:lnTo>
                  <a:lnTo>
                    <a:pt x="226" y="99"/>
                  </a:lnTo>
                  <a:lnTo>
                    <a:pt x="220" y="99"/>
                  </a:lnTo>
                  <a:lnTo>
                    <a:pt x="215" y="101"/>
                  </a:lnTo>
                  <a:lnTo>
                    <a:pt x="205" y="101"/>
                  </a:lnTo>
                  <a:lnTo>
                    <a:pt x="196" y="101"/>
                  </a:lnTo>
                  <a:lnTo>
                    <a:pt x="190" y="101"/>
                  </a:lnTo>
                  <a:lnTo>
                    <a:pt x="184" y="101"/>
                  </a:lnTo>
                  <a:lnTo>
                    <a:pt x="177" y="101"/>
                  </a:lnTo>
                  <a:lnTo>
                    <a:pt x="171" y="101"/>
                  </a:lnTo>
                  <a:lnTo>
                    <a:pt x="163" y="99"/>
                  </a:lnTo>
                  <a:lnTo>
                    <a:pt x="154" y="99"/>
                  </a:lnTo>
                  <a:lnTo>
                    <a:pt x="146" y="97"/>
                  </a:lnTo>
                  <a:lnTo>
                    <a:pt x="138" y="97"/>
                  </a:lnTo>
                  <a:lnTo>
                    <a:pt x="129" y="95"/>
                  </a:lnTo>
                  <a:lnTo>
                    <a:pt x="121" y="95"/>
                  </a:lnTo>
                  <a:lnTo>
                    <a:pt x="112" y="93"/>
                  </a:lnTo>
                  <a:lnTo>
                    <a:pt x="102" y="93"/>
                  </a:lnTo>
                  <a:lnTo>
                    <a:pt x="93" y="92"/>
                  </a:lnTo>
                  <a:lnTo>
                    <a:pt x="81" y="90"/>
                  </a:lnTo>
                  <a:lnTo>
                    <a:pt x="72" y="88"/>
                  </a:lnTo>
                  <a:lnTo>
                    <a:pt x="61" y="84"/>
                  </a:lnTo>
                  <a:lnTo>
                    <a:pt x="55" y="82"/>
                  </a:lnTo>
                  <a:lnTo>
                    <a:pt x="51" y="82"/>
                  </a:lnTo>
                  <a:lnTo>
                    <a:pt x="43" y="80"/>
                  </a:lnTo>
                  <a:lnTo>
                    <a:pt x="40" y="78"/>
                  </a:lnTo>
                  <a:lnTo>
                    <a:pt x="34" y="76"/>
                  </a:lnTo>
                  <a:lnTo>
                    <a:pt x="28" y="76"/>
                  </a:lnTo>
                  <a:lnTo>
                    <a:pt x="23" y="74"/>
                  </a:lnTo>
                  <a:lnTo>
                    <a:pt x="17" y="73"/>
                  </a:lnTo>
                  <a:lnTo>
                    <a:pt x="0" y="0"/>
                  </a:lnTo>
                  <a:close/>
                </a:path>
              </a:pathLst>
            </a:custGeom>
            <a:solidFill>
              <a:srgbClr val="F28A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9" name="Freeform 27"/>
            <p:cNvSpPr>
              <a:spLocks/>
            </p:cNvSpPr>
            <p:nvPr/>
          </p:nvSpPr>
          <p:spPr bwMode="auto">
            <a:xfrm>
              <a:off x="3293" y="2067"/>
              <a:ext cx="112" cy="73"/>
            </a:xfrm>
            <a:custGeom>
              <a:avLst/>
              <a:gdLst>
                <a:gd name="T0" fmla="*/ 1 w 224"/>
                <a:gd name="T1" fmla="*/ 0 h 147"/>
                <a:gd name="T2" fmla="*/ 0 w 224"/>
                <a:gd name="T3" fmla="*/ 0 h 147"/>
                <a:gd name="T4" fmla="*/ 1 w 224"/>
                <a:gd name="T5" fmla="*/ 0 h 147"/>
                <a:gd name="T6" fmla="*/ 1 w 224"/>
                <a:gd name="T7" fmla="*/ 0 h 147"/>
                <a:gd name="T8" fmla="*/ 1 w 224"/>
                <a:gd name="T9" fmla="*/ 0 h 147"/>
                <a:gd name="T10" fmla="*/ 1 w 224"/>
                <a:gd name="T11" fmla="*/ 0 h 147"/>
                <a:gd name="T12" fmla="*/ 1 w 224"/>
                <a:gd name="T13" fmla="*/ 0 h 147"/>
                <a:gd name="T14" fmla="*/ 1 w 224"/>
                <a:gd name="T15" fmla="*/ 0 h 147"/>
                <a:gd name="T16" fmla="*/ 1 w 224"/>
                <a:gd name="T17" fmla="*/ 0 h 147"/>
                <a:gd name="T18" fmla="*/ 1 w 224"/>
                <a:gd name="T19" fmla="*/ 0 h 147"/>
                <a:gd name="T20" fmla="*/ 1 w 224"/>
                <a:gd name="T21" fmla="*/ 0 h 147"/>
                <a:gd name="T22" fmla="*/ 1 w 224"/>
                <a:gd name="T23" fmla="*/ 0 h 147"/>
                <a:gd name="T24" fmla="*/ 1 w 224"/>
                <a:gd name="T25" fmla="*/ 0 h 147"/>
                <a:gd name="T26" fmla="*/ 1 w 224"/>
                <a:gd name="T27" fmla="*/ 0 h 147"/>
                <a:gd name="T28" fmla="*/ 1 w 224"/>
                <a:gd name="T29" fmla="*/ 0 h 147"/>
                <a:gd name="T30" fmla="*/ 1 w 224"/>
                <a:gd name="T31" fmla="*/ 0 h 147"/>
                <a:gd name="T32" fmla="*/ 1 w 224"/>
                <a:gd name="T33" fmla="*/ 0 h 147"/>
                <a:gd name="T34" fmla="*/ 1 w 224"/>
                <a:gd name="T35" fmla="*/ 0 h 147"/>
                <a:gd name="T36" fmla="*/ 1 w 224"/>
                <a:gd name="T37" fmla="*/ 0 h 147"/>
                <a:gd name="T38" fmla="*/ 1 w 224"/>
                <a:gd name="T39" fmla="*/ 0 h 147"/>
                <a:gd name="T40" fmla="*/ 1 w 224"/>
                <a:gd name="T41" fmla="*/ 0 h 147"/>
                <a:gd name="T42" fmla="*/ 1 w 224"/>
                <a:gd name="T43" fmla="*/ 0 h 147"/>
                <a:gd name="T44" fmla="*/ 1 w 224"/>
                <a:gd name="T45" fmla="*/ 0 h 147"/>
                <a:gd name="T46" fmla="*/ 1 w 224"/>
                <a:gd name="T47" fmla="*/ 0 h 147"/>
                <a:gd name="T48" fmla="*/ 1 w 224"/>
                <a:gd name="T49" fmla="*/ 0 h 147"/>
                <a:gd name="T50" fmla="*/ 1 w 224"/>
                <a:gd name="T51" fmla="*/ 0 h 147"/>
                <a:gd name="T52" fmla="*/ 1 w 224"/>
                <a:gd name="T53" fmla="*/ 0 h 147"/>
                <a:gd name="T54" fmla="*/ 1 w 224"/>
                <a:gd name="T55" fmla="*/ 0 h 147"/>
                <a:gd name="T56" fmla="*/ 1 w 224"/>
                <a:gd name="T57" fmla="*/ 0 h 147"/>
                <a:gd name="T58" fmla="*/ 1 w 224"/>
                <a:gd name="T59" fmla="*/ 0 h 147"/>
                <a:gd name="T60" fmla="*/ 1 w 224"/>
                <a:gd name="T61" fmla="*/ 0 h 147"/>
                <a:gd name="T62" fmla="*/ 1 w 224"/>
                <a:gd name="T63" fmla="*/ 0 h 147"/>
                <a:gd name="T64" fmla="*/ 1 w 224"/>
                <a:gd name="T65" fmla="*/ 0 h 147"/>
                <a:gd name="T66" fmla="*/ 1 w 224"/>
                <a:gd name="T67" fmla="*/ 0 h 147"/>
                <a:gd name="T68" fmla="*/ 1 w 224"/>
                <a:gd name="T69" fmla="*/ 0 h 147"/>
                <a:gd name="T70" fmla="*/ 1 w 224"/>
                <a:gd name="T71" fmla="*/ 0 h 147"/>
                <a:gd name="T72" fmla="*/ 1 w 224"/>
                <a:gd name="T73" fmla="*/ 0 h 147"/>
                <a:gd name="T74" fmla="*/ 1 w 224"/>
                <a:gd name="T75" fmla="*/ 0 h 147"/>
                <a:gd name="T76" fmla="*/ 1 w 224"/>
                <a:gd name="T77" fmla="*/ 0 h 147"/>
                <a:gd name="T78" fmla="*/ 1 w 224"/>
                <a:gd name="T79" fmla="*/ 0 h 147"/>
                <a:gd name="T80" fmla="*/ 1 w 224"/>
                <a:gd name="T81" fmla="*/ 0 h 147"/>
                <a:gd name="T82" fmla="*/ 1 w 224"/>
                <a:gd name="T83" fmla="*/ 0 h 147"/>
                <a:gd name="T84" fmla="*/ 1 w 224"/>
                <a:gd name="T85" fmla="*/ 0 h 147"/>
                <a:gd name="T86" fmla="*/ 1 w 224"/>
                <a:gd name="T87" fmla="*/ 0 h 147"/>
                <a:gd name="T88" fmla="*/ 1 w 224"/>
                <a:gd name="T89" fmla="*/ 0 h 147"/>
                <a:gd name="T90" fmla="*/ 1 w 224"/>
                <a:gd name="T91" fmla="*/ 0 h 147"/>
                <a:gd name="T92" fmla="*/ 1 w 224"/>
                <a:gd name="T93" fmla="*/ 0 h 147"/>
                <a:gd name="T94" fmla="*/ 1 w 224"/>
                <a:gd name="T95" fmla="*/ 0 h 147"/>
                <a:gd name="T96" fmla="*/ 1 w 224"/>
                <a:gd name="T97" fmla="*/ 0 h 147"/>
                <a:gd name="T98" fmla="*/ 1 w 224"/>
                <a:gd name="T99" fmla="*/ 0 h 147"/>
                <a:gd name="T100" fmla="*/ 1 w 224"/>
                <a:gd name="T101" fmla="*/ 0 h 147"/>
                <a:gd name="T102" fmla="*/ 1 w 224"/>
                <a:gd name="T103" fmla="*/ 0 h 147"/>
                <a:gd name="T104" fmla="*/ 1 w 224"/>
                <a:gd name="T105" fmla="*/ 0 h 147"/>
                <a:gd name="T106" fmla="*/ 1 w 224"/>
                <a:gd name="T107" fmla="*/ 0 h 147"/>
                <a:gd name="T108" fmla="*/ 1 w 224"/>
                <a:gd name="T109" fmla="*/ 0 h 147"/>
                <a:gd name="T110" fmla="*/ 1 w 224"/>
                <a:gd name="T111" fmla="*/ 0 h 147"/>
                <a:gd name="T112" fmla="*/ 1 w 224"/>
                <a:gd name="T113" fmla="*/ 0 h 147"/>
                <a:gd name="T114" fmla="*/ 1 w 224"/>
                <a:gd name="T115" fmla="*/ 0 h 147"/>
                <a:gd name="T116" fmla="*/ 1 w 224"/>
                <a:gd name="T117" fmla="*/ 0 h 147"/>
                <a:gd name="T118" fmla="*/ 1 w 224"/>
                <a:gd name="T119" fmla="*/ 0 h 14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4"/>
                <a:gd name="T181" fmla="*/ 0 h 147"/>
                <a:gd name="T182" fmla="*/ 224 w 224"/>
                <a:gd name="T183" fmla="*/ 147 h 14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4" h="147">
                  <a:moveTo>
                    <a:pt x="8" y="75"/>
                  </a:moveTo>
                  <a:lnTo>
                    <a:pt x="0" y="0"/>
                  </a:lnTo>
                  <a:lnTo>
                    <a:pt x="4" y="4"/>
                  </a:lnTo>
                  <a:lnTo>
                    <a:pt x="6" y="8"/>
                  </a:lnTo>
                  <a:lnTo>
                    <a:pt x="13" y="14"/>
                  </a:lnTo>
                  <a:lnTo>
                    <a:pt x="21" y="18"/>
                  </a:lnTo>
                  <a:lnTo>
                    <a:pt x="29" y="27"/>
                  </a:lnTo>
                  <a:lnTo>
                    <a:pt x="34" y="29"/>
                  </a:lnTo>
                  <a:lnTo>
                    <a:pt x="40" y="33"/>
                  </a:lnTo>
                  <a:lnTo>
                    <a:pt x="46" y="37"/>
                  </a:lnTo>
                  <a:lnTo>
                    <a:pt x="51" y="42"/>
                  </a:lnTo>
                  <a:lnTo>
                    <a:pt x="57" y="44"/>
                  </a:lnTo>
                  <a:lnTo>
                    <a:pt x="65" y="50"/>
                  </a:lnTo>
                  <a:lnTo>
                    <a:pt x="72" y="54"/>
                  </a:lnTo>
                  <a:lnTo>
                    <a:pt x="80" y="59"/>
                  </a:lnTo>
                  <a:lnTo>
                    <a:pt x="88" y="61"/>
                  </a:lnTo>
                  <a:lnTo>
                    <a:pt x="95" y="67"/>
                  </a:lnTo>
                  <a:lnTo>
                    <a:pt x="105" y="71"/>
                  </a:lnTo>
                  <a:lnTo>
                    <a:pt x="114" y="77"/>
                  </a:lnTo>
                  <a:lnTo>
                    <a:pt x="124" y="80"/>
                  </a:lnTo>
                  <a:lnTo>
                    <a:pt x="133" y="84"/>
                  </a:lnTo>
                  <a:lnTo>
                    <a:pt x="143" y="88"/>
                  </a:lnTo>
                  <a:lnTo>
                    <a:pt x="154" y="92"/>
                  </a:lnTo>
                  <a:lnTo>
                    <a:pt x="160" y="94"/>
                  </a:lnTo>
                  <a:lnTo>
                    <a:pt x="164" y="96"/>
                  </a:lnTo>
                  <a:lnTo>
                    <a:pt x="169" y="96"/>
                  </a:lnTo>
                  <a:lnTo>
                    <a:pt x="177" y="97"/>
                  </a:lnTo>
                  <a:lnTo>
                    <a:pt x="183" y="99"/>
                  </a:lnTo>
                  <a:lnTo>
                    <a:pt x="188" y="101"/>
                  </a:lnTo>
                  <a:lnTo>
                    <a:pt x="194" y="103"/>
                  </a:lnTo>
                  <a:lnTo>
                    <a:pt x="200" y="105"/>
                  </a:lnTo>
                  <a:lnTo>
                    <a:pt x="224" y="147"/>
                  </a:lnTo>
                  <a:lnTo>
                    <a:pt x="223" y="145"/>
                  </a:lnTo>
                  <a:lnTo>
                    <a:pt x="221" y="145"/>
                  </a:lnTo>
                  <a:lnTo>
                    <a:pt x="217" y="143"/>
                  </a:lnTo>
                  <a:lnTo>
                    <a:pt x="211" y="143"/>
                  </a:lnTo>
                  <a:lnTo>
                    <a:pt x="204" y="141"/>
                  </a:lnTo>
                  <a:lnTo>
                    <a:pt x="196" y="139"/>
                  </a:lnTo>
                  <a:lnTo>
                    <a:pt x="190" y="137"/>
                  </a:lnTo>
                  <a:lnTo>
                    <a:pt x="185" y="135"/>
                  </a:lnTo>
                  <a:lnTo>
                    <a:pt x="179" y="134"/>
                  </a:lnTo>
                  <a:lnTo>
                    <a:pt x="175" y="134"/>
                  </a:lnTo>
                  <a:lnTo>
                    <a:pt x="167" y="130"/>
                  </a:lnTo>
                  <a:lnTo>
                    <a:pt x="160" y="128"/>
                  </a:lnTo>
                  <a:lnTo>
                    <a:pt x="154" y="126"/>
                  </a:lnTo>
                  <a:lnTo>
                    <a:pt x="147" y="124"/>
                  </a:lnTo>
                  <a:lnTo>
                    <a:pt x="139" y="122"/>
                  </a:lnTo>
                  <a:lnTo>
                    <a:pt x="131" y="120"/>
                  </a:lnTo>
                  <a:lnTo>
                    <a:pt x="122" y="116"/>
                  </a:lnTo>
                  <a:lnTo>
                    <a:pt x="114" y="115"/>
                  </a:lnTo>
                  <a:lnTo>
                    <a:pt x="105" y="111"/>
                  </a:lnTo>
                  <a:lnTo>
                    <a:pt x="95" y="107"/>
                  </a:lnTo>
                  <a:lnTo>
                    <a:pt x="88" y="105"/>
                  </a:lnTo>
                  <a:lnTo>
                    <a:pt x="78" y="101"/>
                  </a:lnTo>
                  <a:lnTo>
                    <a:pt x="69" y="97"/>
                  </a:lnTo>
                  <a:lnTo>
                    <a:pt x="57" y="94"/>
                  </a:lnTo>
                  <a:lnTo>
                    <a:pt x="48" y="90"/>
                  </a:lnTo>
                  <a:lnTo>
                    <a:pt x="38" y="86"/>
                  </a:lnTo>
                  <a:lnTo>
                    <a:pt x="8" y="75"/>
                  </a:lnTo>
                  <a:close/>
                </a:path>
              </a:pathLst>
            </a:custGeom>
            <a:solidFill>
              <a:srgbClr val="F28A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0" name="Freeform 28"/>
            <p:cNvSpPr>
              <a:spLocks/>
            </p:cNvSpPr>
            <p:nvPr/>
          </p:nvSpPr>
          <p:spPr bwMode="auto">
            <a:xfrm>
              <a:off x="3237" y="1460"/>
              <a:ext cx="657" cy="322"/>
            </a:xfrm>
            <a:custGeom>
              <a:avLst/>
              <a:gdLst>
                <a:gd name="T0" fmla="*/ 1 w 1314"/>
                <a:gd name="T1" fmla="*/ 1 h 642"/>
                <a:gd name="T2" fmla="*/ 1 w 1314"/>
                <a:gd name="T3" fmla="*/ 1 h 642"/>
                <a:gd name="T4" fmla="*/ 1 w 1314"/>
                <a:gd name="T5" fmla="*/ 1 h 642"/>
                <a:gd name="T6" fmla="*/ 1 w 1314"/>
                <a:gd name="T7" fmla="*/ 1 h 642"/>
                <a:gd name="T8" fmla="*/ 1 w 1314"/>
                <a:gd name="T9" fmla="*/ 1 h 642"/>
                <a:gd name="T10" fmla="*/ 1 w 1314"/>
                <a:gd name="T11" fmla="*/ 1 h 642"/>
                <a:gd name="T12" fmla="*/ 1 w 1314"/>
                <a:gd name="T13" fmla="*/ 1 h 642"/>
                <a:gd name="T14" fmla="*/ 1 w 1314"/>
                <a:gd name="T15" fmla="*/ 1 h 642"/>
                <a:gd name="T16" fmla="*/ 1 w 1314"/>
                <a:gd name="T17" fmla="*/ 1 h 642"/>
                <a:gd name="T18" fmla="*/ 1 w 1314"/>
                <a:gd name="T19" fmla="*/ 1 h 642"/>
                <a:gd name="T20" fmla="*/ 1 w 1314"/>
                <a:gd name="T21" fmla="*/ 1 h 642"/>
                <a:gd name="T22" fmla="*/ 1 w 1314"/>
                <a:gd name="T23" fmla="*/ 1 h 642"/>
                <a:gd name="T24" fmla="*/ 1 w 1314"/>
                <a:gd name="T25" fmla="*/ 1 h 642"/>
                <a:gd name="T26" fmla="*/ 0 w 1314"/>
                <a:gd name="T27" fmla="*/ 1 h 642"/>
                <a:gd name="T28" fmla="*/ 1 w 1314"/>
                <a:gd name="T29" fmla="*/ 1 h 642"/>
                <a:gd name="T30" fmla="*/ 1 w 1314"/>
                <a:gd name="T31" fmla="*/ 1 h 642"/>
                <a:gd name="T32" fmla="*/ 1 w 1314"/>
                <a:gd name="T33" fmla="*/ 1 h 642"/>
                <a:gd name="T34" fmla="*/ 1 w 1314"/>
                <a:gd name="T35" fmla="*/ 1 h 642"/>
                <a:gd name="T36" fmla="*/ 1 w 1314"/>
                <a:gd name="T37" fmla="*/ 1 h 642"/>
                <a:gd name="T38" fmla="*/ 1 w 1314"/>
                <a:gd name="T39" fmla="*/ 1 h 642"/>
                <a:gd name="T40" fmla="*/ 1 w 1314"/>
                <a:gd name="T41" fmla="*/ 1 h 642"/>
                <a:gd name="T42" fmla="*/ 1 w 1314"/>
                <a:gd name="T43" fmla="*/ 1 h 642"/>
                <a:gd name="T44" fmla="*/ 1 w 1314"/>
                <a:gd name="T45" fmla="*/ 1 h 642"/>
                <a:gd name="T46" fmla="*/ 1 w 1314"/>
                <a:gd name="T47" fmla="*/ 1 h 642"/>
                <a:gd name="T48" fmla="*/ 1 w 1314"/>
                <a:gd name="T49" fmla="*/ 1 h 642"/>
                <a:gd name="T50" fmla="*/ 1 w 1314"/>
                <a:gd name="T51" fmla="*/ 1 h 642"/>
                <a:gd name="T52" fmla="*/ 1 w 1314"/>
                <a:gd name="T53" fmla="*/ 1 h 642"/>
                <a:gd name="T54" fmla="*/ 1 w 1314"/>
                <a:gd name="T55" fmla="*/ 1 h 642"/>
                <a:gd name="T56" fmla="*/ 1 w 1314"/>
                <a:gd name="T57" fmla="*/ 1 h 642"/>
                <a:gd name="T58" fmla="*/ 1 w 1314"/>
                <a:gd name="T59" fmla="*/ 1 h 642"/>
                <a:gd name="T60" fmla="*/ 1 w 1314"/>
                <a:gd name="T61" fmla="*/ 1 h 642"/>
                <a:gd name="T62" fmla="*/ 1 w 1314"/>
                <a:gd name="T63" fmla="*/ 1 h 642"/>
                <a:gd name="T64" fmla="*/ 1 w 1314"/>
                <a:gd name="T65" fmla="*/ 1 h 642"/>
                <a:gd name="T66" fmla="*/ 1 w 1314"/>
                <a:gd name="T67" fmla="*/ 1 h 642"/>
                <a:gd name="T68" fmla="*/ 1 w 1314"/>
                <a:gd name="T69" fmla="*/ 1 h 642"/>
                <a:gd name="T70" fmla="*/ 1 w 1314"/>
                <a:gd name="T71" fmla="*/ 1 h 642"/>
                <a:gd name="T72" fmla="*/ 1 w 1314"/>
                <a:gd name="T73" fmla="*/ 1 h 642"/>
                <a:gd name="T74" fmla="*/ 1 w 1314"/>
                <a:gd name="T75" fmla="*/ 1 h 642"/>
                <a:gd name="T76" fmla="*/ 1 w 1314"/>
                <a:gd name="T77" fmla="*/ 1 h 642"/>
                <a:gd name="T78" fmla="*/ 1 w 1314"/>
                <a:gd name="T79" fmla="*/ 1 h 642"/>
                <a:gd name="T80" fmla="*/ 1 w 1314"/>
                <a:gd name="T81" fmla="*/ 1 h 642"/>
                <a:gd name="T82" fmla="*/ 1 w 1314"/>
                <a:gd name="T83" fmla="*/ 1 h 642"/>
                <a:gd name="T84" fmla="*/ 1 w 1314"/>
                <a:gd name="T85" fmla="*/ 1 h 642"/>
                <a:gd name="T86" fmla="*/ 1 w 1314"/>
                <a:gd name="T87" fmla="*/ 1 h 642"/>
                <a:gd name="T88" fmla="*/ 1 w 1314"/>
                <a:gd name="T89" fmla="*/ 1 h 642"/>
                <a:gd name="T90" fmla="*/ 1 w 1314"/>
                <a:gd name="T91" fmla="*/ 1 h 642"/>
                <a:gd name="T92" fmla="*/ 1 w 1314"/>
                <a:gd name="T93" fmla="*/ 1 h 642"/>
                <a:gd name="T94" fmla="*/ 1 w 1314"/>
                <a:gd name="T95" fmla="*/ 1 h 642"/>
                <a:gd name="T96" fmla="*/ 1 w 1314"/>
                <a:gd name="T97" fmla="*/ 1 h 642"/>
                <a:gd name="T98" fmla="*/ 1 w 1314"/>
                <a:gd name="T99" fmla="*/ 1 h 642"/>
                <a:gd name="T100" fmla="*/ 1 w 1314"/>
                <a:gd name="T101" fmla="*/ 1 h 642"/>
                <a:gd name="T102" fmla="*/ 1 w 1314"/>
                <a:gd name="T103" fmla="*/ 1 h 642"/>
                <a:gd name="T104" fmla="*/ 1 w 1314"/>
                <a:gd name="T105" fmla="*/ 1 h 642"/>
                <a:gd name="T106" fmla="*/ 1 w 1314"/>
                <a:gd name="T107" fmla="*/ 1 h 642"/>
                <a:gd name="T108" fmla="*/ 1 w 1314"/>
                <a:gd name="T109" fmla="*/ 1 h 6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14"/>
                <a:gd name="T166" fmla="*/ 0 h 642"/>
                <a:gd name="T167" fmla="*/ 1314 w 1314"/>
                <a:gd name="T168" fmla="*/ 642 h 64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14" h="642">
                  <a:moveTo>
                    <a:pt x="336" y="642"/>
                  </a:moveTo>
                  <a:lnTo>
                    <a:pt x="333" y="640"/>
                  </a:lnTo>
                  <a:lnTo>
                    <a:pt x="325" y="640"/>
                  </a:lnTo>
                  <a:lnTo>
                    <a:pt x="317" y="638"/>
                  </a:lnTo>
                  <a:lnTo>
                    <a:pt x="310" y="638"/>
                  </a:lnTo>
                  <a:lnTo>
                    <a:pt x="300" y="637"/>
                  </a:lnTo>
                  <a:lnTo>
                    <a:pt x="293" y="637"/>
                  </a:lnTo>
                  <a:lnTo>
                    <a:pt x="287" y="635"/>
                  </a:lnTo>
                  <a:lnTo>
                    <a:pt x="281" y="635"/>
                  </a:lnTo>
                  <a:lnTo>
                    <a:pt x="276" y="633"/>
                  </a:lnTo>
                  <a:lnTo>
                    <a:pt x="272" y="633"/>
                  </a:lnTo>
                  <a:lnTo>
                    <a:pt x="266" y="631"/>
                  </a:lnTo>
                  <a:lnTo>
                    <a:pt x="260" y="631"/>
                  </a:lnTo>
                  <a:lnTo>
                    <a:pt x="253" y="629"/>
                  </a:lnTo>
                  <a:lnTo>
                    <a:pt x="247" y="629"/>
                  </a:lnTo>
                  <a:lnTo>
                    <a:pt x="241" y="627"/>
                  </a:lnTo>
                  <a:lnTo>
                    <a:pt x="234" y="627"/>
                  </a:lnTo>
                  <a:lnTo>
                    <a:pt x="226" y="623"/>
                  </a:lnTo>
                  <a:lnTo>
                    <a:pt x="220" y="623"/>
                  </a:lnTo>
                  <a:lnTo>
                    <a:pt x="213" y="621"/>
                  </a:lnTo>
                  <a:lnTo>
                    <a:pt x="207" y="619"/>
                  </a:lnTo>
                  <a:lnTo>
                    <a:pt x="200" y="618"/>
                  </a:lnTo>
                  <a:lnTo>
                    <a:pt x="194" y="618"/>
                  </a:lnTo>
                  <a:lnTo>
                    <a:pt x="186" y="614"/>
                  </a:lnTo>
                  <a:lnTo>
                    <a:pt x="179" y="612"/>
                  </a:lnTo>
                  <a:lnTo>
                    <a:pt x="171" y="610"/>
                  </a:lnTo>
                  <a:lnTo>
                    <a:pt x="165" y="608"/>
                  </a:lnTo>
                  <a:lnTo>
                    <a:pt x="158" y="606"/>
                  </a:lnTo>
                  <a:lnTo>
                    <a:pt x="150" y="604"/>
                  </a:lnTo>
                  <a:lnTo>
                    <a:pt x="143" y="600"/>
                  </a:lnTo>
                  <a:lnTo>
                    <a:pt x="137" y="599"/>
                  </a:lnTo>
                  <a:lnTo>
                    <a:pt x="129" y="595"/>
                  </a:lnTo>
                  <a:lnTo>
                    <a:pt x="122" y="593"/>
                  </a:lnTo>
                  <a:lnTo>
                    <a:pt x="114" y="589"/>
                  </a:lnTo>
                  <a:lnTo>
                    <a:pt x="108" y="587"/>
                  </a:lnTo>
                  <a:lnTo>
                    <a:pt x="101" y="583"/>
                  </a:lnTo>
                  <a:lnTo>
                    <a:pt x="93" y="580"/>
                  </a:lnTo>
                  <a:lnTo>
                    <a:pt x="87" y="576"/>
                  </a:lnTo>
                  <a:lnTo>
                    <a:pt x="82" y="574"/>
                  </a:lnTo>
                  <a:lnTo>
                    <a:pt x="74" y="568"/>
                  </a:lnTo>
                  <a:lnTo>
                    <a:pt x="68" y="564"/>
                  </a:lnTo>
                  <a:lnTo>
                    <a:pt x="63" y="561"/>
                  </a:lnTo>
                  <a:lnTo>
                    <a:pt x="57" y="557"/>
                  </a:lnTo>
                  <a:lnTo>
                    <a:pt x="51" y="551"/>
                  </a:lnTo>
                  <a:lnTo>
                    <a:pt x="46" y="547"/>
                  </a:lnTo>
                  <a:lnTo>
                    <a:pt x="40" y="543"/>
                  </a:lnTo>
                  <a:lnTo>
                    <a:pt x="36" y="540"/>
                  </a:lnTo>
                  <a:lnTo>
                    <a:pt x="25" y="528"/>
                  </a:lnTo>
                  <a:lnTo>
                    <a:pt x="17" y="519"/>
                  </a:lnTo>
                  <a:lnTo>
                    <a:pt x="11" y="513"/>
                  </a:lnTo>
                  <a:lnTo>
                    <a:pt x="9" y="507"/>
                  </a:lnTo>
                  <a:lnTo>
                    <a:pt x="6" y="502"/>
                  </a:lnTo>
                  <a:lnTo>
                    <a:pt x="4" y="498"/>
                  </a:lnTo>
                  <a:lnTo>
                    <a:pt x="0" y="490"/>
                  </a:lnTo>
                  <a:lnTo>
                    <a:pt x="0" y="483"/>
                  </a:lnTo>
                  <a:lnTo>
                    <a:pt x="0" y="477"/>
                  </a:lnTo>
                  <a:lnTo>
                    <a:pt x="4" y="469"/>
                  </a:lnTo>
                  <a:lnTo>
                    <a:pt x="6" y="462"/>
                  </a:lnTo>
                  <a:lnTo>
                    <a:pt x="11" y="454"/>
                  </a:lnTo>
                  <a:lnTo>
                    <a:pt x="17" y="445"/>
                  </a:lnTo>
                  <a:lnTo>
                    <a:pt x="27" y="439"/>
                  </a:lnTo>
                  <a:lnTo>
                    <a:pt x="34" y="429"/>
                  </a:lnTo>
                  <a:lnTo>
                    <a:pt x="44" y="420"/>
                  </a:lnTo>
                  <a:lnTo>
                    <a:pt x="55" y="412"/>
                  </a:lnTo>
                  <a:lnTo>
                    <a:pt x="68" y="403"/>
                  </a:lnTo>
                  <a:lnTo>
                    <a:pt x="80" y="393"/>
                  </a:lnTo>
                  <a:lnTo>
                    <a:pt x="95" y="384"/>
                  </a:lnTo>
                  <a:lnTo>
                    <a:pt x="110" y="374"/>
                  </a:lnTo>
                  <a:lnTo>
                    <a:pt x="125" y="365"/>
                  </a:lnTo>
                  <a:lnTo>
                    <a:pt x="143" y="353"/>
                  </a:lnTo>
                  <a:lnTo>
                    <a:pt x="160" y="344"/>
                  </a:lnTo>
                  <a:lnTo>
                    <a:pt x="179" y="332"/>
                  </a:lnTo>
                  <a:lnTo>
                    <a:pt x="198" y="323"/>
                  </a:lnTo>
                  <a:lnTo>
                    <a:pt x="217" y="312"/>
                  </a:lnTo>
                  <a:lnTo>
                    <a:pt x="236" y="302"/>
                  </a:lnTo>
                  <a:lnTo>
                    <a:pt x="257" y="293"/>
                  </a:lnTo>
                  <a:lnTo>
                    <a:pt x="279" y="283"/>
                  </a:lnTo>
                  <a:lnTo>
                    <a:pt x="300" y="272"/>
                  </a:lnTo>
                  <a:lnTo>
                    <a:pt x="323" y="262"/>
                  </a:lnTo>
                  <a:lnTo>
                    <a:pt x="344" y="251"/>
                  </a:lnTo>
                  <a:lnTo>
                    <a:pt x="367" y="241"/>
                  </a:lnTo>
                  <a:lnTo>
                    <a:pt x="390" y="230"/>
                  </a:lnTo>
                  <a:lnTo>
                    <a:pt x="413" y="220"/>
                  </a:lnTo>
                  <a:lnTo>
                    <a:pt x="437" y="209"/>
                  </a:lnTo>
                  <a:lnTo>
                    <a:pt x="460" y="199"/>
                  </a:lnTo>
                  <a:lnTo>
                    <a:pt x="485" y="190"/>
                  </a:lnTo>
                  <a:lnTo>
                    <a:pt x="506" y="178"/>
                  </a:lnTo>
                  <a:lnTo>
                    <a:pt x="530" y="169"/>
                  </a:lnTo>
                  <a:lnTo>
                    <a:pt x="553" y="159"/>
                  </a:lnTo>
                  <a:lnTo>
                    <a:pt x="576" y="150"/>
                  </a:lnTo>
                  <a:lnTo>
                    <a:pt x="599" y="140"/>
                  </a:lnTo>
                  <a:lnTo>
                    <a:pt x="622" y="131"/>
                  </a:lnTo>
                  <a:lnTo>
                    <a:pt x="644" y="123"/>
                  </a:lnTo>
                  <a:lnTo>
                    <a:pt x="667" y="114"/>
                  </a:lnTo>
                  <a:lnTo>
                    <a:pt x="688" y="104"/>
                  </a:lnTo>
                  <a:lnTo>
                    <a:pt x="709" y="95"/>
                  </a:lnTo>
                  <a:lnTo>
                    <a:pt x="730" y="87"/>
                  </a:lnTo>
                  <a:lnTo>
                    <a:pt x="749" y="80"/>
                  </a:lnTo>
                  <a:lnTo>
                    <a:pt x="770" y="72"/>
                  </a:lnTo>
                  <a:lnTo>
                    <a:pt x="789" y="64"/>
                  </a:lnTo>
                  <a:lnTo>
                    <a:pt x="808" y="59"/>
                  </a:lnTo>
                  <a:lnTo>
                    <a:pt x="825" y="51"/>
                  </a:lnTo>
                  <a:lnTo>
                    <a:pt x="840" y="45"/>
                  </a:lnTo>
                  <a:lnTo>
                    <a:pt x="856" y="40"/>
                  </a:lnTo>
                  <a:lnTo>
                    <a:pt x="873" y="34"/>
                  </a:lnTo>
                  <a:lnTo>
                    <a:pt x="886" y="28"/>
                  </a:lnTo>
                  <a:lnTo>
                    <a:pt x="899" y="25"/>
                  </a:lnTo>
                  <a:lnTo>
                    <a:pt x="911" y="19"/>
                  </a:lnTo>
                  <a:lnTo>
                    <a:pt x="922" y="17"/>
                  </a:lnTo>
                  <a:lnTo>
                    <a:pt x="932" y="11"/>
                  </a:lnTo>
                  <a:lnTo>
                    <a:pt x="941" y="7"/>
                  </a:lnTo>
                  <a:lnTo>
                    <a:pt x="949" y="6"/>
                  </a:lnTo>
                  <a:lnTo>
                    <a:pt x="954" y="4"/>
                  </a:lnTo>
                  <a:lnTo>
                    <a:pt x="964" y="0"/>
                  </a:lnTo>
                  <a:lnTo>
                    <a:pt x="968" y="0"/>
                  </a:lnTo>
                  <a:lnTo>
                    <a:pt x="975" y="121"/>
                  </a:lnTo>
                  <a:lnTo>
                    <a:pt x="928" y="156"/>
                  </a:lnTo>
                  <a:lnTo>
                    <a:pt x="928" y="44"/>
                  </a:lnTo>
                  <a:lnTo>
                    <a:pt x="926" y="44"/>
                  </a:lnTo>
                  <a:lnTo>
                    <a:pt x="920" y="45"/>
                  </a:lnTo>
                  <a:lnTo>
                    <a:pt x="914" y="45"/>
                  </a:lnTo>
                  <a:lnTo>
                    <a:pt x="909" y="47"/>
                  </a:lnTo>
                  <a:lnTo>
                    <a:pt x="901" y="51"/>
                  </a:lnTo>
                  <a:lnTo>
                    <a:pt x="895" y="53"/>
                  </a:lnTo>
                  <a:lnTo>
                    <a:pt x="886" y="55"/>
                  </a:lnTo>
                  <a:lnTo>
                    <a:pt x="878" y="59"/>
                  </a:lnTo>
                  <a:lnTo>
                    <a:pt x="869" y="63"/>
                  </a:lnTo>
                  <a:lnTo>
                    <a:pt x="859" y="66"/>
                  </a:lnTo>
                  <a:lnTo>
                    <a:pt x="848" y="70"/>
                  </a:lnTo>
                  <a:lnTo>
                    <a:pt x="837" y="74"/>
                  </a:lnTo>
                  <a:lnTo>
                    <a:pt x="825" y="80"/>
                  </a:lnTo>
                  <a:lnTo>
                    <a:pt x="812" y="85"/>
                  </a:lnTo>
                  <a:lnTo>
                    <a:pt x="797" y="89"/>
                  </a:lnTo>
                  <a:lnTo>
                    <a:pt x="783" y="95"/>
                  </a:lnTo>
                  <a:lnTo>
                    <a:pt x="768" y="101"/>
                  </a:lnTo>
                  <a:lnTo>
                    <a:pt x="755" y="106"/>
                  </a:lnTo>
                  <a:lnTo>
                    <a:pt x="740" y="112"/>
                  </a:lnTo>
                  <a:lnTo>
                    <a:pt x="722" y="118"/>
                  </a:lnTo>
                  <a:lnTo>
                    <a:pt x="707" y="125"/>
                  </a:lnTo>
                  <a:lnTo>
                    <a:pt x="692" y="133"/>
                  </a:lnTo>
                  <a:lnTo>
                    <a:pt x="673" y="139"/>
                  </a:lnTo>
                  <a:lnTo>
                    <a:pt x="656" y="146"/>
                  </a:lnTo>
                  <a:lnTo>
                    <a:pt x="639" y="154"/>
                  </a:lnTo>
                  <a:lnTo>
                    <a:pt x="622" y="161"/>
                  </a:lnTo>
                  <a:lnTo>
                    <a:pt x="605" y="169"/>
                  </a:lnTo>
                  <a:lnTo>
                    <a:pt x="586" y="177"/>
                  </a:lnTo>
                  <a:lnTo>
                    <a:pt x="568" y="184"/>
                  </a:lnTo>
                  <a:lnTo>
                    <a:pt x="551" y="194"/>
                  </a:lnTo>
                  <a:lnTo>
                    <a:pt x="532" y="201"/>
                  </a:lnTo>
                  <a:lnTo>
                    <a:pt x="513" y="209"/>
                  </a:lnTo>
                  <a:lnTo>
                    <a:pt x="496" y="217"/>
                  </a:lnTo>
                  <a:lnTo>
                    <a:pt x="477" y="226"/>
                  </a:lnTo>
                  <a:lnTo>
                    <a:pt x="458" y="236"/>
                  </a:lnTo>
                  <a:lnTo>
                    <a:pt x="441" y="243"/>
                  </a:lnTo>
                  <a:lnTo>
                    <a:pt x="424" y="253"/>
                  </a:lnTo>
                  <a:lnTo>
                    <a:pt x="407" y="262"/>
                  </a:lnTo>
                  <a:lnTo>
                    <a:pt x="388" y="270"/>
                  </a:lnTo>
                  <a:lnTo>
                    <a:pt x="371" y="279"/>
                  </a:lnTo>
                  <a:lnTo>
                    <a:pt x="354" y="289"/>
                  </a:lnTo>
                  <a:lnTo>
                    <a:pt x="336" y="298"/>
                  </a:lnTo>
                  <a:lnTo>
                    <a:pt x="319" y="306"/>
                  </a:lnTo>
                  <a:lnTo>
                    <a:pt x="304" y="315"/>
                  </a:lnTo>
                  <a:lnTo>
                    <a:pt x="289" y="325"/>
                  </a:lnTo>
                  <a:lnTo>
                    <a:pt x="274" y="334"/>
                  </a:lnTo>
                  <a:lnTo>
                    <a:pt x="259" y="344"/>
                  </a:lnTo>
                  <a:lnTo>
                    <a:pt x="245" y="353"/>
                  </a:lnTo>
                  <a:lnTo>
                    <a:pt x="230" y="361"/>
                  </a:lnTo>
                  <a:lnTo>
                    <a:pt x="219" y="372"/>
                  </a:lnTo>
                  <a:lnTo>
                    <a:pt x="203" y="380"/>
                  </a:lnTo>
                  <a:lnTo>
                    <a:pt x="194" y="389"/>
                  </a:lnTo>
                  <a:lnTo>
                    <a:pt x="181" y="399"/>
                  </a:lnTo>
                  <a:lnTo>
                    <a:pt x="171" y="408"/>
                  </a:lnTo>
                  <a:lnTo>
                    <a:pt x="160" y="418"/>
                  </a:lnTo>
                  <a:lnTo>
                    <a:pt x="152" y="427"/>
                  </a:lnTo>
                  <a:lnTo>
                    <a:pt x="141" y="435"/>
                  </a:lnTo>
                  <a:lnTo>
                    <a:pt x="135" y="445"/>
                  </a:lnTo>
                  <a:lnTo>
                    <a:pt x="125" y="454"/>
                  </a:lnTo>
                  <a:lnTo>
                    <a:pt x="122" y="462"/>
                  </a:lnTo>
                  <a:lnTo>
                    <a:pt x="116" y="471"/>
                  </a:lnTo>
                  <a:lnTo>
                    <a:pt x="112" y="481"/>
                  </a:lnTo>
                  <a:lnTo>
                    <a:pt x="112" y="485"/>
                  </a:lnTo>
                  <a:lnTo>
                    <a:pt x="112" y="490"/>
                  </a:lnTo>
                  <a:lnTo>
                    <a:pt x="116" y="500"/>
                  </a:lnTo>
                  <a:lnTo>
                    <a:pt x="118" y="507"/>
                  </a:lnTo>
                  <a:lnTo>
                    <a:pt x="122" y="519"/>
                  </a:lnTo>
                  <a:lnTo>
                    <a:pt x="124" y="523"/>
                  </a:lnTo>
                  <a:lnTo>
                    <a:pt x="127" y="528"/>
                  </a:lnTo>
                  <a:lnTo>
                    <a:pt x="131" y="534"/>
                  </a:lnTo>
                  <a:lnTo>
                    <a:pt x="137" y="542"/>
                  </a:lnTo>
                  <a:lnTo>
                    <a:pt x="139" y="545"/>
                  </a:lnTo>
                  <a:lnTo>
                    <a:pt x="144" y="551"/>
                  </a:lnTo>
                  <a:lnTo>
                    <a:pt x="150" y="555"/>
                  </a:lnTo>
                  <a:lnTo>
                    <a:pt x="158" y="561"/>
                  </a:lnTo>
                  <a:lnTo>
                    <a:pt x="163" y="564"/>
                  </a:lnTo>
                  <a:lnTo>
                    <a:pt x="173" y="568"/>
                  </a:lnTo>
                  <a:lnTo>
                    <a:pt x="181" y="572"/>
                  </a:lnTo>
                  <a:lnTo>
                    <a:pt x="190" y="578"/>
                  </a:lnTo>
                  <a:lnTo>
                    <a:pt x="194" y="578"/>
                  </a:lnTo>
                  <a:lnTo>
                    <a:pt x="200" y="580"/>
                  </a:lnTo>
                  <a:lnTo>
                    <a:pt x="205" y="580"/>
                  </a:lnTo>
                  <a:lnTo>
                    <a:pt x="211" y="583"/>
                  </a:lnTo>
                  <a:lnTo>
                    <a:pt x="217" y="583"/>
                  </a:lnTo>
                  <a:lnTo>
                    <a:pt x="222" y="585"/>
                  </a:lnTo>
                  <a:lnTo>
                    <a:pt x="228" y="585"/>
                  </a:lnTo>
                  <a:lnTo>
                    <a:pt x="234" y="587"/>
                  </a:lnTo>
                  <a:lnTo>
                    <a:pt x="241" y="587"/>
                  </a:lnTo>
                  <a:lnTo>
                    <a:pt x="247" y="587"/>
                  </a:lnTo>
                  <a:lnTo>
                    <a:pt x="255" y="587"/>
                  </a:lnTo>
                  <a:lnTo>
                    <a:pt x="262" y="587"/>
                  </a:lnTo>
                  <a:lnTo>
                    <a:pt x="270" y="587"/>
                  </a:lnTo>
                  <a:lnTo>
                    <a:pt x="278" y="587"/>
                  </a:lnTo>
                  <a:lnTo>
                    <a:pt x="287" y="587"/>
                  </a:lnTo>
                  <a:lnTo>
                    <a:pt x="295" y="587"/>
                  </a:lnTo>
                  <a:lnTo>
                    <a:pt x="1314" y="40"/>
                  </a:lnTo>
                  <a:lnTo>
                    <a:pt x="1297" y="410"/>
                  </a:lnTo>
                  <a:lnTo>
                    <a:pt x="1257" y="437"/>
                  </a:lnTo>
                  <a:lnTo>
                    <a:pt x="1245" y="129"/>
                  </a:lnTo>
                  <a:lnTo>
                    <a:pt x="336" y="642"/>
                  </a:lnTo>
                  <a:close/>
                </a:path>
              </a:pathLst>
            </a:custGeom>
            <a:solidFill>
              <a:srgbClr val="8F2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1" name="Freeform 29"/>
            <p:cNvSpPr>
              <a:spLocks/>
            </p:cNvSpPr>
            <p:nvPr/>
          </p:nvSpPr>
          <p:spPr bwMode="auto">
            <a:xfrm>
              <a:off x="3460" y="1919"/>
              <a:ext cx="172" cy="616"/>
            </a:xfrm>
            <a:custGeom>
              <a:avLst/>
              <a:gdLst>
                <a:gd name="T0" fmla="*/ 1 w 344"/>
                <a:gd name="T1" fmla="*/ 1 h 1232"/>
                <a:gd name="T2" fmla="*/ 1 w 344"/>
                <a:gd name="T3" fmla="*/ 1 h 1232"/>
                <a:gd name="T4" fmla="*/ 1 w 344"/>
                <a:gd name="T5" fmla="*/ 1 h 1232"/>
                <a:gd name="T6" fmla="*/ 1 w 344"/>
                <a:gd name="T7" fmla="*/ 1 h 1232"/>
                <a:gd name="T8" fmla="*/ 1 w 344"/>
                <a:gd name="T9" fmla="*/ 1 h 1232"/>
                <a:gd name="T10" fmla="*/ 1 w 344"/>
                <a:gd name="T11" fmla="*/ 1 h 1232"/>
                <a:gd name="T12" fmla="*/ 1 w 344"/>
                <a:gd name="T13" fmla="*/ 1 h 1232"/>
                <a:gd name="T14" fmla="*/ 1 w 344"/>
                <a:gd name="T15" fmla="*/ 1 h 1232"/>
                <a:gd name="T16" fmla="*/ 1 w 344"/>
                <a:gd name="T17" fmla="*/ 1 h 1232"/>
                <a:gd name="T18" fmla="*/ 1 w 344"/>
                <a:gd name="T19" fmla="*/ 1 h 1232"/>
                <a:gd name="T20" fmla="*/ 1 w 344"/>
                <a:gd name="T21" fmla="*/ 1 h 1232"/>
                <a:gd name="T22" fmla="*/ 1 w 344"/>
                <a:gd name="T23" fmla="*/ 1 h 1232"/>
                <a:gd name="T24" fmla="*/ 1 w 344"/>
                <a:gd name="T25" fmla="*/ 1 h 1232"/>
                <a:gd name="T26" fmla="*/ 1 w 344"/>
                <a:gd name="T27" fmla="*/ 1 h 1232"/>
                <a:gd name="T28" fmla="*/ 1 w 344"/>
                <a:gd name="T29" fmla="*/ 1 h 1232"/>
                <a:gd name="T30" fmla="*/ 1 w 344"/>
                <a:gd name="T31" fmla="*/ 1 h 1232"/>
                <a:gd name="T32" fmla="*/ 1 w 344"/>
                <a:gd name="T33" fmla="*/ 1 h 1232"/>
                <a:gd name="T34" fmla="*/ 1 w 344"/>
                <a:gd name="T35" fmla="*/ 1 h 1232"/>
                <a:gd name="T36" fmla="*/ 1 w 344"/>
                <a:gd name="T37" fmla="*/ 1 h 1232"/>
                <a:gd name="T38" fmla="*/ 1 w 344"/>
                <a:gd name="T39" fmla="*/ 1 h 1232"/>
                <a:gd name="T40" fmla="*/ 1 w 344"/>
                <a:gd name="T41" fmla="*/ 1 h 1232"/>
                <a:gd name="T42" fmla="*/ 1 w 344"/>
                <a:gd name="T43" fmla="*/ 1 h 1232"/>
                <a:gd name="T44" fmla="*/ 1 w 344"/>
                <a:gd name="T45" fmla="*/ 1 h 1232"/>
                <a:gd name="T46" fmla="*/ 1 w 344"/>
                <a:gd name="T47" fmla="*/ 1 h 1232"/>
                <a:gd name="T48" fmla="*/ 1 w 344"/>
                <a:gd name="T49" fmla="*/ 1 h 1232"/>
                <a:gd name="T50" fmla="*/ 1 w 344"/>
                <a:gd name="T51" fmla="*/ 1 h 1232"/>
                <a:gd name="T52" fmla="*/ 1 w 344"/>
                <a:gd name="T53" fmla="*/ 1 h 1232"/>
                <a:gd name="T54" fmla="*/ 1 w 344"/>
                <a:gd name="T55" fmla="*/ 1 h 1232"/>
                <a:gd name="T56" fmla="*/ 1 w 344"/>
                <a:gd name="T57" fmla="*/ 1 h 1232"/>
                <a:gd name="T58" fmla="*/ 0 w 344"/>
                <a:gd name="T59" fmla="*/ 1 h 1232"/>
                <a:gd name="T60" fmla="*/ 1 w 344"/>
                <a:gd name="T61" fmla="*/ 1 h 1232"/>
                <a:gd name="T62" fmla="*/ 1 w 344"/>
                <a:gd name="T63" fmla="*/ 1 h 1232"/>
                <a:gd name="T64" fmla="*/ 1 w 344"/>
                <a:gd name="T65" fmla="*/ 1 h 1232"/>
                <a:gd name="T66" fmla="*/ 1 w 344"/>
                <a:gd name="T67" fmla="*/ 1 h 1232"/>
                <a:gd name="T68" fmla="*/ 1 w 344"/>
                <a:gd name="T69" fmla="*/ 1 h 1232"/>
                <a:gd name="T70" fmla="*/ 1 w 344"/>
                <a:gd name="T71" fmla="*/ 1 h 1232"/>
                <a:gd name="T72" fmla="*/ 1 w 344"/>
                <a:gd name="T73" fmla="*/ 1 h 1232"/>
                <a:gd name="T74" fmla="*/ 1 w 344"/>
                <a:gd name="T75" fmla="*/ 1 h 1232"/>
                <a:gd name="T76" fmla="*/ 1 w 344"/>
                <a:gd name="T77" fmla="*/ 1 h 1232"/>
                <a:gd name="T78" fmla="*/ 1 w 344"/>
                <a:gd name="T79" fmla="*/ 1 h 1232"/>
                <a:gd name="T80" fmla="*/ 1 w 344"/>
                <a:gd name="T81" fmla="*/ 1 h 1232"/>
                <a:gd name="T82" fmla="*/ 1 w 344"/>
                <a:gd name="T83" fmla="*/ 1 h 1232"/>
                <a:gd name="T84" fmla="*/ 1 w 344"/>
                <a:gd name="T85" fmla="*/ 1 h 1232"/>
                <a:gd name="T86" fmla="*/ 1 w 344"/>
                <a:gd name="T87" fmla="*/ 1 h 1232"/>
                <a:gd name="T88" fmla="*/ 1 w 344"/>
                <a:gd name="T89" fmla="*/ 1 h 1232"/>
                <a:gd name="T90" fmla="*/ 1 w 344"/>
                <a:gd name="T91" fmla="*/ 1 h 1232"/>
                <a:gd name="T92" fmla="*/ 1 w 344"/>
                <a:gd name="T93" fmla="*/ 1 h 1232"/>
                <a:gd name="T94" fmla="*/ 1 w 344"/>
                <a:gd name="T95" fmla="*/ 1 h 1232"/>
                <a:gd name="T96" fmla="*/ 1 w 344"/>
                <a:gd name="T97" fmla="*/ 1 h 1232"/>
                <a:gd name="T98" fmla="*/ 1 w 344"/>
                <a:gd name="T99" fmla="*/ 1 h 1232"/>
                <a:gd name="T100" fmla="*/ 1 w 344"/>
                <a:gd name="T101" fmla="*/ 1 h 1232"/>
                <a:gd name="T102" fmla="*/ 1 w 344"/>
                <a:gd name="T103" fmla="*/ 1 h 1232"/>
                <a:gd name="T104" fmla="*/ 1 w 344"/>
                <a:gd name="T105" fmla="*/ 1 h 1232"/>
                <a:gd name="T106" fmla="*/ 1 w 344"/>
                <a:gd name="T107" fmla="*/ 1 h 1232"/>
                <a:gd name="T108" fmla="*/ 1 w 344"/>
                <a:gd name="T109" fmla="*/ 1 h 1232"/>
                <a:gd name="T110" fmla="*/ 1 w 344"/>
                <a:gd name="T111" fmla="*/ 1 h 1232"/>
                <a:gd name="T112" fmla="*/ 1 w 344"/>
                <a:gd name="T113" fmla="*/ 1 h 1232"/>
                <a:gd name="T114" fmla="*/ 1 w 344"/>
                <a:gd name="T115" fmla="*/ 1 h 1232"/>
                <a:gd name="T116" fmla="*/ 1 w 344"/>
                <a:gd name="T117" fmla="*/ 1 h 12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4"/>
                <a:gd name="T178" fmla="*/ 0 h 1232"/>
                <a:gd name="T179" fmla="*/ 344 w 344"/>
                <a:gd name="T180" fmla="*/ 1232 h 12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4" h="1232">
                  <a:moveTo>
                    <a:pt x="344" y="1232"/>
                  </a:moveTo>
                  <a:lnTo>
                    <a:pt x="342" y="1232"/>
                  </a:lnTo>
                  <a:lnTo>
                    <a:pt x="338" y="1232"/>
                  </a:lnTo>
                  <a:lnTo>
                    <a:pt x="331" y="1230"/>
                  </a:lnTo>
                  <a:lnTo>
                    <a:pt x="321" y="1230"/>
                  </a:lnTo>
                  <a:lnTo>
                    <a:pt x="315" y="1230"/>
                  </a:lnTo>
                  <a:lnTo>
                    <a:pt x="310" y="1228"/>
                  </a:lnTo>
                  <a:lnTo>
                    <a:pt x="302" y="1228"/>
                  </a:lnTo>
                  <a:lnTo>
                    <a:pt x="296" y="1228"/>
                  </a:lnTo>
                  <a:lnTo>
                    <a:pt x="289" y="1226"/>
                  </a:lnTo>
                  <a:lnTo>
                    <a:pt x="281" y="1224"/>
                  </a:lnTo>
                  <a:lnTo>
                    <a:pt x="274" y="1224"/>
                  </a:lnTo>
                  <a:lnTo>
                    <a:pt x="268" y="1222"/>
                  </a:lnTo>
                  <a:lnTo>
                    <a:pt x="258" y="1220"/>
                  </a:lnTo>
                  <a:lnTo>
                    <a:pt x="249" y="1218"/>
                  </a:lnTo>
                  <a:lnTo>
                    <a:pt x="241" y="1216"/>
                  </a:lnTo>
                  <a:lnTo>
                    <a:pt x="232" y="1213"/>
                  </a:lnTo>
                  <a:lnTo>
                    <a:pt x="224" y="1211"/>
                  </a:lnTo>
                  <a:lnTo>
                    <a:pt x="215" y="1207"/>
                  </a:lnTo>
                  <a:lnTo>
                    <a:pt x="205" y="1205"/>
                  </a:lnTo>
                  <a:lnTo>
                    <a:pt x="197" y="1201"/>
                  </a:lnTo>
                  <a:lnTo>
                    <a:pt x="186" y="1197"/>
                  </a:lnTo>
                  <a:lnTo>
                    <a:pt x="178" y="1194"/>
                  </a:lnTo>
                  <a:lnTo>
                    <a:pt x="169" y="1188"/>
                  </a:lnTo>
                  <a:lnTo>
                    <a:pt x="159" y="1184"/>
                  </a:lnTo>
                  <a:lnTo>
                    <a:pt x="152" y="1180"/>
                  </a:lnTo>
                  <a:lnTo>
                    <a:pt x="142" y="1175"/>
                  </a:lnTo>
                  <a:lnTo>
                    <a:pt x="135" y="1169"/>
                  </a:lnTo>
                  <a:lnTo>
                    <a:pt x="127" y="1163"/>
                  </a:lnTo>
                  <a:lnTo>
                    <a:pt x="125" y="1161"/>
                  </a:lnTo>
                  <a:lnTo>
                    <a:pt x="125" y="1156"/>
                  </a:lnTo>
                  <a:lnTo>
                    <a:pt x="123" y="1152"/>
                  </a:lnTo>
                  <a:lnTo>
                    <a:pt x="123" y="1146"/>
                  </a:lnTo>
                  <a:lnTo>
                    <a:pt x="121" y="1140"/>
                  </a:lnTo>
                  <a:lnTo>
                    <a:pt x="121" y="1137"/>
                  </a:lnTo>
                  <a:lnTo>
                    <a:pt x="120" y="1129"/>
                  </a:lnTo>
                  <a:lnTo>
                    <a:pt x="120" y="1119"/>
                  </a:lnTo>
                  <a:lnTo>
                    <a:pt x="118" y="1112"/>
                  </a:lnTo>
                  <a:lnTo>
                    <a:pt x="116" y="1102"/>
                  </a:lnTo>
                  <a:lnTo>
                    <a:pt x="114" y="1091"/>
                  </a:lnTo>
                  <a:lnTo>
                    <a:pt x="112" y="1081"/>
                  </a:lnTo>
                  <a:lnTo>
                    <a:pt x="110" y="1070"/>
                  </a:lnTo>
                  <a:lnTo>
                    <a:pt x="110" y="1059"/>
                  </a:lnTo>
                  <a:lnTo>
                    <a:pt x="106" y="1045"/>
                  </a:lnTo>
                  <a:lnTo>
                    <a:pt x="104" y="1032"/>
                  </a:lnTo>
                  <a:lnTo>
                    <a:pt x="102" y="1017"/>
                  </a:lnTo>
                  <a:lnTo>
                    <a:pt x="101" y="1003"/>
                  </a:lnTo>
                  <a:lnTo>
                    <a:pt x="97" y="986"/>
                  </a:lnTo>
                  <a:lnTo>
                    <a:pt x="95" y="971"/>
                  </a:lnTo>
                  <a:lnTo>
                    <a:pt x="93" y="956"/>
                  </a:lnTo>
                  <a:lnTo>
                    <a:pt x="91" y="939"/>
                  </a:lnTo>
                  <a:lnTo>
                    <a:pt x="89" y="922"/>
                  </a:lnTo>
                  <a:lnTo>
                    <a:pt x="85" y="903"/>
                  </a:lnTo>
                  <a:lnTo>
                    <a:pt x="83" y="884"/>
                  </a:lnTo>
                  <a:lnTo>
                    <a:pt x="80" y="867"/>
                  </a:lnTo>
                  <a:lnTo>
                    <a:pt x="78" y="848"/>
                  </a:lnTo>
                  <a:lnTo>
                    <a:pt x="76" y="829"/>
                  </a:lnTo>
                  <a:lnTo>
                    <a:pt x="72" y="808"/>
                  </a:lnTo>
                  <a:lnTo>
                    <a:pt x="70" y="789"/>
                  </a:lnTo>
                  <a:lnTo>
                    <a:pt x="68" y="766"/>
                  </a:lnTo>
                  <a:lnTo>
                    <a:pt x="64" y="745"/>
                  </a:lnTo>
                  <a:lnTo>
                    <a:pt x="61" y="722"/>
                  </a:lnTo>
                  <a:lnTo>
                    <a:pt x="59" y="701"/>
                  </a:lnTo>
                  <a:lnTo>
                    <a:pt x="55" y="678"/>
                  </a:lnTo>
                  <a:lnTo>
                    <a:pt x="53" y="656"/>
                  </a:lnTo>
                  <a:lnTo>
                    <a:pt x="49" y="633"/>
                  </a:lnTo>
                  <a:lnTo>
                    <a:pt x="47" y="610"/>
                  </a:lnTo>
                  <a:lnTo>
                    <a:pt x="45" y="585"/>
                  </a:lnTo>
                  <a:lnTo>
                    <a:pt x="42" y="561"/>
                  </a:lnTo>
                  <a:lnTo>
                    <a:pt x="40" y="536"/>
                  </a:lnTo>
                  <a:lnTo>
                    <a:pt x="36" y="511"/>
                  </a:lnTo>
                  <a:lnTo>
                    <a:pt x="32" y="486"/>
                  </a:lnTo>
                  <a:lnTo>
                    <a:pt x="30" y="462"/>
                  </a:lnTo>
                  <a:lnTo>
                    <a:pt x="28" y="437"/>
                  </a:lnTo>
                  <a:lnTo>
                    <a:pt x="26" y="412"/>
                  </a:lnTo>
                  <a:lnTo>
                    <a:pt x="24" y="388"/>
                  </a:lnTo>
                  <a:lnTo>
                    <a:pt x="21" y="361"/>
                  </a:lnTo>
                  <a:lnTo>
                    <a:pt x="19" y="334"/>
                  </a:lnTo>
                  <a:lnTo>
                    <a:pt x="17" y="310"/>
                  </a:lnTo>
                  <a:lnTo>
                    <a:pt x="13" y="283"/>
                  </a:lnTo>
                  <a:lnTo>
                    <a:pt x="13" y="258"/>
                  </a:lnTo>
                  <a:lnTo>
                    <a:pt x="11" y="232"/>
                  </a:lnTo>
                  <a:lnTo>
                    <a:pt x="9" y="207"/>
                  </a:lnTo>
                  <a:lnTo>
                    <a:pt x="7" y="180"/>
                  </a:lnTo>
                  <a:lnTo>
                    <a:pt x="5" y="154"/>
                  </a:lnTo>
                  <a:lnTo>
                    <a:pt x="4" y="129"/>
                  </a:lnTo>
                  <a:lnTo>
                    <a:pt x="4" y="103"/>
                  </a:lnTo>
                  <a:lnTo>
                    <a:pt x="2" y="76"/>
                  </a:lnTo>
                  <a:lnTo>
                    <a:pt x="0" y="49"/>
                  </a:lnTo>
                  <a:lnTo>
                    <a:pt x="0" y="25"/>
                  </a:lnTo>
                  <a:lnTo>
                    <a:pt x="0" y="0"/>
                  </a:lnTo>
                  <a:lnTo>
                    <a:pt x="42" y="13"/>
                  </a:lnTo>
                  <a:lnTo>
                    <a:pt x="42" y="21"/>
                  </a:lnTo>
                  <a:lnTo>
                    <a:pt x="42" y="23"/>
                  </a:lnTo>
                  <a:lnTo>
                    <a:pt x="42" y="28"/>
                  </a:lnTo>
                  <a:lnTo>
                    <a:pt x="42" y="36"/>
                  </a:lnTo>
                  <a:lnTo>
                    <a:pt x="42" y="44"/>
                  </a:lnTo>
                  <a:lnTo>
                    <a:pt x="42" y="51"/>
                  </a:lnTo>
                  <a:lnTo>
                    <a:pt x="42" y="63"/>
                  </a:lnTo>
                  <a:lnTo>
                    <a:pt x="42" y="70"/>
                  </a:lnTo>
                  <a:lnTo>
                    <a:pt x="42" y="84"/>
                  </a:lnTo>
                  <a:lnTo>
                    <a:pt x="42" y="93"/>
                  </a:lnTo>
                  <a:lnTo>
                    <a:pt x="43" y="106"/>
                  </a:lnTo>
                  <a:lnTo>
                    <a:pt x="43" y="118"/>
                  </a:lnTo>
                  <a:lnTo>
                    <a:pt x="45" y="133"/>
                  </a:lnTo>
                  <a:lnTo>
                    <a:pt x="45" y="148"/>
                  </a:lnTo>
                  <a:lnTo>
                    <a:pt x="45" y="161"/>
                  </a:lnTo>
                  <a:lnTo>
                    <a:pt x="45" y="177"/>
                  </a:lnTo>
                  <a:lnTo>
                    <a:pt x="47" y="194"/>
                  </a:lnTo>
                  <a:lnTo>
                    <a:pt x="47" y="211"/>
                  </a:lnTo>
                  <a:lnTo>
                    <a:pt x="49" y="228"/>
                  </a:lnTo>
                  <a:lnTo>
                    <a:pt x="49" y="245"/>
                  </a:lnTo>
                  <a:lnTo>
                    <a:pt x="51" y="264"/>
                  </a:lnTo>
                  <a:lnTo>
                    <a:pt x="51" y="283"/>
                  </a:lnTo>
                  <a:lnTo>
                    <a:pt x="53" y="302"/>
                  </a:lnTo>
                  <a:lnTo>
                    <a:pt x="55" y="321"/>
                  </a:lnTo>
                  <a:lnTo>
                    <a:pt x="57" y="342"/>
                  </a:lnTo>
                  <a:lnTo>
                    <a:pt x="57" y="363"/>
                  </a:lnTo>
                  <a:lnTo>
                    <a:pt x="59" y="382"/>
                  </a:lnTo>
                  <a:lnTo>
                    <a:pt x="61" y="403"/>
                  </a:lnTo>
                  <a:lnTo>
                    <a:pt x="64" y="426"/>
                  </a:lnTo>
                  <a:lnTo>
                    <a:pt x="66" y="447"/>
                  </a:lnTo>
                  <a:lnTo>
                    <a:pt x="68" y="467"/>
                  </a:lnTo>
                  <a:lnTo>
                    <a:pt x="70" y="488"/>
                  </a:lnTo>
                  <a:lnTo>
                    <a:pt x="72" y="511"/>
                  </a:lnTo>
                  <a:lnTo>
                    <a:pt x="74" y="532"/>
                  </a:lnTo>
                  <a:lnTo>
                    <a:pt x="76" y="555"/>
                  </a:lnTo>
                  <a:lnTo>
                    <a:pt x="80" y="576"/>
                  </a:lnTo>
                  <a:lnTo>
                    <a:pt x="83" y="599"/>
                  </a:lnTo>
                  <a:lnTo>
                    <a:pt x="85" y="621"/>
                  </a:lnTo>
                  <a:lnTo>
                    <a:pt x="89" y="642"/>
                  </a:lnTo>
                  <a:lnTo>
                    <a:pt x="91" y="665"/>
                  </a:lnTo>
                  <a:lnTo>
                    <a:pt x="95" y="688"/>
                  </a:lnTo>
                  <a:lnTo>
                    <a:pt x="97" y="709"/>
                  </a:lnTo>
                  <a:lnTo>
                    <a:pt x="101" y="732"/>
                  </a:lnTo>
                  <a:lnTo>
                    <a:pt x="104" y="753"/>
                  </a:lnTo>
                  <a:lnTo>
                    <a:pt x="110" y="775"/>
                  </a:lnTo>
                  <a:lnTo>
                    <a:pt x="114" y="796"/>
                  </a:lnTo>
                  <a:lnTo>
                    <a:pt x="118" y="817"/>
                  </a:lnTo>
                  <a:lnTo>
                    <a:pt x="121" y="838"/>
                  </a:lnTo>
                  <a:lnTo>
                    <a:pt x="125" y="859"/>
                  </a:lnTo>
                  <a:lnTo>
                    <a:pt x="129" y="878"/>
                  </a:lnTo>
                  <a:lnTo>
                    <a:pt x="135" y="899"/>
                  </a:lnTo>
                  <a:lnTo>
                    <a:pt x="139" y="918"/>
                  </a:lnTo>
                  <a:lnTo>
                    <a:pt x="144" y="939"/>
                  </a:lnTo>
                  <a:lnTo>
                    <a:pt x="150" y="956"/>
                  </a:lnTo>
                  <a:lnTo>
                    <a:pt x="156" y="975"/>
                  </a:lnTo>
                  <a:lnTo>
                    <a:pt x="161" y="992"/>
                  </a:lnTo>
                  <a:lnTo>
                    <a:pt x="167" y="1009"/>
                  </a:lnTo>
                  <a:lnTo>
                    <a:pt x="171" y="1026"/>
                  </a:lnTo>
                  <a:lnTo>
                    <a:pt x="178" y="1043"/>
                  </a:lnTo>
                  <a:lnTo>
                    <a:pt x="184" y="1059"/>
                  </a:lnTo>
                  <a:lnTo>
                    <a:pt x="192" y="1074"/>
                  </a:lnTo>
                  <a:lnTo>
                    <a:pt x="194" y="1078"/>
                  </a:lnTo>
                  <a:lnTo>
                    <a:pt x="197" y="1081"/>
                  </a:lnTo>
                  <a:lnTo>
                    <a:pt x="203" y="1087"/>
                  </a:lnTo>
                  <a:lnTo>
                    <a:pt x="207" y="1093"/>
                  </a:lnTo>
                  <a:lnTo>
                    <a:pt x="215" y="1100"/>
                  </a:lnTo>
                  <a:lnTo>
                    <a:pt x="224" y="1110"/>
                  </a:lnTo>
                  <a:lnTo>
                    <a:pt x="234" y="1118"/>
                  </a:lnTo>
                  <a:lnTo>
                    <a:pt x="237" y="1121"/>
                  </a:lnTo>
                  <a:lnTo>
                    <a:pt x="243" y="1127"/>
                  </a:lnTo>
                  <a:lnTo>
                    <a:pt x="247" y="1131"/>
                  </a:lnTo>
                  <a:lnTo>
                    <a:pt x="253" y="1137"/>
                  </a:lnTo>
                  <a:lnTo>
                    <a:pt x="258" y="1140"/>
                  </a:lnTo>
                  <a:lnTo>
                    <a:pt x="264" y="1144"/>
                  </a:lnTo>
                  <a:lnTo>
                    <a:pt x="270" y="1150"/>
                  </a:lnTo>
                  <a:lnTo>
                    <a:pt x="275" y="1156"/>
                  </a:lnTo>
                  <a:lnTo>
                    <a:pt x="281" y="1159"/>
                  </a:lnTo>
                  <a:lnTo>
                    <a:pt x="289" y="1163"/>
                  </a:lnTo>
                  <a:lnTo>
                    <a:pt x="294" y="1167"/>
                  </a:lnTo>
                  <a:lnTo>
                    <a:pt x="300" y="1173"/>
                  </a:lnTo>
                  <a:lnTo>
                    <a:pt x="306" y="1176"/>
                  </a:lnTo>
                  <a:lnTo>
                    <a:pt x="313" y="1180"/>
                  </a:lnTo>
                  <a:lnTo>
                    <a:pt x="319" y="1182"/>
                  </a:lnTo>
                  <a:lnTo>
                    <a:pt x="327" y="1186"/>
                  </a:lnTo>
                  <a:lnTo>
                    <a:pt x="344" y="1232"/>
                  </a:lnTo>
                  <a:close/>
                </a:path>
              </a:pathLst>
            </a:custGeom>
            <a:solidFill>
              <a:srgbClr val="693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2" name="Freeform 30"/>
            <p:cNvSpPr>
              <a:spLocks/>
            </p:cNvSpPr>
            <p:nvPr/>
          </p:nvSpPr>
          <p:spPr bwMode="auto">
            <a:xfrm>
              <a:off x="3594" y="1954"/>
              <a:ext cx="52" cy="577"/>
            </a:xfrm>
            <a:custGeom>
              <a:avLst/>
              <a:gdLst>
                <a:gd name="T0" fmla="*/ 1 w 102"/>
                <a:gd name="T1" fmla="*/ 1 h 1154"/>
                <a:gd name="T2" fmla="*/ 1 w 102"/>
                <a:gd name="T3" fmla="*/ 0 h 1154"/>
                <a:gd name="T4" fmla="*/ 1 w 102"/>
                <a:gd name="T5" fmla="*/ 1 h 1154"/>
                <a:gd name="T6" fmla="*/ 1 w 102"/>
                <a:gd name="T7" fmla="*/ 1 h 1154"/>
                <a:gd name="T8" fmla="*/ 1 w 102"/>
                <a:gd name="T9" fmla="*/ 1 h 1154"/>
                <a:gd name="T10" fmla="*/ 1 w 102"/>
                <a:gd name="T11" fmla="*/ 1 h 1154"/>
                <a:gd name="T12" fmla="*/ 1 w 102"/>
                <a:gd name="T13" fmla="*/ 1 h 1154"/>
                <a:gd name="T14" fmla="*/ 1 w 102"/>
                <a:gd name="T15" fmla="*/ 1 h 1154"/>
                <a:gd name="T16" fmla="*/ 1 w 102"/>
                <a:gd name="T17" fmla="*/ 1 h 1154"/>
                <a:gd name="T18" fmla="*/ 1 w 102"/>
                <a:gd name="T19" fmla="*/ 1 h 1154"/>
                <a:gd name="T20" fmla="*/ 1 w 102"/>
                <a:gd name="T21" fmla="*/ 1 h 1154"/>
                <a:gd name="T22" fmla="*/ 1 w 102"/>
                <a:gd name="T23" fmla="*/ 1 h 1154"/>
                <a:gd name="T24" fmla="*/ 1 w 102"/>
                <a:gd name="T25" fmla="*/ 1 h 1154"/>
                <a:gd name="T26" fmla="*/ 1 w 102"/>
                <a:gd name="T27" fmla="*/ 1 h 1154"/>
                <a:gd name="T28" fmla="*/ 1 w 102"/>
                <a:gd name="T29" fmla="*/ 1 h 1154"/>
                <a:gd name="T30" fmla="*/ 1 w 102"/>
                <a:gd name="T31" fmla="*/ 1 h 1154"/>
                <a:gd name="T32" fmla="*/ 1 w 102"/>
                <a:gd name="T33" fmla="*/ 1 h 1154"/>
                <a:gd name="T34" fmla="*/ 1 w 102"/>
                <a:gd name="T35" fmla="*/ 1 h 1154"/>
                <a:gd name="T36" fmla="*/ 1 w 102"/>
                <a:gd name="T37" fmla="*/ 1 h 1154"/>
                <a:gd name="T38" fmla="*/ 1 w 102"/>
                <a:gd name="T39" fmla="*/ 1 h 1154"/>
                <a:gd name="T40" fmla="*/ 1 w 102"/>
                <a:gd name="T41" fmla="*/ 1 h 1154"/>
                <a:gd name="T42" fmla="*/ 1 w 102"/>
                <a:gd name="T43" fmla="*/ 1 h 1154"/>
                <a:gd name="T44" fmla="*/ 1 w 102"/>
                <a:gd name="T45" fmla="*/ 1 h 1154"/>
                <a:gd name="T46" fmla="*/ 1 w 102"/>
                <a:gd name="T47" fmla="*/ 1 h 1154"/>
                <a:gd name="T48" fmla="*/ 1 w 102"/>
                <a:gd name="T49" fmla="*/ 1 h 1154"/>
                <a:gd name="T50" fmla="*/ 1 w 102"/>
                <a:gd name="T51" fmla="*/ 1 h 1154"/>
                <a:gd name="T52" fmla="*/ 1 w 102"/>
                <a:gd name="T53" fmla="*/ 1 h 1154"/>
                <a:gd name="T54" fmla="*/ 1 w 102"/>
                <a:gd name="T55" fmla="*/ 1 h 1154"/>
                <a:gd name="T56" fmla="*/ 1 w 102"/>
                <a:gd name="T57" fmla="*/ 1 h 1154"/>
                <a:gd name="T58" fmla="*/ 1 w 102"/>
                <a:gd name="T59" fmla="*/ 1 h 1154"/>
                <a:gd name="T60" fmla="*/ 1 w 102"/>
                <a:gd name="T61" fmla="*/ 1 h 1154"/>
                <a:gd name="T62" fmla="*/ 1 w 102"/>
                <a:gd name="T63" fmla="*/ 1 h 1154"/>
                <a:gd name="T64" fmla="*/ 1 w 102"/>
                <a:gd name="T65" fmla="*/ 1 h 1154"/>
                <a:gd name="T66" fmla="*/ 1 w 102"/>
                <a:gd name="T67" fmla="*/ 1 h 1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
                <a:gd name="T103" fmla="*/ 0 h 1154"/>
                <a:gd name="T104" fmla="*/ 102 w 102"/>
                <a:gd name="T105" fmla="*/ 1154 h 11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 h="1154">
                  <a:moveTo>
                    <a:pt x="102" y="1154"/>
                  </a:moveTo>
                  <a:lnTo>
                    <a:pt x="76" y="1122"/>
                  </a:lnTo>
                  <a:lnTo>
                    <a:pt x="0" y="35"/>
                  </a:lnTo>
                  <a:lnTo>
                    <a:pt x="99" y="0"/>
                  </a:lnTo>
                  <a:lnTo>
                    <a:pt x="99" y="6"/>
                  </a:lnTo>
                  <a:lnTo>
                    <a:pt x="97" y="10"/>
                  </a:lnTo>
                  <a:lnTo>
                    <a:pt x="97" y="16"/>
                  </a:lnTo>
                  <a:lnTo>
                    <a:pt x="97" y="21"/>
                  </a:lnTo>
                  <a:lnTo>
                    <a:pt x="97" y="27"/>
                  </a:lnTo>
                  <a:lnTo>
                    <a:pt x="97" y="35"/>
                  </a:lnTo>
                  <a:lnTo>
                    <a:pt x="97" y="42"/>
                  </a:lnTo>
                  <a:lnTo>
                    <a:pt x="97" y="50"/>
                  </a:lnTo>
                  <a:lnTo>
                    <a:pt x="97" y="61"/>
                  </a:lnTo>
                  <a:lnTo>
                    <a:pt x="95" y="69"/>
                  </a:lnTo>
                  <a:lnTo>
                    <a:pt x="95" y="82"/>
                  </a:lnTo>
                  <a:lnTo>
                    <a:pt x="95" y="92"/>
                  </a:lnTo>
                  <a:lnTo>
                    <a:pt x="95" y="105"/>
                  </a:lnTo>
                  <a:lnTo>
                    <a:pt x="95" y="116"/>
                  </a:lnTo>
                  <a:lnTo>
                    <a:pt x="93" y="130"/>
                  </a:lnTo>
                  <a:lnTo>
                    <a:pt x="93" y="145"/>
                  </a:lnTo>
                  <a:lnTo>
                    <a:pt x="93" y="158"/>
                  </a:lnTo>
                  <a:lnTo>
                    <a:pt x="91" y="173"/>
                  </a:lnTo>
                  <a:lnTo>
                    <a:pt x="91" y="188"/>
                  </a:lnTo>
                  <a:lnTo>
                    <a:pt x="91" y="204"/>
                  </a:lnTo>
                  <a:lnTo>
                    <a:pt x="91" y="221"/>
                  </a:lnTo>
                  <a:lnTo>
                    <a:pt x="91" y="238"/>
                  </a:lnTo>
                  <a:lnTo>
                    <a:pt x="91" y="255"/>
                  </a:lnTo>
                  <a:lnTo>
                    <a:pt x="89" y="272"/>
                  </a:lnTo>
                  <a:lnTo>
                    <a:pt x="89" y="291"/>
                  </a:lnTo>
                  <a:lnTo>
                    <a:pt x="89" y="310"/>
                  </a:lnTo>
                  <a:lnTo>
                    <a:pt x="89" y="329"/>
                  </a:lnTo>
                  <a:lnTo>
                    <a:pt x="89" y="348"/>
                  </a:lnTo>
                  <a:lnTo>
                    <a:pt x="89" y="369"/>
                  </a:lnTo>
                  <a:lnTo>
                    <a:pt x="87" y="388"/>
                  </a:lnTo>
                  <a:lnTo>
                    <a:pt x="87" y="407"/>
                  </a:lnTo>
                  <a:lnTo>
                    <a:pt x="87" y="428"/>
                  </a:lnTo>
                  <a:lnTo>
                    <a:pt x="87" y="447"/>
                  </a:lnTo>
                  <a:lnTo>
                    <a:pt x="87" y="470"/>
                  </a:lnTo>
                  <a:lnTo>
                    <a:pt x="87" y="489"/>
                  </a:lnTo>
                  <a:lnTo>
                    <a:pt x="87" y="512"/>
                  </a:lnTo>
                  <a:lnTo>
                    <a:pt x="87" y="533"/>
                  </a:lnTo>
                  <a:lnTo>
                    <a:pt x="85" y="553"/>
                  </a:lnTo>
                  <a:lnTo>
                    <a:pt x="85" y="574"/>
                  </a:lnTo>
                  <a:lnTo>
                    <a:pt x="85" y="597"/>
                  </a:lnTo>
                  <a:lnTo>
                    <a:pt x="85" y="618"/>
                  </a:lnTo>
                  <a:lnTo>
                    <a:pt x="85" y="641"/>
                  </a:lnTo>
                  <a:lnTo>
                    <a:pt x="87" y="662"/>
                  </a:lnTo>
                  <a:lnTo>
                    <a:pt x="87" y="685"/>
                  </a:lnTo>
                  <a:lnTo>
                    <a:pt x="87" y="707"/>
                  </a:lnTo>
                  <a:lnTo>
                    <a:pt x="87" y="728"/>
                  </a:lnTo>
                  <a:lnTo>
                    <a:pt x="87" y="749"/>
                  </a:lnTo>
                  <a:lnTo>
                    <a:pt x="87" y="770"/>
                  </a:lnTo>
                  <a:lnTo>
                    <a:pt x="87" y="793"/>
                  </a:lnTo>
                  <a:lnTo>
                    <a:pt x="87" y="814"/>
                  </a:lnTo>
                  <a:lnTo>
                    <a:pt x="89" y="835"/>
                  </a:lnTo>
                  <a:lnTo>
                    <a:pt x="89" y="858"/>
                  </a:lnTo>
                  <a:lnTo>
                    <a:pt x="91" y="878"/>
                  </a:lnTo>
                  <a:lnTo>
                    <a:pt x="91" y="899"/>
                  </a:lnTo>
                  <a:lnTo>
                    <a:pt x="91" y="920"/>
                  </a:lnTo>
                  <a:lnTo>
                    <a:pt x="93" y="939"/>
                  </a:lnTo>
                  <a:lnTo>
                    <a:pt x="93" y="960"/>
                  </a:lnTo>
                  <a:lnTo>
                    <a:pt x="95" y="981"/>
                  </a:lnTo>
                  <a:lnTo>
                    <a:pt x="97" y="1000"/>
                  </a:lnTo>
                  <a:lnTo>
                    <a:pt x="97" y="1021"/>
                  </a:lnTo>
                  <a:lnTo>
                    <a:pt x="99" y="1040"/>
                  </a:lnTo>
                  <a:lnTo>
                    <a:pt x="102" y="1154"/>
                  </a:lnTo>
                  <a:close/>
                </a:path>
              </a:pathLst>
            </a:custGeom>
            <a:solidFill>
              <a:srgbClr val="693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3" name="Freeform 31"/>
            <p:cNvSpPr>
              <a:spLocks/>
            </p:cNvSpPr>
            <p:nvPr/>
          </p:nvSpPr>
          <p:spPr bwMode="auto">
            <a:xfrm>
              <a:off x="3656" y="1812"/>
              <a:ext cx="484" cy="716"/>
            </a:xfrm>
            <a:custGeom>
              <a:avLst/>
              <a:gdLst>
                <a:gd name="T0" fmla="*/ 1 w 968"/>
                <a:gd name="T1" fmla="*/ 1 h 1431"/>
                <a:gd name="T2" fmla="*/ 1 w 968"/>
                <a:gd name="T3" fmla="*/ 1 h 1431"/>
                <a:gd name="T4" fmla="*/ 1 w 968"/>
                <a:gd name="T5" fmla="*/ 1 h 1431"/>
                <a:gd name="T6" fmla="*/ 1 w 968"/>
                <a:gd name="T7" fmla="*/ 1 h 1431"/>
                <a:gd name="T8" fmla="*/ 1 w 968"/>
                <a:gd name="T9" fmla="*/ 1 h 1431"/>
                <a:gd name="T10" fmla="*/ 1 w 968"/>
                <a:gd name="T11" fmla="*/ 1 h 1431"/>
                <a:gd name="T12" fmla="*/ 1 w 968"/>
                <a:gd name="T13" fmla="*/ 1 h 1431"/>
                <a:gd name="T14" fmla="*/ 1 w 968"/>
                <a:gd name="T15" fmla="*/ 1 h 1431"/>
                <a:gd name="T16" fmla="*/ 1 w 968"/>
                <a:gd name="T17" fmla="*/ 1 h 1431"/>
                <a:gd name="T18" fmla="*/ 1 w 968"/>
                <a:gd name="T19" fmla="*/ 1 h 1431"/>
                <a:gd name="T20" fmla="*/ 1 w 968"/>
                <a:gd name="T21" fmla="*/ 1 h 1431"/>
                <a:gd name="T22" fmla="*/ 1 w 968"/>
                <a:gd name="T23" fmla="*/ 1 h 1431"/>
                <a:gd name="T24" fmla="*/ 1 w 968"/>
                <a:gd name="T25" fmla="*/ 1 h 1431"/>
                <a:gd name="T26" fmla="*/ 1 w 968"/>
                <a:gd name="T27" fmla="*/ 1 h 1431"/>
                <a:gd name="T28" fmla="*/ 1 w 968"/>
                <a:gd name="T29" fmla="*/ 1 h 1431"/>
                <a:gd name="T30" fmla="*/ 1 w 968"/>
                <a:gd name="T31" fmla="*/ 1 h 1431"/>
                <a:gd name="T32" fmla="*/ 1 w 968"/>
                <a:gd name="T33" fmla="*/ 1 h 1431"/>
                <a:gd name="T34" fmla="*/ 1 w 968"/>
                <a:gd name="T35" fmla="*/ 1 h 1431"/>
                <a:gd name="T36" fmla="*/ 1 w 968"/>
                <a:gd name="T37" fmla="*/ 1 h 1431"/>
                <a:gd name="T38" fmla="*/ 1 w 968"/>
                <a:gd name="T39" fmla="*/ 1 h 1431"/>
                <a:gd name="T40" fmla="*/ 1 w 968"/>
                <a:gd name="T41" fmla="*/ 1 h 1431"/>
                <a:gd name="T42" fmla="*/ 1 w 968"/>
                <a:gd name="T43" fmla="*/ 0 h 1431"/>
                <a:gd name="T44" fmla="*/ 1 w 968"/>
                <a:gd name="T45" fmla="*/ 1 h 1431"/>
                <a:gd name="T46" fmla="*/ 1 w 968"/>
                <a:gd name="T47" fmla="*/ 1 h 1431"/>
                <a:gd name="T48" fmla="*/ 1 w 968"/>
                <a:gd name="T49" fmla="*/ 1 h 1431"/>
                <a:gd name="T50" fmla="*/ 1 w 968"/>
                <a:gd name="T51" fmla="*/ 1 h 1431"/>
                <a:gd name="T52" fmla="*/ 1 w 968"/>
                <a:gd name="T53" fmla="*/ 1 h 1431"/>
                <a:gd name="T54" fmla="*/ 1 w 968"/>
                <a:gd name="T55" fmla="*/ 1 h 1431"/>
                <a:gd name="T56" fmla="*/ 1 w 968"/>
                <a:gd name="T57" fmla="*/ 1 h 1431"/>
                <a:gd name="T58" fmla="*/ 1 w 968"/>
                <a:gd name="T59" fmla="*/ 1 h 1431"/>
                <a:gd name="T60" fmla="*/ 1 w 968"/>
                <a:gd name="T61" fmla="*/ 1 h 1431"/>
                <a:gd name="T62" fmla="*/ 1 w 968"/>
                <a:gd name="T63" fmla="*/ 1 h 1431"/>
                <a:gd name="T64" fmla="*/ 1 w 968"/>
                <a:gd name="T65" fmla="*/ 1 h 1431"/>
                <a:gd name="T66" fmla="*/ 1 w 968"/>
                <a:gd name="T67" fmla="*/ 1 h 1431"/>
                <a:gd name="T68" fmla="*/ 1 w 968"/>
                <a:gd name="T69" fmla="*/ 1 h 1431"/>
                <a:gd name="T70" fmla="*/ 1 w 968"/>
                <a:gd name="T71" fmla="*/ 1 h 1431"/>
                <a:gd name="T72" fmla="*/ 1 w 968"/>
                <a:gd name="T73" fmla="*/ 1 h 1431"/>
                <a:gd name="T74" fmla="*/ 1 w 968"/>
                <a:gd name="T75" fmla="*/ 1 h 1431"/>
                <a:gd name="T76" fmla="*/ 1 w 968"/>
                <a:gd name="T77" fmla="*/ 1 h 1431"/>
                <a:gd name="T78" fmla="*/ 1 w 968"/>
                <a:gd name="T79" fmla="*/ 1 h 1431"/>
                <a:gd name="T80" fmla="*/ 1 w 968"/>
                <a:gd name="T81" fmla="*/ 1 h 1431"/>
                <a:gd name="T82" fmla="*/ 1 w 968"/>
                <a:gd name="T83" fmla="*/ 1 h 1431"/>
                <a:gd name="T84" fmla="*/ 0 w 968"/>
                <a:gd name="T85" fmla="*/ 1 h 14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68"/>
                <a:gd name="T130" fmla="*/ 0 h 1431"/>
                <a:gd name="T131" fmla="*/ 968 w 968"/>
                <a:gd name="T132" fmla="*/ 1431 h 14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68" h="1431">
                  <a:moveTo>
                    <a:pt x="0" y="1431"/>
                  </a:moveTo>
                  <a:lnTo>
                    <a:pt x="33" y="1357"/>
                  </a:lnTo>
                  <a:lnTo>
                    <a:pt x="38" y="1355"/>
                  </a:lnTo>
                  <a:lnTo>
                    <a:pt x="40" y="1353"/>
                  </a:lnTo>
                  <a:lnTo>
                    <a:pt x="44" y="1353"/>
                  </a:lnTo>
                  <a:lnTo>
                    <a:pt x="50" y="1352"/>
                  </a:lnTo>
                  <a:lnTo>
                    <a:pt x="56" y="1352"/>
                  </a:lnTo>
                  <a:lnTo>
                    <a:pt x="61" y="1350"/>
                  </a:lnTo>
                  <a:lnTo>
                    <a:pt x="67" y="1348"/>
                  </a:lnTo>
                  <a:lnTo>
                    <a:pt x="75" y="1346"/>
                  </a:lnTo>
                  <a:lnTo>
                    <a:pt x="84" y="1344"/>
                  </a:lnTo>
                  <a:lnTo>
                    <a:pt x="92" y="1340"/>
                  </a:lnTo>
                  <a:lnTo>
                    <a:pt x="101" y="1338"/>
                  </a:lnTo>
                  <a:lnTo>
                    <a:pt x="111" y="1334"/>
                  </a:lnTo>
                  <a:lnTo>
                    <a:pt x="122" y="1333"/>
                  </a:lnTo>
                  <a:lnTo>
                    <a:pt x="132" y="1329"/>
                  </a:lnTo>
                  <a:lnTo>
                    <a:pt x="143" y="1327"/>
                  </a:lnTo>
                  <a:lnTo>
                    <a:pt x="154" y="1323"/>
                  </a:lnTo>
                  <a:lnTo>
                    <a:pt x="168" y="1321"/>
                  </a:lnTo>
                  <a:lnTo>
                    <a:pt x="179" y="1315"/>
                  </a:lnTo>
                  <a:lnTo>
                    <a:pt x="194" y="1312"/>
                  </a:lnTo>
                  <a:lnTo>
                    <a:pt x="206" y="1308"/>
                  </a:lnTo>
                  <a:lnTo>
                    <a:pt x="221" y="1304"/>
                  </a:lnTo>
                  <a:lnTo>
                    <a:pt x="236" y="1300"/>
                  </a:lnTo>
                  <a:lnTo>
                    <a:pt x="249" y="1294"/>
                  </a:lnTo>
                  <a:lnTo>
                    <a:pt x="265" y="1291"/>
                  </a:lnTo>
                  <a:lnTo>
                    <a:pt x="280" y="1287"/>
                  </a:lnTo>
                  <a:lnTo>
                    <a:pt x="295" y="1281"/>
                  </a:lnTo>
                  <a:lnTo>
                    <a:pt x="312" y="1277"/>
                  </a:lnTo>
                  <a:lnTo>
                    <a:pt x="327" y="1270"/>
                  </a:lnTo>
                  <a:lnTo>
                    <a:pt x="346" y="1266"/>
                  </a:lnTo>
                  <a:lnTo>
                    <a:pt x="362" y="1260"/>
                  </a:lnTo>
                  <a:lnTo>
                    <a:pt x="379" y="1255"/>
                  </a:lnTo>
                  <a:lnTo>
                    <a:pt x="394" y="1249"/>
                  </a:lnTo>
                  <a:lnTo>
                    <a:pt x="413" y="1243"/>
                  </a:lnTo>
                  <a:lnTo>
                    <a:pt x="428" y="1236"/>
                  </a:lnTo>
                  <a:lnTo>
                    <a:pt x="445" y="1230"/>
                  </a:lnTo>
                  <a:lnTo>
                    <a:pt x="464" y="1222"/>
                  </a:lnTo>
                  <a:lnTo>
                    <a:pt x="481" y="1217"/>
                  </a:lnTo>
                  <a:lnTo>
                    <a:pt x="499" y="1209"/>
                  </a:lnTo>
                  <a:lnTo>
                    <a:pt x="518" y="1203"/>
                  </a:lnTo>
                  <a:lnTo>
                    <a:pt x="535" y="1196"/>
                  </a:lnTo>
                  <a:lnTo>
                    <a:pt x="554" y="1190"/>
                  </a:lnTo>
                  <a:lnTo>
                    <a:pt x="571" y="1180"/>
                  </a:lnTo>
                  <a:lnTo>
                    <a:pt x="588" y="1175"/>
                  </a:lnTo>
                  <a:lnTo>
                    <a:pt x="607" y="1167"/>
                  </a:lnTo>
                  <a:lnTo>
                    <a:pt x="624" y="1160"/>
                  </a:lnTo>
                  <a:lnTo>
                    <a:pt x="641" y="1152"/>
                  </a:lnTo>
                  <a:lnTo>
                    <a:pt x="658" y="1142"/>
                  </a:lnTo>
                  <a:lnTo>
                    <a:pt x="675" y="1135"/>
                  </a:lnTo>
                  <a:lnTo>
                    <a:pt x="692" y="1127"/>
                  </a:lnTo>
                  <a:lnTo>
                    <a:pt x="710" y="1118"/>
                  </a:lnTo>
                  <a:lnTo>
                    <a:pt x="727" y="1110"/>
                  </a:lnTo>
                  <a:lnTo>
                    <a:pt x="744" y="1103"/>
                  </a:lnTo>
                  <a:lnTo>
                    <a:pt x="761" y="1095"/>
                  </a:lnTo>
                  <a:lnTo>
                    <a:pt x="776" y="1085"/>
                  </a:lnTo>
                  <a:lnTo>
                    <a:pt x="793" y="1076"/>
                  </a:lnTo>
                  <a:lnTo>
                    <a:pt x="807" y="1068"/>
                  </a:lnTo>
                  <a:lnTo>
                    <a:pt x="824" y="1061"/>
                  </a:lnTo>
                  <a:lnTo>
                    <a:pt x="837" y="1051"/>
                  </a:lnTo>
                  <a:lnTo>
                    <a:pt x="852" y="1042"/>
                  </a:lnTo>
                  <a:lnTo>
                    <a:pt x="867" y="1032"/>
                  </a:lnTo>
                  <a:lnTo>
                    <a:pt x="883" y="1025"/>
                  </a:lnTo>
                  <a:lnTo>
                    <a:pt x="938" y="31"/>
                  </a:lnTo>
                  <a:lnTo>
                    <a:pt x="968" y="0"/>
                  </a:lnTo>
                  <a:lnTo>
                    <a:pt x="930" y="1051"/>
                  </a:lnTo>
                  <a:lnTo>
                    <a:pt x="928" y="1051"/>
                  </a:lnTo>
                  <a:lnTo>
                    <a:pt x="924" y="1053"/>
                  </a:lnTo>
                  <a:lnTo>
                    <a:pt x="917" y="1055"/>
                  </a:lnTo>
                  <a:lnTo>
                    <a:pt x="909" y="1061"/>
                  </a:lnTo>
                  <a:lnTo>
                    <a:pt x="902" y="1063"/>
                  </a:lnTo>
                  <a:lnTo>
                    <a:pt x="896" y="1066"/>
                  </a:lnTo>
                  <a:lnTo>
                    <a:pt x="890" y="1068"/>
                  </a:lnTo>
                  <a:lnTo>
                    <a:pt x="883" y="1072"/>
                  </a:lnTo>
                  <a:lnTo>
                    <a:pt x="875" y="1074"/>
                  </a:lnTo>
                  <a:lnTo>
                    <a:pt x="867" y="1080"/>
                  </a:lnTo>
                  <a:lnTo>
                    <a:pt x="858" y="1084"/>
                  </a:lnTo>
                  <a:lnTo>
                    <a:pt x="850" y="1089"/>
                  </a:lnTo>
                  <a:lnTo>
                    <a:pt x="839" y="1093"/>
                  </a:lnTo>
                  <a:lnTo>
                    <a:pt x="829" y="1097"/>
                  </a:lnTo>
                  <a:lnTo>
                    <a:pt x="818" y="1103"/>
                  </a:lnTo>
                  <a:lnTo>
                    <a:pt x="808" y="1108"/>
                  </a:lnTo>
                  <a:lnTo>
                    <a:pt x="797" y="1112"/>
                  </a:lnTo>
                  <a:lnTo>
                    <a:pt x="784" y="1118"/>
                  </a:lnTo>
                  <a:lnTo>
                    <a:pt x="772" y="1125"/>
                  </a:lnTo>
                  <a:lnTo>
                    <a:pt x="759" y="1131"/>
                  </a:lnTo>
                  <a:lnTo>
                    <a:pt x="746" y="1137"/>
                  </a:lnTo>
                  <a:lnTo>
                    <a:pt x="732" y="1142"/>
                  </a:lnTo>
                  <a:lnTo>
                    <a:pt x="717" y="1148"/>
                  </a:lnTo>
                  <a:lnTo>
                    <a:pt x="704" y="1156"/>
                  </a:lnTo>
                  <a:lnTo>
                    <a:pt x="689" y="1161"/>
                  </a:lnTo>
                  <a:lnTo>
                    <a:pt x="673" y="1169"/>
                  </a:lnTo>
                  <a:lnTo>
                    <a:pt x="660" y="1175"/>
                  </a:lnTo>
                  <a:lnTo>
                    <a:pt x="645" y="1182"/>
                  </a:lnTo>
                  <a:lnTo>
                    <a:pt x="628" y="1190"/>
                  </a:lnTo>
                  <a:lnTo>
                    <a:pt x="611" y="1196"/>
                  </a:lnTo>
                  <a:lnTo>
                    <a:pt x="594" y="1203"/>
                  </a:lnTo>
                  <a:lnTo>
                    <a:pt x="578" y="1211"/>
                  </a:lnTo>
                  <a:lnTo>
                    <a:pt x="559" y="1218"/>
                  </a:lnTo>
                  <a:lnTo>
                    <a:pt x="542" y="1226"/>
                  </a:lnTo>
                  <a:lnTo>
                    <a:pt x="525" y="1234"/>
                  </a:lnTo>
                  <a:lnTo>
                    <a:pt x="508" y="1241"/>
                  </a:lnTo>
                  <a:lnTo>
                    <a:pt x="489" y="1247"/>
                  </a:lnTo>
                  <a:lnTo>
                    <a:pt x="472" y="1256"/>
                  </a:lnTo>
                  <a:lnTo>
                    <a:pt x="453" y="1262"/>
                  </a:lnTo>
                  <a:lnTo>
                    <a:pt x="436" y="1270"/>
                  </a:lnTo>
                  <a:lnTo>
                    <a:pt x="417" y="1277"/>
                  </a:lnTo>
                  <a:lnTo>
                    <a:pt x="398" y="1287"/>
                  </a:lnTo>
                  <a:lnTo>
                    <a:pt x="379" y="1293"/>
                  </a:lnTo>
                  <a:lnTo>
                    <a:pt x="360" y="1302"/>
                  </a:lnTo>
                  <a:lnTo>
                    <a:pt x="341" y="1310"/>
                  </a:lnTo>
                  <a:lnTo>
                    <a:pt x="320" y="1317"/>
                  </a:lnTo>
                  <a:lnTo>
                    <a:pt x="301" y="1325"/>
                  </a:lnTo>
                  <a:lnTo>
                    <a:pt x="282" y="1333"/>
                  </a:lnTo>
                  <a:lnTo>
                    <a:pt x="263" y="1338"/>
                  </a:lnTo>
                  <a:lnTo>
                    <a:pt x="244" y="1348"/>
                  </a:lnTo>
                  <a:lnTo>
                    <a:pt x="223" y="1355"/>
                  </a:lnTo>
                  <a:lnTo>
                    <a:pt x="204" y="1363"/>
                  </a:lnTo>
                  <a:lnTo>
                    <a:pt x="183" y="1371"/>
                  </a:lnTo>
                  <a:lnTo>
                    <a:pt x="166" y="1376"/>
                  </a:lnTo>
                  <a:lnTo>
                    <a:pt x="145" y="1384"/>
                  </a:lnTo>
                  <a:lnTo>
                    <a:pt x="126" y="1391"/>
                  </a:lnTo>
                  <a:lnTo>
                    <a:pt x="107" y="1397"/>
                  </a:lnTo>
                  <a:lnTo>
                    <a:pt x="88" y="1405"/>
                  </a:lnTo>
                  <a:lnTo>
                    <a:pt x="67" y="1412"/>
                  </a:lnTo>
                  <a:lnTo>
                    <a:pt x="48" y="1420"/>
                  </a:lnTo>
                  <a:lnTo>
                    <a:pt x="0" y="1431"/>
                  </a:lnTo>
                  <a:close/>
                </a:path>
              </a:pathLst>
            </a:custGeom>
            <a:solidFill>
              <a:srgbClr val="4F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4" name="Freeform 32"/>
            <p:cNvSpPr>
              <a:spLocks/>
            </p:cNvSpPr>
            <p:nvPr/>
          </p:nvSpPr>
          <p:spPr bwMode="auto">
            <a:xfrm>
              <a:off x="3335" y="1496"/>
              <a:ext cx="442" cy="213"/>
            </a:xfrm>
            <a:custGeom>
              <a:avLst/>
              <a:gdLst>
                <a:gd name="T0" fmla="*/ 0 w 884"/>
                <a:gd name="T1" fmla="*/ 0 h 428"/>
                <a:gd name="T2" fmla="*/ 1 w 884"/>
                <a:gd name="T3" fmla="*/ 0 h 428"/>
                <a:gd name="T4" fmla="*/ 1 w 884"/>
                <a:gd name="T5" fmla="*/ 0 h 428"/>
                <a:gd name="T6" fmla="*/ 1 w 884"/>
                <a:gd name="T7" fmla="*/ 0 h 428"/>
                <a:gd name="T8" fmla="*/ 0 w 884"/>
                <a:gd name="T9" fmla="*/ 0 h 428"/>
                <a:gd name="T10" fmla="*/ 0 w 884"/>
                <a:gd name="T11" fmla="*/ 0 h 428"/>
                <a:gd name="T12" fmla="*/ 0 60000 65536"/>
                <a:gd name="T13" fmla="*/ 0 60000 65536"/>
                <a:gd name="T14" fmla="*/ 0 60000 65536"/>
                <a:gd name="T15" fmla="*/ 0 60000 65536"/>
                <a:gd name="T16" fmla="*/ 0 60000 65536"/>
                <a:gd name="T17" fmla="*/ 0 60000 65536"/>
                <a:gd name="T18" fmla="*/ 0 w 884"/>
                <a:gd name="T19" fmla="*/ 0 h 428"/>
                <a:gd name="T20" fmla="*/ 884 w 884"/>
                <a:gd name="T21" fmla="*/ 428 h 428"/>
              </a:gdLst>
              <a:ahLst/>
              <a:cxnLst>
                <a:cxn ang="T12">
                  <a:pos x="T0" y="T1"/>
                </a:cxn>
                <a:cxn ang="T13">
                  <a:pos x="T2" y="T3"/>
                </a:cxn>
                <a:cxn ang="T14">
                  <a:pos x="T4" y="T5"/>
                </a:cxn>
                <a:cxn ang="T15">
                  <a:pos x="T6" y="T7"/>
                </a:cxn>
                <a:cxn ang="T16">
                  <a:pos x="T8" y="T9"/>
                </a:cxn>
                <a:cxn ang="T17">
                  <a:pos x="T10" y="T11"/>
                </a:cxn>
              </a:cxnLst>
              <a:rect l="T18" t="T19" r="T20" b="T21"/>
              <a:pathLst>
                <a:path w="884" h="428">
                  <a:moveTo>
                    <a:pt x="0" y="422"/>
                  </a:moveTo>
                  <a:lnTo>
                    <a:pt x="884" y="0"/>
                  </a:lnTo>
                  <a:lnTo>
                    <a:pt x="876" y="19"/>
                  </a:lnTo>
                  <a:lnTo>
                    <a:pt x="40" y="428"/>
                  </a:lnTo>
                  <a:lnTo>
                    <a:pt x="0" y="422"/>
                  </a:lnTo>
                  <a:close/>
                </a:path>
              </a:pathLst>
            </a:custGeom>
            <a:solidFill>
              <a:srgbClr val="B3B3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5" name="Freeform 33"/>
            <p:cNvSpPr>
              <a:spLocks/>
            </p:cNvSpPr>
            <p:nvPr/>
          </p:nvSpPr>
          <p:spPr bwMode="auto">
            <a:xfrm>
              <a:off x="3382" y="1497"/>
              <a:ext cx="416" cy="223"/>
            </a:xfrm>
            <a:custGeom>
              <a:avLst/>
              <a:gdLst>
                <a:gd name="T0" fmla="*/ 0 w 831"/>
                <a:gd name="T1" fmla="*/ 0 h 447"/>
                <a:gd name="T2" fmla="*/ 1 w 831"/>
                <a:gd name="T3" fmla="*/ 0 h 447"/>
                <a:gd name="T4" fmla="*/ 1 w 831"/>
                <a:gd name="T5" fmla="*/ 0 h 447"/>
                <a:gd name="T6" fmla="*/ 1 w 831"/>
                <a:gd name="T7" fmla="*/ 0 h 447"/>
                <a:gd name="T8" fmla="*/ 0 w 831"/>
                <a:gd name="T9" fmla="*/ 0 h 447"/>
                <a:gd name="T10" fmla="*/ 0 w 831"/>
                <a:gd name="T11" fmla="*/ 0 h 447"/>
                <a:gd name="T12" fmla="*/ 0 60000 65536"/>
                <a:gd name="T13" fmla="*/ 0 60000 65536"/>
                <a:gd name="T14" fmla="*/ 0 60000 65536"/>
                <a:gd name="T15" fmla="*/ 0 60000 65536"/>
                <a:gd name="T16" fmla="*/ 0 60000 65536"/>
                <a:gd name="T17" fmla="*/ 0 60000 65536"/>
                <a:gd name="T18" fmla="*/ 0 w 831"/>
                <a:gd name="T19" fmla="*/ 0 h 447"/>
                <a:gd name="T20" fmla="*/ 831 w 831"/>
                <a:gd name="T21" fmla="*/ 447 h 447"/>
              </a:gdLst>
              <a:ahLst/>
              <a:cxnLst>
                <a:cxn ang="T12">
                  <a:pos x="T0" y="T1"/>
                </a:cxn>
                <a:cxn ang="T13">
                  <a:pos x="T2" y="T3"/>
                </a:cxn>
                <a:cxn ang="T14">
                  <a:pos x="T4" y="T5"/>
                </a:cxn>
                <a:cxn ang="T15">
                  <a:pos x="T6" y="T7"/>
                </a:cxn>
                <a:cxn ang="T16">
                  <a:pos x="T8" y="T9"/>
                </a:cxn>
                <a:cxn ang="T17">
                  <a:pos x="T10" y="T11"/>
                </a:cxn>
              </a:cxnLst>
              <a:rect l="T18" t="T19" r="T20" b="T21"/>
              <a:pathLst>
                <a:path w="831" h="447">
                  <a:moveTo>
                    <a:pt x="0" y="430"/>
                  </a:moveTo>
                  <a:lnTo>
                    <a:pt x="831" y="0"/>
                  </a:lnTo>
                  <a:lnTo>
                    <a:pt x="770" y="49"/>
                  </a:lnTo>
                  <a:lnTo>
                    <a:pt x="9" y="447"/>
                  </a:lnTo>
                  <a:lnTo>
                    <a:pt x="0" y="430"/>
                  </a:lnTo>
                  <a:close/>
                </a:path>
              </a:pathLst>
            </a:custGeom>
            <a:solidFill>
              <a:srgbClr val="B3B3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6" name="Freeform 34"/>
            <p:cNvSpPr>
              <a:spLocks/>
            </p:cNvSpPr>
            <p:nvPr/>
          </p:nvSpPr>
          <p:spPr bwMode="auto">
            <a:xfrm>
              <a:off x="3491" y="1512"/>
              <a:ext cx="327" cy="164"/>
            </a:xfrm>
            <a:custGeom>
              <a:avLst/>
              <a:gdLst>
                <a:gd name="T0" fmla="*/ 0 w 654"/>
                <a:gd name="T1" fmla="*/ 0 h 329"/>
                <a:gd name="T2" fmla="*/ 1 w 654"/>
                <a:gd name="T3" fmla="*/ 0 h 329"/>
                <a:gd name="T4" fmla="*/ 1 w 654"/>
                <a:gd name="T5" fmla="*/ 0 h 329"/>
                <a:gd name="T6" fmla="*/ 1 w 654"/>
                <a:gd name="T7" fmla="*/ 0 h 329"/>
                <a:gd name="T8" fmla="*/ 0 w 654"/>
                <a:gd name="T9" fmla="*/ 0 h 329"/>
                <a:gd name="T10" fmla="*/ 0 w 654"/>
                <a:gd name="T11" fmla="*/ 0 h 329"/>
                <a:gd name="T12" fmla="*/ 0 60000 65536"/>
                <a:gd name="T13" fmla="*/ 0 60000 65536"/>
                <a:gd name="T14" fmla="*/ 0 60000 65536"/>
                <a:gd name="T15" fmla="*/ 0 60000 65536"/>
                <a:gd name="T16" fmla="*/ 0 60000 65536"/>
                <a:gd name="T17" fmla="*/ 0 60000 65536"/>
                <a:gd name="T18" fmla="*/ 0 w 654"/>
                <a:gd name="T19" fmla="*/ 0 h 329"/>
                <a:gd name="T20" fmla="*/ 654 w 654"/>
                <a:gd name="T21" fmla="*/ 329 h 329"/>
              </a:gdLst>
              <a:ahLst/>
              <a:cxnLst>
                <a:cxn ang="T12">
                  <a:pos x="T0" y="T1"/>
                </a:cxn>
                <a:cxn ang="T13">
                  <a:pos x="T2" y="T3"/>
                </a:cxn>
                <a:cxn ang="T14">
                  <a:pos x="T4" y="T5"/>
                </a:cxn>
                <a:cxn ang="T15">
                  <a:pos x="T6" y="T7"/>
                </a:cxn>
                <a:cxn ang="T16">
                  <a:pos x="T8" y="T9"/>
                </a:cxn>
                <a:cxn ang="T17">
                  <a:pos x="T10" y="T11"/>
                </a:cxn>
              </a:cxnLst>
              <a:rect l="T18" t="T19" r="T20" b="T21"/>
              <a:pathLst>
                <a:path w="654" h="329">
                  <a:moveTo>
                    <a:pt x="0" y="329"/>
                  </a:moveTo>
                  <a:lnTo>
                    <a:pt x="654" y="0"/>
                  </a:lnTo>
                  <a:lnTo>
                    <a:pt x="534" y="75"/>
                  </a:lnTo>
                  <a:lnTo>
                    <a:pt x="97" y="303"/>
                  </a:lnTo>
                  <a:lnTo>
                    <a:pt x="0" y="329"/>
                  </a:lnTo>
                  <a:close/>
                </a:path>
              </a:pathLst>
            </a:custGeom>
            <a:solidFill>
              <a:srgbClr val="B3B3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7" name="Freeform 35"/>
            <p:cNvSpPr>
              <a:spLocks/>
            </p:cNvSpPr>
            <p:nvPr/>
          </p:nvSpPr>
          <p:spPr bwMode="auto">
            <a:xfrm>
              <a:off x="3558" y="1777"/>
              <a:ext cx="476" cy="102"/>
            </a:xfrm>
            <a:custGeom>
              <a:avLst/>
              <a:gdLst>
                <a:gd name="T0" fmla="*/ 0 w 950"/>
                <a:gd name="T1" fmla="*/ 1 h 203"/>
                <a:gd name="T2" fmla="*/ 1 w 950"/>
                <a:gd name="T3" fmla="*/ 1 h 203"/>
                <a:gd name="T4" fmla="*/ 1 w 950"/>
                <a:gd name="T5" fmla="*/ 0 h 203"/>
                <a:gd name="T6" fmla="*/ 1 w 950"/>
                <a:gd name="T7" fmla="*/ 1 h 203"/>
                <a:gd name="T8" fmla="*/ 0 w 950"/>
                <a:gd name="T9" fmla="*/ 1 h 203"/>
                <a:gd name="T10" fmla="*/ 0 w 950"/>
                <a:gd name="T11" fmla="*/ 1 h 203"/>
                <a:gd name="T12" fmla="*/ 0 60000 65536"/>
                <a:gd name="T13" fmla="*/ 0 60000 65536"/>
                <a:gd name="T14" fmla="*/ 0 60000 65536"/>
                <a:gd name="T15" fmla="*/ 0 60000 65536"/>
                <a:gd name="T16" fmla="*/ 0 60000 65536"/>
                <a:gd name="T17" fmla="*/ 0 60000 65536"/>
                <a:gd name="T18" fmla="*/ 0 w 950"/>
                <a:gd name="T19" fmla="*/ 0 h 203"/>
                <a:gd name="T20" fmla="*/ 950 w 950"/>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950" h="203">
                  <a:moveTo>
                    <a:pt x="0" y="203"/>
                  </a:moveTo>
                  <a:lnTo>
                    <a:pt x="1" y="177"/>
                  </a:lnTo>
                  <a:lnTo>
                    <a:pt x="950" y="0"/>
                  </a:lnTo>
                  <a:lnTo>
                    <a:pt x="920" y="19"/>
                  </a:lnTo>
                  <a:lnTo>
                    <a:pt x="0" y="203"/>
                  </a:lnTo>
                  <a:close/>
                </a:path>
              </a:pathLst>
            </a:custGeom>
            <a:solidFill>
              <a:srgbClr val="B3B3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8" name="Freeform 36"/>
            <p:cNvSpPr>
              <a:spLocks/>
            </p:cNvSpPr>
            <p:nvPr/>
          </p:nvSpPr>
          <p:spPr bwMode="auto">
            <a:xfrm>
              <a:off x="3584" y="1806"/>
              <a:ext cx="373" cy="88"/>
            </a:xfrm>
            <a:custGeom>
              <a:avLst/>
              <a:gdLst>
                <a:gd name="T0" fmla="*/ 0 w 745"/>
                <a:gd name="T1" fmla="*/ 1 h 175"/>
                <a:gd name="T2" fmla="*/ 1 w 745"/>
                <a:gd name="T3" fmla="*/ 1 h 175"/>
                <a:gd name="T4" fmla="*/ 1 w 745"/>
                <a:gd name="T5" fmla="*/ 0 h 175"/>
                <a:gd name="T6" fmla="*/ 1 w 745"/>
                <a:gd name="T7" fmla="*/ 1 h 175"/>
                <a:gd name="T8" fmla="*/ 0 w 745"/>
                <a:gd name="T9" fmla="*/ 1 h 175"/>
                <a:gd name="T10" fmla="*/ 0 w 745"/>
                <a:gd name="T11" fmla="*/ 1 h 175"/>
                <a:gd name="T12" fmla="*/ 0 60000 65536"/>
                <a:gd name="T13" fmla="*/ 0 60000 65536"/>
                <a:gd name="T14" fmla="*/ 0 60000 65536"/>
                <a:gd name="T15" fmla="*/ 0 60000 65536"/>
                <a:gd name="T16" fmla="*/ 0 60000 65536"/>
                <a:gd name="T17" fmla="*/ 0 60000 65536"/>
                <a:gd name="T18" fmla="*/ 0 w 745"/>
                <a:gd name="T19" fmla="*/ 0 h 175"/>
                <a:gd name="T20" fmla="*/ 745 w 745"/>
                <a:gd name="T21" fmla="*/ 175 h 175"/>
              </a:gdLst>
              <a:ahLst/>
              <a:cxnLst>
                <a:cxn ang="T12">
                  <a:pos x="T0" y="T1"/>
                </a:cxn>
                <a:cxn ang="T13">
                  <a:pos x="T2" y="T3"/>
                </a:cxn>
                <a:cxn ang="T14">
                  <a:pos x="T4" y="T5"/>
                </a:cxn>
                <a:cxn ang="T15">
                  <a:pos x="T6" y="T7"/>
                </a:cxn>
                <a:cxn ang="T16">
                  <a:pos x="T8" y="T9"/>
                </a:cxn>
                <a:cxn ang="T17">
                  <a:pos x="T10" y="T11"/>
                </a:cxn>
              </a:cxnLst>
              <a:rect l="T18" t="T19" r="T20" b="T21"/>
              <a:pathLst>
                <a:path w="745" h="175">
                  <a:moveTo>
                    <a:pt x="0" y="159"/>
                  </a:moveTo>
                  <a:lnTo>
                    <a:pt x="549" y="34"/>
                  </a:lnTo>
                  <a:lnTo>
                    <a:pt x="745" y="0"/>
                  </a:lnTo>
                  <a:lnTo>
                    <a:pt x="34" y="175"/>
                  </a:lnTo>
                  <a:lnTo>
                    <a:pt x="0" y="159"/>
                  </a:lnTo>
                  <a:close/>
                </a:path>
              </a:pathLst>
            </a:custGeom>
            <a:solidFill>
              <a:srgbClr val="B3B3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9" name="Freeform 37"/>
            <p:cNvSpPr>
              <a:spLocks/>
            </p:cNvSpPr>
            <p:nvPr/>
          </p:nvSpPr>
          <p:spPr bwMode="auto">
            <a:xfrm>
              <a:off x="3683" y="1799"/>
              <a:ext cx="380" cy="85"/>
            </a:xfrm>
            <a:custGeom>
              <a:avLst/>
              <a:gdLst>
                <a:gd name="T0" fmla="*/ 0 w 760"/>
                <a:gd name="T1" fmla="*/ 0 h 172"/>
                <a:gd name="T2" fmla="*/ 1 w 760"/>
                <a:gd name="T3" fmla="*/ 0 h 172"/>
                <a:gd name="T4" fmla="*/ 1 w 760"/>
                <a:gd name="T5" fmla="*/ 0 h 172"/>
                <a:gd name="T6" fmla="*/ 1 w 760"/>
                <a:gd name="T7" fmla="*/ 0 h 172"/>
                <a:gd name="T8" fmla="*/ 0 w 760"/>
                <a:gd name="T9" fmla="*/ 0 h 172"/>
                <a:gd name="T10" fmla="*/ 0 w 760"/>
                <a:gd name="T11" fmla="*/ 0 h 172"/>
                <a:gd name="T12" fmla="*/ 0 60000 65536"/>
                <a:gd name="T13" fmla="*/ 0 60000 65536"/>
                <a:gd name="T14" fmla="*/ 0 60000 65536"/>
                <a:gd name="T15" fmla="*/ 0 60000 65536"/>
                <a:gd name="T16" fmla="*/ 0 60000 65536"/>
                <a:gd name="T17" fmla="*/ 0 60000 65536"/>
                <a:gd name="T18" fmla="*/ 0 w 760"/>
                <a:gd name="T19" fmla="*/ 0 h 172"/>
                <a:gd name="T20" fmla="*/ 760 w 760"/>
                <a:gd name="T21" fmla="*/ 172 h 172"/>
              </a:gdLst>
              <a:ahLst/>
              <a:cxnLst>
                <a:cxn ang="T12">
                  <a:pos x="T0" y="T1"/>
                </a:cxn>
                <a:cxn ang="T13">
                  <a:pos x="T2" y="T3"/>
                </a:cxn>
                <a:cxn ang="T14">
                  <a:pos x="T4" y="T5"/>
                </a:cxn>
                <a:cxn ang="T15">
                  <a:pos x="T6" y="T7"/>
                </a:cxn>
                <a:cxn ang="T16">
                  <a:pos x="T8" y="T9"/>
                </a:cxn>
                <a:cxn ang="T17">
                  <a:pos x="T10" y="T11"/>
                </a:cxn>
              </a:cxnLst>
              <a:rect l="T18" t="T19" r="T20" b="T21"/>
              <a:pathLst>
                <a:path w="760" h="172">
                  <a:moveTo>
                    <a:pt x="0" y="168"/>
                  </a:moveTo>
                  <a:lnTo>
                    <a:pt x="735" y="0"/>
                  </a:lnTo>
                  <a:lnTo>
                    <a:pt x="760" y="0"/>
                  </a:lnTo>
                  <a:lnTo>
                    <a:pt x="64" y="172"/>
                  </a:lnTo>
                  <a:lnTo>
                    <a:pt x="0" y="168"/>
                  </a:lnTo>
                  <a:close/>
                </a:path>
              </a:pathLst>
            </a:custGeom>
            <a:solidFill>
              <a:srgbClr val="B3B3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0" name="Freeform 38"/>
            <p:cNvSpPr>
              <a:spLocks/>
            </p:cNvSpPr>
            <p:nvPr/>
          </p:nvSpPr>
          <p:spPr bwMode="auto">
            <a:xfrm>
              <a:off x="3746" y="1981"/>
              <a:ext cx="249" cy="194"/>
            </a:xfrm>
            <a:custGeom>
              <a:avLst/>
              <a:gdLst>
                <a:gd name="T0" fmla="*/ 1 w 498"/>
                <a:gd name="T1" fmla="*/ 1 h 388"/>
                <a:gd name="T2" fmla="*/ 0 w 498"/>
                <a:gd name="T3" fmla="*/ 1 h 388"/>
                <a:gd name="T4" fmla="*/ 1 w 498"/>
                <a:gd name="T5" fmla="*/ 0 h 388"/>
                <a:gd name="T6" fmla="*/ 1 w 498"/>
                <a:gd name="T7" fmla="*/ 1 h 388"/>
                <a:gd name="T8" fmla="*/ 1 w 498"/>
                <a:gd name="T9" fmla="*/ 1 h 388"/>
                <a:gd name="T10" fmla="*/ 1 w 498"/>
                <a:gd name="T11" fmla="*/ 1 h 388"/>
                <a:gd name="T12" fmla="*/ 1 w 498"/>
                <a:gd name="T13" fmla="*/ 1 h 388"/>
                <a:gd name="T14" fmla="*/ 1 w 498"/>
                <a:gd name="T15" fmla="*/ 1 h 388"/>
                <a:gd name="T16" fmla="*/ 0 60000 65536"/>
                <a:gd name="T17" fmla="*/ 0 60000 65536"/>
                <a:gd name="T18" fmla="*/ 0 60000 65536"/>
                <a:gd name="T19" fmla="*/ 0 60000 65536"/>
                <a:gd name="T20" fmla="*/ 0 60000 65536"/>
                <a:gd name="T21" fmla="*/ 0 60000 65536"/>
                <a:gd name="T22" fmla="*/ 0 60000 65536"/>
                <a:gd name="T23" fmla="*/ 0 60000 65536"/>
                <a:gd name="T24" fmla="*/ 0 w 498"/>
                <a:gd name="T25" fmla="*/ 0 h 388"/>
                <a:gd name="T26" fmla="*/ 498 w 498"/>
                <a:gd name="T27" fmla="*/ 388 h 3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8" h="388">
                  <a:moveTo>
                    <a:pt x="23" y="388"/>
                  </a:moveTo>
                  <a:lnTo>
                    <a:pt x="0" y="147"/>
                  </a:lnTo>
                  <a:lnTo>
                    <a:pt x="498" y="0"/>
                  </a:lnTo>
                  <a:lnTo>
                    <a:pt x="470" y="27"/>
                  </a:lnTo>
                  <a:lnTo>
                    <a:pt x="48" y="164"/>
                  </a:lnTo>
                  <a:lnTo>
                    <a:pt x="46" y="382"/>
                  </a:lnTo>
                  <a:lnTo>
                    <a:pt x="23" y="388"/>
                  </a:lnTo>
                  <a:close/>
                </a:path>
              </a:pathLst>
            </a:custGeom>
            <a:solidFill>
              <a:srgbClr val="6363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1" name="Freeform 39"/>
            <p:cNvSpPr>
              <a:spLocks/>
            </p:cNvSpPr>
            <p:nvPr/>
          </p:nvSpPr>
          <p:spPr bwMode="auto">
            <a:xfrm>
              <a:off x="3774" y="1992"/>
              <a:ext cx="223" cy="189"/>
            </a:xfrm>
            <a:custGeom>
              <a:avLst/>
              <a:gdLst>
                <a:gd name="T0" fmla="*/ 0 w 447"/>
                <a:gd name="T1" fmla="*/ 0 h 379"/>
                <a:gd name="T2" fmla="*/ 0 w 447"/>
                <a:gd name="T3" fmla="*/ 0 h 379"/>
                <a:gd name="T4" fmla="*/ 0 w 447"/>
                <a:gd name="T5" fmla="*/ 0 h 379"/>
                <a:gd name="T6" fmla="*/ 0 w 447"/>
                <a:gd name="T7" fmla="*/ 0 h 379"/>
                <a:gd name="T8" fmla="*/ 0 w 447"/>
                <a:gd name="T9" fmla="*/ 0 h 379"/>
                <a:gd name="T10" fmla="*/ 0 w 447"/>
                <a:gd name="T11" fmla="*/ 0 h 379"/>
                <a:gd name="T12" fmla="*/ 0 w 447"/>
                <a:gd name="T13" fmla="*/ 0 h 379"/>
                <a:gd name="T14" fmla="*/ 0 w 447"/>
                <a:gd name="T15" fmla="*/ 0 h 379"/>
                <a:gd name="T16" fmla="*/ 0 60000 65536"/>
                <a:gd name="T17" fmla="*/ 0 60000 65536"/>
                <a:gd name="T18" fmla="*/ 0 60000 65536"/>
                <a:gd name="T19" fmla="*/ 0 60000 65536"/>
                <a:gd name="T20" fmla="*/ 0 60000 65536"/>
                <a:gd name="T21" fmla="*/ 0 60000 65536"/>
                <a:gd name="T22" fmla="*/ 0 60000 65536"/>
                <a:gd name="T23" fmla="*/ 0 60000 65536"/>
                <a:gd name="T24" fmla="*/ 0 w 447"/>
                <a:gd name="T25" fmla="*/ 0 h 379"/>
                <a:gd name="T26" fmla="*/ 447 w 447"/>
                <a:gd name="T27" fmla="*/ 379 h 3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7" h="379">
                  <a:moveTo>
                    <a:pt x="32" y="352"/>
                  </a:moveTo>
                  <a:lnTo>
                    <a:pt x="409" y="234"/>
                  </a:lnTo>
                  <a:lnTo>
                    <a:pt x="426" y="31"/>
                  </a:lnTo>
                  <a:lnTo>
                    <a:pt x="432" y="0"/>
                  </a:lnTo>
                  <a:lnTo>
                    <a:pt x="447" y="244"/>
                  </a:lnTo>
                  <a:lnTo>
                    <a:pt x="0" y="379"/>
                  </a:lnTo>
                  <a:lnTo>
                    <a:pt x="32" y="352"/>
                  </a:lnTo>
                  <a:close/>
                </a:path>
              </a:pathLst>
            </a:custGeom>
            <a:solidFill>
              <a:srgbClr val="6363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2" name="Freeform 40"/>
            <p:cNvSpPr>
              <a:spLocks/>
            </p:cNvSpPr>
            <p:nvPr/>
          </p:nvSpPr>
          <p:spPr bwMode="auto">
            <a:xfrm>
              <a:off x="3490" y="1969"/>
              <a:ext cx="116" cy="83"/>
            </a:xfrm>
            <a:custGeom>
              <a:avLst/>
              <a:gdLst>
                <a:gd name="T0" fmla="*/ 1 w 232"/>
                <a:gd name="T1" fmla="*/ 1 h 165"/>
                <a:gd name="T2" fmla="*/ 1 w 232"/>
                <a:gd name="T3" fmla="*/ 1 h 165"/>
                <a:gd name="T4" fmla="*/ 1 w 232"/>
                <a:gd name="T5" fmla="*/ 1 h 165"/>
                <a:gd name="T6" fmla="*/ 1 w 232"/>
                <a:gd name="T7" fmla="*/ 1 h 165"/>
                <a:gd name="T8" fmla="*/ 1 w 232"/>
                <a:gd name="T9" fmla="*/ 1 h 165"/>
                <a:gd name="T10" fmla="*/ 1 w 232"/>
                <a:gd name="T11" fmla="*/ 1 h 165"/>
                <a:gd name="T12" fmla="*/ 1 w 232"/>
                <a:gd name="T13" fmla="*/ 1 h 165"/>
                <a:gd name="T14" fmla="*/ 1 w 232"/>
                <a:gd name="T15" fmla="*/ 1 h 165"/>
                <a:gd name="T16" fmla="*/ 1 w 232"/>
                <a:gd name="T17" fmla="*/ 1 h 165"/>
                <a:gd name="T18" fmla="*/ 1 w 232"/>
                <a:gd name="T19" fmla="*/ 1 h 165"/>
                <a:gd name="T20" fmla="*/ 1 w 232"/>
                <a:gd name="T21" fmla="*/ 1 h 165"/>
                <a:gd name="T22" fmla="*/ 1 w 232"/>
                <a:gd name="T23" fmla="*/ 1 h 165"/>
                <a:gd name="T24" fmla="*/ 1 w 232"/>
                <a:gd name="T25" fmla="*/ 1 h 165"/>
                <a:gd name="T26" fmla="*/ 1 w 232"/>
                <a:gd name="T27" fmla="*/ 1 h 165"/>
                <a:gd name="T28" fmla="*/ 1 w 232"/>
                <a:gd name="T29" fmla="*/ 1 h 165"/>
                <a:gd name="T30" fmla="*/ 1 w 232"/>
                <a:gd name="T31" fmla="*/ 1 h 165"/>
                <a:gd name="T32" fmla="*/ 1 w 232"/>
                <a:gd name="T33" fmla="*/ 1 h 165"/>
                <a:gd name="T34" fmla="*/ 1 w 232"/>
                <a:gd name="T35" fmla="*/ 1 h 165"/>
                <a:gd name="T36" fmla="*/ 1 w 232"/>
                <a:gd name="T37" fmla="*/ 1 h 165"/>
                <a:gd name="T38" fmla="*/ 1 w 232"/>
                <a:gd name="T39" fmla="*/ 1 h 165"/>
                <a:gd name="T40" fmla="*/ 1 w 232"/>
                <a:gd name="T41" fmla="*/ 1 h 165"/>
                <a:gd name="T42" fmla="*/ 1 w 232"/>
                <a:gd name="T43" fmla="*/ 1 h 165"/>
                <a:gd name="T44" fmla="*/ 1 w 232"/>
                <a:gd name="T45" fmla="*/ 1 h 165"/>
                <a:gd name="T46" fmla="*/ 1 w 232"/>
                <a:gd name="T47" fmla="*/ 1 h 165"/>
                <a:gd name="T48" fmla="*/ 1 w 232"/>
                <a:gd name="T49" fmla="*/ 1 h 165"/>
                <a:gd name="T50" fmla="*/ 1 w 232"/>
                <a:gd name="T51" fmla="*/ 1 h 165"/>
                <a:gd name="T52" fmla="*/ 1 w 232"/>
                <a:gd name="T53" fmla="*/ 1 h 165"/>
                <a:gd name="T54" fmla="*/ 1 w 232"/>
                <a:gd name="T55" fmla="*/ 1 h 165"/>
                <a:gd name="T56" fmla="*/ 1 w 232"/>
                <a:gd name="T57" fmla="*/ 1 h 165"/>
                <a:gd name="T58" fmla="*/ 1 w 232"/>
                <a:gd name="T59" fmla="*/ 1 h 165"/>
                <a:gd name="T60" fmla="*/ 1 w 232"/>
                <a:gd name="T61" fmla="*/ 1 h 165"/>
                <a:gd name="T62" fmla="*/ 1 w 232"/>
                <a:gd name="T63" fmla="*/ 1 h 165"/>
                <a:gd name="T64" fmla="*/ 0 w 232"/>
                <a:gd name="T65" fmla="*/ 0 h 1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165"/>
                <a:gd name="T101" fmla="*/ 232 w 232"/>
                <a:gd name="T102" fmla="*/ 165 h 1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165">
                  <a:moveTo>
                    <a:pt x="0" y="0"/>
                  </a:moveTo>
                  <a:lnTo>
                    <a:pt x="2" y="2"/>
                  </a:lnTo>
                  <a:lnTo>
                    <a:pt x="9" y="7"/>
                  </a:lnTo>
                  <a:lnTo>
                    <a:pt x="11" y="11"/>
                  </a:lnTo>
                  <a:lnTo>
                    <a:pt x="17" y="17"/>
                  </a:lnTo>
                  <a:lnTo>
                    <a:pt x="24" y="21"/>
                  </a:lnTo>
                  <a:lnTo>
                    <a:pt x="32" y="28"/>
                  </a:lnTo>
                  <a:lnTo>
                    <a:pt x="38" y="34"/>
                  </a:lnTo>
                  <a:lnTo>
                    <a:pt x="47" y="42"/>
                  </a:lnTo>
                  <a:lnTo>
                    <a:pt x="57" y="49"/>
                  </a:lnTo>
                  <a:lnTo>
                    <a:pt x="66" y="57"/>
                  </a:lnTo>
                  <a:lnTo>
                    <a:pt x="72" y="59"/>
                  </a:lnTo>
                  <a:lnTo>
                    <a:pt x="76" y="62"/>
                  </a:lnTo>
                  <a:lnTo>
                    <a:pt x="81" y="68"/>
                  </a:lnTo>
                  <a:lnTo>
                    <a:pt x="87" y="72"/>
                  </a:lnTo>
                  <a:lnTo>
                    <a:pt x="95" y="74"/>
                  </a:lnTo>
                  <a:lnTo>
                    <a:pt x="100" y="80"/>
                  </a:lnTo>
                  <a:lnTo>
                    <a:pt x="106" y="81"/>
                  </a:lnTo>
                  <a:lnTo>
                    <a:pt x="114" y="87"/>
                  </a:lnTo>
                  <a:lnTo>
                    <a:pt x="119" y="91"/>
                  </a:lnTo>
                  <a:lnTo>
                    <a:pt x="125" y="93"/>
                  </a:lnTo>
                  <a:lnTo>
                    <a:pt x="131" y="97"/>
                  </a:lnTo>
                  <a:lnTo>
                    <a:pt x="138" y="100"/>
                  </a:lnTo>
                  <a:lnTo>
                    <a:pt x="144" y="102"/>
                  </a:lnTo>
                  <a:lnTo>
                    <a:pt x="150" y="106"/>
                  </a:lnTo>
                  <a:lnTo>
                    <a:pt x="157" y="110"/>
                  </a:lnTo>
                  <a:lnTo>
                    <a:pt x="165" y="114"/>
                  </a:lnTo>
                  <a:lnTo>
                    <a:pt x="171" y="116"/>
                  </a:lnTo>
                  <a:lnTo>
                    <a:pt x="177" y="119"/>
                  </a:lnTo>
                  <a:lnTo>
                    <a:pt x="184" y="121"/>
                  </a:lnTo>
                  <a:lnTo>
                    <a:pt x="192" y="125"/>
                  </a:lnTo>
                  <a:lnTo>
                    <a:pt x="199" y="127"/>
                  </a:lnTo>
                  <a:lnTo>
                    <a:pt x="207" y="129"/>
                  </a:lnTo>
                  <a:lnTo>
                    <a:pt x="215" y="133"/>
                  </a:lnTo>
                  <a:lnTo>
                    <a:pt x="222" y="135"/>
                  </a:lnTo>
                  <a:lnTo>
                    <a:pt x="232" y="165"/>
                  </a:lnTo>
                  <a:lnTo>
                    <a:pt x="230" y="165"/>
                  </a:lnTo>
                  <a:lnTo>
                    <a:pt x="226" y="165"/>
                  </a:lnTo>
                  <a:lnTo>
                    <a:pt x="220" y="163"/>
                  </a:lnTo>
                  <a:lnTo>
                    <a:pt x="213" y="163"/>
                  </a:lnTo>
                  <a:lnTo>
                    <a:pt x="209" y="161"/>
                  </a:lnTo>
                  <a:lnTo>
                    <a:pt x="203" y="159"/>
                  </a:lnTo>
                  <a:lnTo>
                    <a:pt x="197" y="159"/>
                  </a:lnTo>
                  <a:lnTo>
                    <a:pt x="192" y="157"/>
                  </a:lnTo>
                  <a:lnTo>
                    <a:pt x="186" y="156"/>
                  </a:lnTo>
                  <a:lnTo>
                    <a:pt x="178" y="154"/>
                  </a:lnTo>
                  <a:lnTo>
                    <a:pt x="173" y="152"/>
                  </a:lnTo>
                  <a:lnTo>
                    <a:pt x="165" y="150"/>
                  </a:lnTo>
                  <a:lnTo>
                    <a:pt x="157" y="148"/>
                  </a:lnTo>
                  <a:lnTo>
                    <a:pt x="150" y="144"/>
                  </a:lnTo>
                  <a:lnTo>
                    <a:pt x="140" y="142"/>
                  </a:lnTo>
                  <a:lnTo>
                    <a:pt x="133" y="138"/>
                  </a:lnTo>
                  <a:lnTo>
                    <a:pt x="123" y="135"/>
                  </a:lnTo>
                  <a:lnTo>
                    <a:pt x="114" y="133"/>
                  </a:lnTo>
                  <a:lnTo>
                    <a:pt x="106" y="127"/>
                  </a:lnTo>
                  <a:lnTo>
                    <a:pt x="97" y="125"/>
                  </a:lnTo>
                  <a:lnTo>
                    <a:pt x="85" y="119"/>
                  </a:lnTo>
                  <a:lnTo>
                    <a:pt x="78" y="116"/>
                  </a:lnTo>
                  <a:lnTo>
                    <a:pt x="66" y="110"/>
                  </a:lnTo>
                  <a:lnTo>
                    <a:pt x="57" y="106"/>
                  </a:lnTo>
                  <a:lnTo>
                    <a:pt x="45" y="100"/>
                  </a:lnTo>
                  <a:lnTo>
                    <a:pt x="36" y="95"/>
                  </a:lnTo>
                  <a:lnTo>
                    <a:pt x="26" y="89"/>
                  </a:lnTo>
                  <a:lnTo>
                    <a:pt x="17" y="83"/>
                  </a:lnTo>
                  <a:lnTo>
                    <a:pt x="0" y="0"/>
                  </a:lnTo>
                  <a:close/>
                </a:path>
              </a:pathLst>
            </a:custGeom>
            <a:solidFill>
              <a:srgbClr val="693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3" name="Freeform 41"/>
            <p:cNvSpPr>
              <a:spLocks/>
            </p:cNvSpPr>
            <p:nvPr/>
          </p:nvSpPr>
          <p:spPr bwMode="auto">
            <a:xfrm>
              <a:off x="3494" y="2045"/>
              <a:ext cx="118" cy="64"/>
            </a:xfrm>
            <a:custGeom>
              <a:avLst/>
              <a:gdLst>
                <a:gd name="T0" fmla="*/ 0 w 236"/>
                <a:gd name="T1" fmla="*/ 0 h 127"/>
                <a:gd name="T2" fmla="*/ 1 w 236"/>
                <a:gd name="T3" fmla="*/ 1 h 127"/>
                <a:gd name="T4" fmla="*/ 1 w 236"/>
                <a:gd name="T5" fmla="*/ 1 h 127"/>
                <a:gd name="T6" fmla="*/ 1 w 236"/>
                <a:gd name="T7" fmla="*/ 1 h 127"/>
                <a:gd name="T8" fmla="*/ 1 w 236"/>
                <a:gd name="T9" fmla="*/ 1 h 127"/>
                <a:gd name="T10" fmla="*/ 1 w 236"/>
                <a:gd name="T11" fmla="*/ 1 h 127"/>
                <a:gd name="T12" fmla="*/ 1 w 236"/>
                <a:gd name="T13" fmla="*/ 1 h 127"/>
                <a:gd name="T14" fmla="*/ 1 w 236"/>
                <a:gd name="T15" fmla="*/ 1 h 127"/>
                <a:gd name="T16" fmla="*/ 1 w 236"/>
                <a:gd name="T17" fmla="*/ 1 h 127"/>
                <a:gd name="T18" fmla="*/ 1 w 236"/>
                <a:gd name="T19" fmla="*/ 1 h 127"/>
                <a:gd name="T20" fmla="*/ 1 w 236"/>
                <a:gd name="T21" fmla="*/ 1 h 127"/>
                <a:gd name="T22" fmla="*/ 1 w 236"/>
                <a:gd name="T23" fmla="*/ 1 h 127"/>
                <a:gd name="T24" fmla="*/ 1 w 236"/>
                <a:gd name="T25" fmla="*/ 1 h 127"/>
                <a:gd name="T26" fmla="*/ 1 w 236"/>
                <a:gd name="T27" fmla="*/ 1 h 127"/>
                <a:gd name="T28" fmla="*/ 1 w 236"/>
                <a:gd name="T29" fmla="*/ 1 h 127"/>
                <a:gd name="T30" fmla="*/ 1 w 236"/>
                <a:gd name="T31" fmla="*/ 1 h 127"/>
                <a:gd name="T32" fmla="*/ 1 w 236"/>
                <a:gd name="T33" fmla="*/ 1 h 127"/>
                <a:gd name="T34" fmla="*/ 1 w 236"/>
                <a:gd name="T35" fmla="*/ 1 h 127"/>
                <a:gd name="T36" fmla="*/ 1 w 236"/>
                <a:gd name="T37" fmla="*/ 1 h 127"/>
                <a:gd name="T38" fmla="*/ 1 w 236"/>
                <a:gd name="T39" fmla="*/ 1 h 127"/>
                <a:gd name="T40" fmla="*/ 1 w 236"/>
                <a:gd name="T41" fmla="*/ 1 h 127"/>
                <a:gd name="T42" fmla="*/ 1 w 236"/>
                <a:gd name="T43" fmla="*/ 1 h 127"/>
                <a:gd name="T44" fmla="*/ 1 w 236"/>
                <a:gd name="T45" fmla="*/ 1 h 127"/>
                <a:gd name="T46" fmla="*/ 1 w 236"/>
                <a:gd name="T47" fmla="*/ 1 h 127"/>
                <a:gd name="T48" fmla="*/ 1 w 236"/>
                <a:gd name="T49" fmla="*/ 1 h 127"/>
                <a:gd name="T50" fmla="*/ 1 w 236"/>
                <a:gd name="T51" fmla="*/ 1 h 127"/>
                <a:gd name="T52" fmla="*/ 1 w 236"/>
                <a:gd name="T53" fmla="*/ 1 h 127"/>
                <a:gd name="T54" fmla="*/ 1 w 236"/>
                <a:gd name="T55" fmla="*/ 1 h 127"/>
                <a:gd name="T56" fmla="*/ 1 w 236"/>
                <a:gd name="T57" fmla="*/ 1 h 127"/>
                <a:gd name="T58" fmla="*/ 1 w 236"/>
                <a:gd name="T59" fmla="*/ 1 h 127"/>
                <a:gd name="T60" fmla="*/ 1 w 236"/>
                <a:gd name="T61" fmla="*/ 1 h 127"/>
                <a:gd name="T62" fmla="*/ 1 w 236"/>
                <a:gd name="T63" fmla="*/ 1 h 127"/>
                <a:gd name="T64" fmla="*/ 1 w 236"/>
                <a:gd name="T65" fmla="*/ 1 h 127"/>
                <a:gd name="T66" fmla="*/ 1 w 236"/>
                <a:gd name="T67" fmla="*/ 1 h 127"/>
                <a:gd name="T68" fmla="*/ 1 w 236"/>
                <a:gd name="T69" fmla="*/ 1 h 127"/>
                <a:gd name="T70" fmla="*/ 1 w 236"/>
                <a:gd name="T71" fmla="*/ 1 h 1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6"/>
                <a:gd name="T109" fmla="*/ 0 h 127"/>
                <a:gd name="T110" fmla="*/ 236 w 236"/>
                <a:gd name="T111" fmla="*/ 127 h 1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6" h="127">
                  <a:moveTo>
                    <a:pt x="6" y="95"/>
                  </a:moveTo>
                  <a:lnTo>
                    <a:pt x="0" y="0"/>
                  </a:lnTo>
                  <a:lnTo>
                    <a:pt x="4" y="4"/>
                  </a:lnTo>
                  <a:lnTo>
                    <a:pt x="10" y="7"/>
                  </a:lnTo>
                  <a:lnTo>
                    <a:pt x="19" y="13"/>
                  </a:lnTo>
                  <a:lnTo>
                    <a:pt x="23" y="17"/>
                  </a:lnTo>
                  <a:lnTo>
                    <a:pt x="27" y="19"/>
                  </a:lnTo>
                  <a:lnTo>
                    <a:pt x="33" y="24"/>
                  </a:lnTo>
                  <a:lnTo>
                    <a:pt x="40" y="28"/>
                  </a:lnTo>
                  <a:lnTo>
                    <a:pt x="46" y="32"/>
                  </a:lnTo>
                  <a:lnTo>
                    <a:pt x="54" y="36"/>
                  </a:lnTo>
                  <a:lnTo>
                    <a:pt x="61" y="40"/>
                  </a:lnTo>
                  <a:lnTo>
                    <a:pt x="71" y="45"/>
                  </a:lnTo>
                  <a:lnTo>
                    <a:pt x="76" y="49"/>
                  </a:lnTo>
                  <a:lnTo>
                    <a:pt x="86" y="53"/>
                  </a:lnTo>
                  <a:lnTo>
                    <a:pt x="95" y="57"/>
                  </a:lnTo>
                  <a:lnTo>
                    <a:pt x="103" y="61"/>
                  </a:lnTo>
                  <a:lnTo>
                    <a:pt x="112" y="64"/>
                  </a:lnTo>
                  <a:lnTo>
                    <a:pt x="124" y="70"/>
                  </a:lnTo>
                  <a:lnTo>
                    <a:pt x="133" y="74"/>
                  </a:lnTo>
                  <a:lnTo>
                    <a:pt x="145" y="78"/>
                  </a:lnTo>
                  <a:lnTo>
                    <a:pt x="154" y="80"/>
                  </a:lnTo>
                  <a:lnTo>
                    <a:pt x="166" y="83"/>
                  </a:lnTo>
                  <a:lnTo>
                    <a:pt x="170" y="83"/>
                  </a:lnTo>
                  <a:lnTo>
                    <a:pt x="177" y="85"/>
                  </a:lnTo>
                  <a:lnTo>
                    <a:pt x="183" y="87"/>
                  </a:lnTo>
                  <a:lnTo>
                    <a:pt x="189" y="89"/>
                  </a:lnTo>
                  <a:lnTo>
                    <a:pt x="194" y="89"/>
                  </a:lnTo>
                  <a:lnTo>
                    <a:pt x="200" y="91"/>
                  </a:lnTo>
                  <a:lnTo>
                    <a:pt x="206" y="91"/>
                  </a:lnTo>
                  <a:lnTo>
                    <a:pt x="211" y="93"/>
                  </a:lnTo>
                  <a:lnTo>
                    <a:pt x="217" y="93"/>
                  </a:lnTo>
                  <a:lnTo>
                    <a:pt x="225" y="95"/>
                  </a:lnTo>
                  <a:lnTo>
                    <a:pt x="230" y="95"/>
                  </a:lnTo>
                  <a:lnTo>
                    <a:pt x="236" y="97"/>
                  </a:lnTo>
                  <a:lnTo>
                    <a:pt x="234" y="123"/>
                  </a:lnTo>
                  <a:lnTo>
                    <a:pt x="232" y="123"/>
                  </a:lnTo>
                  <a:lnTo>
                    <a:pt x="230" y="123"/>
                  </a:lnTo>
                  <a:lnTo>
                    <a:pt x="227" y="123"/>
                  </a:lnTo>
                  <a:lnTo>
                    <a:pt x="221" y="125"/>
                  </a:lnTo>
                  <a:lnTo>
                    <a:pt x="213" y="125"/>
                  </a:lnTo>
                  <a:lnTo>
                    <a:pt x="204" y="125"/>
                  </a:lnTo>
                  <a:lnTo>
                    <a:pt x="198" y="125"/>
                  </a:lnTo>
                  <a:lnTo>
                    <a:pt x="192" y="127"/>
                  </a:lnTo>
                  <a:lnTo>
                    <a:pt x="187" y="127"/>
                  </a:lnTo>
                  <a:lnTo>
                    <a:pt x="183" y="127"/>
                  </a:lnTo>
                  <a:lnTo>
                    <a:pt x="175" y="127"/>
                  </a:lnTo>
                  <a:lnTo>
                    <a:pt x="168" y="127"/>
                  </a:lnTo>
                  <a:lnTo>
                    <a:pt x="160" y="127"/>
                  </a:lnTo>
                  <a:lnTo>
                    <a:pt x="152" y="127"/>
                  </a:lnTo>
                  <a:lnTo>
                    <a:pt x="143" y="125"/>
                  </a:lnTo>
                  <a:lnTo>
                    <a:pt x="135" y="125"/>
                  </a:lnTo>
                  <a:lnTo>
                    <a:pt x="126" y="123"/>
                  </a:lnTo>
                  <a:lnTo>
                    <a:pt x="116" y="123"/>
                  </a:lnTo>
                  <a:lnTo>
                    <a:pt x="111" y="121"/>
                  </a:lnTo>
                  <a:lnTo>
                    <a:pt x="105" y="121"/>
                  </a:lnTo>
                  <a:lnTo>
                    <a:pt x="99" y="120"/>
                  </a:lnTo>
                  <a:lnTo>
                    <a:pt x="95" y="120"/>
                  </a:lnTo>
                  <a:lnTo>
                    <a:pt x="90" y="118"/>
                  </a:lnTo>
                  <a:lnTo>
                    <a:pt x="84" y="116"/>
                  </a:lnTo>
                  <a:lnTo>
                    <a:pt x="78" y="116"/>
                  </a:lnTo>
                  <a:lnTo>
                    <a:pt x="73" y="114"/>
                  </a:lnTo>
                  <a:lnTo>
                    <a:pt x="67" y="112"/>
                  </a:lnTo>
                  <a:lnTo>
                    <a:pt x="61" y="112"/>
                  </a:lnTo>
                  <a:lnTo>
                    <a:pt x="55" y="108"/>
                  </a:lnTo>
                  <a:lnTo>
                    <a:pt x="50" y="108"/>
                  </a:lnTo>
                  <a:lnTo>
                    <a:pt x="42" y="106"/>
                  </a:lnTo>
                  <a:lnTo>
                    <a:pt x="36" y="104"/>
                  </a:lnTo>
                  <a:lnTo>
                    <a:pt x="31" y="102"/>
                  </a:lnTo>
                  <a:lnTo>
                    <a:pt x="25" y="101"/>
                  </a:lnTo>
                  <a:lnTo>
                    <a:pt x="6" y="95"/>
                  </a:lnTo>
                  <a:close/>
                </a:path>
              </a:pathLst>
            </a:custGeom>
            <a:solidFill>
              <a:srgbClr val="693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4" name="Freeform 42"/>
            <p:cNvSpPr>
              <a:spLocks/>
            </p:cNvSpPr>
            <p:nvPr/>
          </p:nvSpPr>
          <p:spPr bwMode="auto">
            <a:xfrm>
              <a:off x="3523" y="2332"/>
              <a:ext cx="107" cy="68"/>
            </a:xfrm>
            <a:custGeom>
              <a:avLst/>
              <a:gdLst>
                <a:gd name="T0" fmla="*/ 0 w 213"/>
                <a:gd name="T1" fmla="*/ 0 h 137"/>
                <a:gd name="T2" fmla="*/ 1 w 213"/>
                <a:gd name="T3" fmla="*/ 0 h 137"/>
                <a:gd name="T4" fmla="*/ 1 w 213"/>
                <a:gd name="T5" fmla="*/ 0 h 137"/>
                <a:gd name="T6" fmla="*/ 1 w 213"/>
                <a:gd name="T7" fmla="*/ 0 h 137"/>
                <a:gd name="T8" fmla="*/ 1 w 213"/>
                <a:gd name="T9" fmla="*/ 0 h 137"/>
                <a:gd name="T10" fmla="*/ 1 w 213"/>
                <a:gd name="T11" fmla="*/ 0 h 137"/>
                <a:gd name="T12" fmla="*/ 1 w 213"/>
                <a:gd name="T13" fmla="*/ 0 h 137"/>
                <a:gd name="T14" fmla="*/ 1 w 213"/>
                <a:gd name="T15" fmla="*/ 0 h 137"/>
                <a:gd name="T16" fmla="*/ 1 w 213"/>
                <a:gd name="T17" fmla="*/ 0 h 137"/>
                <a:gd name="T18" fmla="*/ 1 w 213"/>
                <a:gd name="T19" fmla="*/ 0 h 137"/>
                <a:gd name="T20" fmla="*/ 1 w 213"/>
                <a:gd name="T21" fmla="*/ 0 h 137"/>
                <a:gd name="T22" fmla="*/ 1 w 213"/>
                <a:gd name="T23" fmla="*/ 0 h 137"/>
                <a:gd name="T24" fmla="*/ 1 w 213"/>
                <a:gd name="T25" fmla="*/ 0 h 137"/>
                <a:gd name="T26" fmla="*/ 1 w 213"/>
                <a:gd name="T27" fmla="*/ 0 h 137"/>
                <a:gd name="T28" fmla="*/ 1 w 213"/>
                <a:gd name="T29" fmla="*/ 0 h 137"/>
                <a:gd name="T30" fmla="*/ 1 w 213"/>
                <a:gd name="T31" fmla="*/ 0 h 137"/>
                <a:gd name="T32" fmla="*/ 1 w 213"/>
                <a:gd name="T33" fmla="*/ 0 h 137"/>
                <a:gd name="T34" fmla="*/ 1 w 213"/>
                <a:gd name="T35" fmla="*/ 0 h 137"/>
                <a:gd name="T36" fmla="*/ 1 w 213"/>
                <a:gd name="T37" fmla="*/ 0 h 137"/>
                <a:gd name="T38" fmla="*/ 1 w 213"/>
                <a:gd name="T39" fmla="*/ 0 h 137"/>
                <a:gd name="T40" fmla="*/ 1 w 213"/>
                <a:gd name="T41" fmla="*/ 0 h 137"/>
                <a:gd name="T42" fmla="*/ 1 w 213"/>
                <a:gd name="T43" fmla="*/ 0 h 137"/>
                <a:gd name="T44" fmla="*/ 1 w 213"/>
                <a:gd name="T45" fmla="*/ 0 h 137"/>
                <a:gd name="T46" fmla="*/ 1 w 213"/>
                <a:gd name="T47" fmla="*/ 0 h 137"/>
                <a:gd name="T48" fmla="*/ 1 w 213"/>
                <a:gd name="T49" fmla="*/ 0 h 137"/>
                <a:gd name="T50" fmla="*/ 1 w 213"/>
                <a:gd name="T51" fmla="*/ 0 h 137"/>
                <a:gd name="T52" fmla="*/ 1 w 213"/>
                <a:gd name="T53" fmla="*/ 0 h 137"/>
                <a:gd name="T54" fmla="*/ 1 w 213"/>
                <a:gd name="T55" fmla="*/ 0 h 137"/>
                <a:gd name="T56" fmla="*/ 1 w 213"/>
                <a:gd name="T57" fmla="*/ 0 h 137"/>
                <a:gd name="T58" fmla="*/ 1 w 213"/>
                <a:gd name="T59" fmla="*/ 0 h 137"/>
                <a:gd name="T60" fmla="*/ 1 w 213"/>
                <a:gd name="T61" fmla="*/ 0 h 137"/>
                <a:gd name="T62" fmla="*/ 1 w 213"/>
                <a:gd name="T63" fmla="*/ 0 h 137"/>
                <a:gd name="T64" fmla="*/ 1 w 213"/>
                <a:gd name="T65" fmla="*/ 0 h 137"/>
                <a:gd name="T66" fmla="*/ 1 w 213"/>
                <a:gd name="T67" fmla="*/ 0 h 137"/>
                <a:gd name="T68" fmla="*/ 1 w 213"/>
                <a:gd name="T69" fmla="*/ 0 h 137"/>
                <a:gd name="T70" fmla="*/ 1 w 213"/>
                <a:gd name="T71" fmla="*/ 0 h 137"/>
                <a:gd name="T72" fmla="*/ 1 w 213"/>
                <a:gd name="T73" fmla="*/ 0 h 137"/>
                <a:gd name="T74" fmla="*/ 1 w 213"/>
                <a:gd name="T75" fmla="*/ 0 h 137"/>
                <a:gd name="T76" fmla="*/ 1 w 213"/>
                <a:gd name="T77" fmla="*/ 0 h 137"/>
                <a:gd name="T78" fmla="*/ 1 w 213"/>
                <a:gd name="T79" fmla="*/ 0 h 137"/>
                <a:gd name="T80" fmla="*/ 1 w 213"/>
                <a:gd name="T81" fmla="*/ 0 h 137"/>
                <a:gd name="T82" fmla="*/ 1 w 213"/>
                <a:gd name="T83" fmla="*/ 0 h 137"/>
                <a:gd name="T84" fmla="*/ 1 w 213"/>
                <a:gd name="T85" fmla="*/ 0 h 137"/>
                <a:gd name="T86" fmla="*/ 1 w 213"/>
                <a:gd name="T87" fmla="*/ 0 h 137"/>
                <a:gd name="T88" fmla="*/ 1 w 213"/>
                <a:gd name="T89" fmla="*/ 0 h 137"/>
                <a:gd name="T90" fmla="*/ 1 w 213"/>
                <a:gd name="T91" fmla="*/ 0 h 137"/>
                <a:gd name="T92" fmla="*/ 1 w 213"/>
                <a:gd name="T93" fmla="*/ 0 h 137"/>
                <a:gd name="T94" fmla="*/ 1 w 213"/>
                <a:gd name="T95" fmla="*/ 0 h 137"/>
                <a:gd name="T96" fmla="*/ 1 w 213"/>
                <a:gd name="T97" fmla="*/ 0 h 137"/>
                <a:gd name="T98" fmla="*/ 1 w 213"/>
                <a:gd name="T99" fmla="*/ 0 h 137"/>
                <a:gd name="T100" fmla="*/ 1 w 213"/>
                <a:gd name="T101" fmla="*/ 0 h 137"/>
                <a:gd name="T102" fmla="*/ 1 w 213"/>
                <a:gd name="T103" fmla="*/ 0 h 137"/>
                <a:gd name="T104" fmla="*/ 1 w 213"/>
                <a:gd name="T105" fmla="*/ 0 h 137"/>
                <a:gd name="T106" fmla="*/ 1 w 213"/>
                <a:gd name="T107" fmla="*/ 0 h 137"/>
                <a:gd name="T108" fmla="*/ 1 w 213"/>
                <a:gd name="T109" fmla="*/ 0 h 137"/>
                <a:gd name="T110" fmla="*/ 1 w 213"/>
                <a:gd name="T111" fmla="*/ 0 h 137"/>
                <a:gd name="T112" fmla="*/ 1 w 213"/>
                <a:gd name="T113" fmla="*/ 0 h 137"/>
                <a:gd name="T114" fmla="*/ 1 w 213"/>
                <a:gd name="T115" fmla="*/ 0 h 137"/>
                <a:gd name="T116" fmla="*/ 1 w 213"/>
                <a:gd name="T117" fmla="*/ 0 h 137"/>
                <a:gd name="T118" fmla="*/ 1 w 213"/>
                <a:gd name="T119" fmla="*/ 0 h 137"/>
                <a:gd name="T120" fmla="*/ 1 w 213"/>
                <a:gd name="T121" fmla="*/ 0 h 137"/>
                <a:gd name="T122" fmla="*/ 0 w 213"/>
                <a:gd name="T123" fmla="*/ 0 h 137"/>
                <a:gd name="T124" fmla="*/ 0 w 213"/>
                <a:gd name="T125" fmla="*/ 0 h 1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3"/>
                <a:gd name="T190" fmla="*/ 0 h 137"/>
                <a:gd name="T191" fmla="*/ 213 w 213"/>
                <a:gd name="T192" fmla="*/ 137 h 1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3" h="137">
                  <a:moveTo>
                    <a:pt x="0" y="0"/>
                  </a:moveTo>
                  <a:lnTo>
                    <a:pt x="4" y="2"/>
                  </a:lnTo>
                  <a:lnTo>
                    <a:pt x="8" y="4"/>
                  </a:lnTo>
                  <a:lnTo>
                    <a:pt x="14" y="9"/>
                  </a:lnTo>
                  <a:lnTo>
                    <a:pt x="21" y="13"/>
                  </a:lnTo>
                  <a:lnTo>
                    <a:pt x="31" y="21"/>
                  </a:lnTo>
                  <a:lnTo>
                    <a:pt x="36" y="23"/>
                  </a:lnTo>
                  <a:lnTo>
                    <a:pt x="42" y="26"/>
                  </a:lnTo>
                  <a:lnTo>
                    <a:pt x="48" y="30"/>
                  </a:lnTo>
                  <a:lnTo>
                    <a:pt x="55" y="34"/>
                  </a:lnTo>
                  <a:lnTo>
                    <a:pt x="61" y="36"/>
                  </a:lnTo>
                  <a:lnTo>
                    <a:pt x="69" y="40"/>
                  </a:lnTo>
                  <a:lnTo>
                    <a:pt x="76" y="44"/>
                  </a:lnTo>
                  <a:lnTo>
                    <a:pt x="84" y="47"/>
                  </a:lnTo>
                  <a:lnTo>
                    <a:pt x="93" y="49"/>
                  </a:lnTo>
                  <a:lnTo>
                    <a:pt x="103" y="53"/>
                  </a:lnTo>
                  <a:lnTo>
                    <a:pt x="111" y="55"/>
                  </a:lnTo>
                  <a:lnTo>
                    <a:pt x="122" y="59"/>
                  </a:lnTo>
                  <a:lnTo>
                    <a:pt x="131" y="63"/>
                  </a:lnTo>
                  <a:lnTo>
                    <a:pt x="143" y="64"/>
                  </a:lnTo>
                  <a:lnTo>
                    <a:pt x="147" y="66"/>
                  </a:lnTo>
                  <a:lnTo>
                    <a:pt x="152" y="66"/>
                  </a:lnTo>
                  <a:lnTo>
                    <a:pt x="158" y="68"/>
                  </a:lnTo>
                  <a:lnTo>
                    <a:pt x="164" y="70"/>
                  </a:lnTo>
                  <a:lnTo>
                    <a:pt x="169" y="70"/>
                  </a:lnTo>
                  <a:lnTo>
                    <a:pt x="175" y="72"/>
                  </a:lnTo>
                  <a:lnTo>
                    <a:pt x="183" y="72"/>
                  </a:lnTo>
                  <a:lnTo>
                    <a:pt x="188" y="74"/>
                  </a:lnTo>
                  <a:lnTo>
                    <a:pt x="194" y="74"/>
                  </a:lnTo>
                  <a:lnTo>
                    <a:pt x="200" y="76"/>
                  </a:lnTo>
                  <a:lnTo>
                    <a:pt x="207" y="76"/>
                  </a:lnTo>
                  <a:lnTo>
                    <a:pt x="213" y="78"/>
                  </a:lnTo>
                  <a:lnTo>
                    <a:pt x="213" y="137"/>
                  </a:lnTo>
                  <a:lnTo>
                    <a:pt x="211" y="135"/>
                  </a:lnTo>
                  <a:lnTo>
                    <a:pt x="207" y="135"/>
                  </a:lnTo>
                  <a:lnTo>
                    <a:pt x="200" y="133"/>
                  </a:lnTo>
                  <a:lnTo>
                    <a:pt x="192" y="131"/>
                  </a:lnTo>
                  <a:lnTo>
                    <a:pt x="187" y="129"/>
                  </a:lnTo>
                  <a:lnTo>
                    <a:pt x="181" y="125"/>
                  </a:lnTo>
                  <a:lnTo>
                    <a:pt x="175" y="123"/>
                  </a:lnTo>
                  <a:lnTo>
                    <a:pt x="169" y="123"/>
                  </a:lnTo>
                  <a:lnTo>
                    <a:pt x="164" y="120"/>
                  </a:lnTo>
                  <a:lnTo>
                    <a:pt x="156" y="118"/>
                  </a:lnTo>
                  <a:lnTo>
                    <a:pt x="149" y="116"/>
                  </a:lnTo>
                  <a:lnTo>
                    <a:pt x="143" y="114"/>
                  </a:lnTo>
                  <a:lnTo>
                    <a:pt x="133" y="110"/>
                  </a:lnTo>
                  <a:lnTo>
                    <a:pt x="126" y="108"/>
                  </a:lnTo>
                  <a:lnTo>
                    <a:pt x="118" y="102"/>
                  </a:lnTo>
                  <a:lnTo>
                    <a:pt x="111" y="101"/>
                  </a:lnTo>
                  <a:lnTo>
                    <a:pt x="101" y="95"/>
                  </a:lnTo>
                  <a:lnTo>
                    <a:pt x="93" y="91"/>
                  </a:lnTo>
                  <a:lnTo>
                    <a:pt x="86" y="87"/>
                  </a:lnTo>
                  <a:lnTo>
                    <a:pt x="78" y="83"/>
                  </a:lnTo>
                  <a:lnTo>
                    <a:pt x="69" y="78"/>
                  </a:lnTo>
                  <a:lnTo>
                    <a:pt x="61" y="74"/>
                  </a:lnTo>
                  <a:lnTo>
                    <a:pt x="53" y="68"/>
                  </a:lnTo>
                  <a:lnTo>
                    <a:pt x="46" y="63"/>
                  </a:lnTo>
                  <a:lnTo>
                    <a:pt x="36" y="57"/>
                  </a:lnTo>
                  <a:lnTo>
                    <a:pt x="31" y="51"/>
                  </a:lnTo>
                  <a:lnTo>
                    <a:pt x="23" y="45"/>
                  </a:lnTo>
                  <a:lnTo>
                    <a:pt x="17" y="38"/>
                  </a:lnTo>
                  <a:lnTo>
                    <a:pt x="0" y="0"/>
                  </a:lnTo>
                  <a:close/>
                </a:path>
              </a:pathLst>
            </a:custGeom>
            <a:solidFill>
              <a:srgbClr val="693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5" name="Freeform 43"/>
            <p:cNvSpPr>
              <a:spLocks/>
            </p:cNvSpPr>
            <p:nvPr/>
          </p:nvSpPr>
          <p:spPr bwMode="auto">
            <a:xfrm>
              <a:off x="3534" y="2181"/>
              <a:ext cx="51" cy="75"/>
            </a:xfrm>
            <a:custGeom>
              <a:avLst/>
              <a:gdLst>
                <a:gd name="T0" fmla="*/ 0 w 103"/>
                <a:gd name="T1" fmla="*/ 1 h 150"/>
                <a:gd name="T2" fmla="*/ 0 w 103"/>
                <a:gd name="T3" fmla="*/ 1 h 150"/>
                <a:gd name="T4" fmla="*/ 0 w 103"/>
                <a:gd name="T5" fmla="*/ 1 h 150"/>
                <a:gd name="T6" fmla="*/ 0 w 103"/>
                <a:gd name="T7" fmla="*/ 1 h 150"/>
                <a:gd name="T8" fmla="*/ 0 w 103"/>
                <a:gd name="T9" fmla="*/ 1 h 150"/>
                <a:gd name="T10" fmla="*/ 0 w 103"/>
                <a:gd name="T11" fmla="*/ 1 h 150"/>
                <a:gd name="T12" fmla="*/ 0 w 103"/>
                <a:gd name="T13" fmla="*/ 1 h 150"/>
                <a:gd name="T14" fmla="*/ 0 w 103"/>
                <a:gd name="T15" fmla="*/ 1 h 150"/>
                <a:gd name="T16" fmla="*/ 0 w 103"/>
                <a:gd name="T17" fmla="*/ 1 h 150"/>
                <a:gd name="T18" fmla="*/ 0 w 103"/>
                <a:gd name="T19" fmla="*/ 1 h 150"/>
                <a:gd name="T20" fmla="*/ 0 w 103"/>
                <a:gd name="T21" fmla="*/ 1 h 150"/>
                <a:gd name="T22" fmla="*/ 0 w 103"/>
                <a:gd name="T23" fmla="*/ 1 h 150"/>
                <a:gd name="T24" fmla="*/ 0 w 103"/>
                <a:gd name="T25" fmla="*/ 1 h 150"/>
                <a:gd name="T26" fmla="*/ 0 w 103"/>
                <a:gd name="T27" fmla="*/ 0 h 150"/>
                <a:gd name="T28" fmla="*/ 0 w 103"/>
                <a:gd name="T29" fmla="*/ 1 h 150"/>
                <a:gd name="T30" fmla="*/ 0 w 103"/>
                <a:gd name="T31" fmla="*/ 1 h 150"/>
                <a:gd name="T32" fmla="*/ 0 w 103"/>
                <a:gd name="T33" fmla="*/ 1 h 150"/>
                <a:gd name="T34" fmla="*/ 0 w 103"/>
                <a:gd name="T35" fmla="*/ 1 h 150"/>
                <a:gd name="T36" fmla="*/ 0 w 103"/>
                <a:gd name="T37" fmla="*/ 1 h 150"/>
                <a:gd name="T38" fmla="*/ 0 w 103"/>
                <a:gd name="T39" fmla="*/ 1 h 150"/>
                <a:gd name="T40" fmla="*/ 0 w 103"/>
                <a:gd name="T41" fmla="*/ 1 h 150"/>
                <a:gd name="T42" fmla="*/ 0 w 103"/>
                <a:gd name="T43" fmla="*/ 1 h 150"/>
                <a:gd name="T44" fmla="*/ 0 w 103"/>
                <a:gd name="T45" fmla="*/ 1 h 150"/>
                <a:gd name="T46" fmla="*/ 0 w 103"/>
                <a:gd name="T47" fmla="*/ 1 h 150"/>
                <a:gd name="T48" fmla="*/ 0 w 103"/>
                <a:gd name="T49" fmla="*/ 1 h 150"/>
                <a:gd name="T50" fmla="*/ 0 w 103"/>
                <a:gd name="T51" fmla="*/ 1 h 150"/>
                <a:gd name="T52" fmla="*/ 0 w 103"/>
                <a:gd name="T53" fmla="*/ 1 h 150"/>
                <a:gd name="T54" fmla="*/ 0 w 103"/>
                <a:gd name="T55" fmla="*/ 1 h 150"/>
                <a:gd name="T56" fmla="*/ 0 w 103"/>
                <a:gd name="T57" fmla="*/ 1 h 150"/>
                <a:gd name="T58" fmla="*/ 0 w 103"/>
                <a:gd name="T59" fmla="*/ 1 h 150"/>
                <a:gd name="T60" fmla="*/ 0 w 103"/>
                <a:gd name="T61" fmla="*/ 1 h 150"/>
                <a:gd name="T62" fmla="*/ 0 w 103"/>
                <a:gd name="T63" fmla="*/ 1 h 150"/>
                <a:gd name="T64" fmla="*/ 0 w 103"/>
                <a:gd name="T65" fmla="*/ 1 h 150"/>
                <a:gd name="T66" fmla="*/ 0 w 103"/>
                <a:gd name="T67" fmla="*/ 1 h 150"/>
                <a:gd name="T68" fmla="*/ 0 w 103"/>
                <a:gd name="T69" fmla="*/ 1 h 150"/>
                <a:gd name="T70" fmla="*/ 0 w 103"/>
                <a:gd name="T71" fmla="*/ 1 h 150"/>
                <a:gd name="T72" fmla="*/ 0 w 103"/>
                <a:gd name="T73" fmla="*/ 1 h 150"/>
                <a:gd name="T74" fmla="*/ 0 w 103"/>
                <a:gd name="T75" fmla="*/ 1 h 150"/>
                <a:gd name="T76" fmla="*/ 0 w 103"/>
                <a:gd name="T77" fmla="*/ 1 h 150"/>
                <a:gd name="T78" fmla="*/ 0 w 103"/>
                <a:gd name="T79" fmla="*/ 1 h 150"/>
                <a:gd name="T80" fmla="*/ 0 w 103"/>
                <a:gd name="T81" fmla="*/ 1 h 150"/>
                <a:gd name="T82" fmla="*/ 0 w 103"/>
                <a:gd name="T83" fmla="*/ 1 h 150"/>
                <a:gd name="T84" fmla="*/ 0 w 103"/>
                <a:gd name="T85" fmla="*/ 1 h 150"/>
                <a:gd name="T86" fmla="*/ 0 w 103"/>
                <a:gd name="T87" fmla="*/ 1 h 150"/>
                <a:gd name="T88" fmla="*/ 0 w 103"/>
                <a:gd name="T89" fmla="*/ 1 h 150"/>
                <a:gd name="T90" fmla="*/ 0 w 103"/>
                <a:gd name="T91" fmla="*/ 1 h 150"/>
                <a:gd name="T92" fmla="*/ 0 w 103"/>
                <a:gd name="T93" fmla="*/ 1 h 150"/>
                <a:gd name="T94" fmla="*/ 0 w 103"/>
                <a:gd name="T95" fmla="*/ 1 h 150"/>
                <a:gd name="T96" fmla="*/ 0 w 103"/>
                <a:gd name="T97" fmla="*/ 1 h 150"/>
                <a:gd name="T98" fmla="*/ 0 w 103"/>
                <a:gd name="T99" fmla="*/ 1 h 150"/>
                <a:gd name="T100" fmla="*/ 0 w 103"/>
                <a:gd name="T101" fmla="*/ 1 h 150"/>
                <a:gd name="T102" fmla="*/ 0 w 103"/>
                <a:gd name="T103" fmla="*/ 1 h 150"/>
                <a:gd name="T104" fmla="*/ 0 w 103"/>
                <a:gd name="T105" fmla="*/ 1 h 150"/>
                <a:gd name="T106" fmla="*/ 0 w 103"/>
                <a:gd name="T107" fmla="*/ 1 h 1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3"/>
                <a:gd name="T163" fmla="*/ 0 h 150"/>
                <a:gd name="T164" fmla="*/ 103 w 103"/>
                <a:gd name="T165" fmla="*/ 150 h 1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3" h="150">
                  <a:moveTo>
                    <a:pt x="2" y="76"/>
                  </a:moveTo>
                  <a:lnTo>
                    <a:pt x="0" y="74"/>
                  </a:lnTo>
                  <a:lnTo>
                    <a:pt x="0" y="68"/>
                  </a:lnTo>
                  <a:lnTo>
                    <a:pt x="0" y="60"/>
                  </a:lnTo>
                  <a:lnTo>
                    <a:pt x="0" y="53"/>
                  </a:lnTo>
                  <a:lnTo>
                    <a:pt x="0" y="41"/>
                  </a:lnTo>
                  <a:lnTo>
                    <a:pt x="4" y="32"/>
                  </a:lnTo>
                  <a:lnTo>
                    <a:pt x="8" y="22"/>
                  </a:lnTo>
                  <a:lnTo>
                    <a:pt x="13" y="15"/>
                  </a:lnTo>
                  <a:lnTo>
                    <a:pt x="15" y="9"/>
                  </a:lnTo>
                  <a:lnTo>
                    <a:pt x="19" y="5"/>
                  </a:lnTo>
                  <a:lnTo>
                    <a:pt x="25" y="3"/>
                  </a:lnTo>
                  <a:lnTo>
                    <a:pt x="31" y="1"/>
                  </a:lnTo>
                  <a:lnTo>
                    <a:pt x="36" y="0"/>
                  </a:lnTo>
                  <a:lnTo>
                    <a:pt x="44" y="1"/>
                  </a:lnTo>
                  <a:lnTo>
                    <a:pt x="50" y="1"/>
                  </a:lnTo>
                  <a:lnTo>
                    <a:pt x="53" y="3"/>
                  </a:lnTo>
                  <a:lnTo>
                    <a:pt x="59" y="3"/>
                  </a:lnTo>
                  <a:lnTo>
                    <a:pt x="65" y="7"/>
                  </a:lnTo>
                  <a:lnTo>
                    <a:pt x="67" y="9"/>
                  </a:lnTo>
                  <a:lnTo>
                    <a:pt x="74" y="17"/>
                  </a:lnTo>
                  <a:lnTo>
                    <a:pt x="76" y="20"/>
                  </a:lnTo>
                  <a:lnTo>
                    <a:pt x="82" y="26"/>
                  </a:lnTo>
                  <a:lnTo>
                    <a:pt x="86" y="32"/>
                  </a:lnTo>
                  <a:lnTo>
                    <a:pt x="91" y="41"/>
                  </a:lnTo>
                  <a:lnTo>
                    <a:pt x="95" y="49"/>
                  </a:lnTo>
                  <a:lnTo>
                    <a:pt x="99" y="59"/>
                  </a:lnTo>
                  <a:lnTo>
                    <a:pt x="101" y="68"/>
                  </a:lnTo>
                  <a:lnTo>
                    <a:pt x="103" y="79"/>
                  </a:lnTo>
                  <a:lnTo>
                    <a:pt x="103" y="85"/>
                  </a:lnTo>
                  <a:lnTo>
                    <a:pt x="103" y="89"/>
                  </a:lnTo>
                  <a:lnTo>
                    <a:pt x="101" y="95"/>
                  </a:lnTo>
                  <a:lnTo>
                    <a:pt x="101" y="102"/>
                  </a:lnTo>
                  <a:lnTo>
                    <a:pt x="99" y="108"/>
                  </a:lnTo>
                  <a:lnTo>
                    <a:pt x="97" y="114"/>
                  </a:lnTo>
                  <a:lnTo>
                    <a:pt x="95" y="119"/>
                  </a:lnTo>
                  <a:lnTo>
                    <a:pt x="93" y="125"/>
                  </a:lnTo>
                  <a:lnTo>
                    <a:pt x="86" y="135"/>
                  </a:lnTo>
                  <a:lnTo>
                    <a:pt x="78" y="142"/>
                  </a:lnTo>
                  <a:lnTo>
                    <a:pt x="70" y="148"/>
                  </a:lnTo>
                  <a:lnTo>
                    <a:pt x="65" y="150"/>
                  </a:lnTo>
                  <a:lnTo>
                    <a:pt x="57" y="150"/>
                  </a:lnTo>
                  <a:lnTo>
                    <a:pt x="50" y="150"/>
                  </a:lnTo>
                  <a:lnTo>
                    <a:pt x="42" y="146"/>
                  </a:lnTo>
                  <a:lnTo>
                    <a:pt x="36" y="142"/>
                  </a:lnTo>
                  <a:lnTo>
                    <a:pt x="31" y="135"/>
                  </a:lnTo>
                  <a:lnTo>
                    <a:pt x="23" y="129"/>
                  </a:lnTo>
                  <a:lnTo>
                    <a:pt x="17" y="121"/>
                  </a:lnTo>
                  <a:lnTo>
                    <a:pt x="13" y="114"/>
                  </a:lnTo>
                  <a:lnTo>
                    <a:pt x="8" y="104"/>
                  </a:lnTo>
                  <a:lnTo>
                    <a:pt x="6" y="95"/>
                  </a:lnTo>
                  <a:lnTo>
                    <a:pt x="2" y="85"/>
                  </a:lnTo>
                  <a:lnTo>
                    <a:pt x="2" y="76"/>
                  </a:lnTo>
                  <a:close/>
                </a:path>
              </a:pathLst>
            </a:custGeom>
            <a:solidFill>
              <a:srgbClr val="8C5E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6" name="Freeform 56"/>
            <p:cNvSpPr>
              <a:spLocks/>
            </p:cNvSpPr>
            <p:nvPr/>
          </p:nvSpPr>
          <p:spPr bwMode="auto">
            <a:xfrm>
              <a:off x="3511" y="1629"/>
              <a:ext cx="467" cy="277"/>
            </a:xfrm>
            <a:custGeom>
              <a:avLst/>
              <a:gdLst>
                <a:gd name="T0" fmla="*/ 0 w 935"/>
                <a:gd name="T1" fmla="*/ 0 h 555"/>
                <a:gd name="T2" fmla="*/ 0 w 935"/>
                <a:gd name="T3" fmla="*/ 0 h 555"/>
                <a:gd name="T4" fmla="*/ 0 w 935"/>
                <a:gd name="T5" fmla="*/ 0 h 555"/>
                <a:gd name="T6" fmla="*/ 0 w 935"/>
                <a:gd name="T7" fmla="*/ 0 h 555"/>
                <a:gd name="T8" fmla="*/ 0 w 935"/>
                <a:gd name="T9" fmla="*/ 0 h 555"/>
                <a:gd name="T10" fmla="*/ 0 w 935"/>
                <a:gd name="T11" fmla="*/ 0 h 555"/>
                <a:gd name="T12" fmla="*/ 0 w 935"/>
                <a:gd name="T13" fmla="*/ 0 h 555"/>
                <a:gd name="T14" fmla="*/ 0 w 935"/>
                <a:gd name="T15" fmla="*/ 0 h 555"/>
                <a:gd name="T16" fmla="*/ 0 w 935"/>
                <a:gd name="T17" fmla="*/ 0 h 555"/>
                <a:gd name="T18" fmla="*/ 0 w 935"/>
                <a:gd name="T19" fmla="*/ 0 h 555"/>
                <a:gd name="T20" fmla="*/ 0 w 935"/>
                <a:gd name="T21" fmla="*/ 0 h 555"/>
                <a:gd name="T22" fmla="*/ 0 w 935"/>
                <a:gd name="T23" fmla="*/ 0 h 555"/>
                <a:gd name="T24" fmla="*/ 0 w 935"/>
                <a:gd name="T25" fmla="*/ 0 h 555"/>
                <a:gd name="T26" fmla="*/ 0 w 935"/>
                <a:gd name="T27" fmla="*/ 0 h 555"/>
                <a:gd name="T28" fmla="*/ 0 w 935"/>
                <a:gd name="T29" fmla="*/ 0 h 555"/>
                <a:gd name="T30" fmla="*/ 0 w 935"/>
                <a:gd name="T31" fmla="*/ 0 h 555"/>
                <a:gd name="T32" fmla="*/ 0 w 935"/>
                <a:gd name="T33" fmla="*/ 0 h 555"/>
                <a:gd name="T34" fmla="*/ 0 w 935"/>
                <a:gd name="T35" fmla="*/ 0 h 555"/>
                <a:gd name="T36" fmla="*/ 0 w 935"/>
                <a:gd name="T37" fmla="*/ 0 h 555"/>
                <a:gd name="T38" fmla="*/ 0 w 935"/>
                <a:gd name="T39" fmla="*/ 0 h 555"/>
                <a:gd name="T40" fmla="*/ 0 w 935"/>
                <a:gd name="T41" fmla="*/ 0 h 555"/>
                <a:gd name="T42" fmla="*/ 0 w 935"/>
                <a:gd name="T43" fmla="*/ 0 h 555"/>
                <a:gd name="T44" fmla="*/ 0 w 935"/>
                <a:gd name="T45" fmla="*/ 0 h 555"/>
                <a:gd name="T46" fmla="*/ 0 w 935"/>
                <a:gd name="T47" fmla="*/ 0 h 555"/>
                <a:gd name="T48" fmla="*/ 0 w 935"/>
                <a:gd name="T49" fmla="*/ 0 h 555"/>
                <a:gd name="T50" fmla="*/ 0 w 935"/>
                <a:gd name="T51" fmla="*/ 0 h 555"/>
                <a:gd name="T52" fmla="*/ 0 w 935"/>
                <a:gd name="T53" fmla="*/ 0 h 555"/>
                <a:gd name="T54" fmla="*/ 0 w 935"/>
                <a:gd name="T55" fmla="*/ 0 h 555"/>
                <a:gd name="T56" fmla="*/ 0 w 935"/>
                <a:gd name="T57" fmla="*/ 0 h 555"/>
                <a:gd name="T58" fmla="*/ 0 w 935"/>
                <a:gd name="T59" fmla="*/ 0 h 555"/>
                <a:gd name="T60" fmla="*/ 0 w 935"/>
                <a:gd name="T61" fmla="*/ 0 h 555"/>
                <a:gd name="T62" fmla="*/ 0 w 935"/>
                <a:gd name="T63" fmla="*/ 0 h 555"/>
                <a:gd name="T64" fmla="*/ 0 w 935"/>
                <a:gd name="T65" fmla="*/ 0 h 555"/>
                <a:gd name="T66" fmla="*/ 0 w 935"/>
                <a:gd name="T67" fmla="*/ 0 h 555"/>
                <a:gd name="T68" fmla="*/ 0 w 935"/>
                <a:gd name="T69" fmla="*/ 0 h 555"/>
                <a:gd name="T70" fmla="*/ 0 w 935"/>
                <a:gd name="T71" fmla="*/ 0 h 555"/>
                <a:gd name="T72" fmla="*/ 0 w 935"/>
                <a:gd name="T73" fmla="*/ 0 h 555"/>
                <a:gd name="T74" fmla="*/ 0 w 935"/>
                <a:gd name="T75" fmla="*/ 0 h 555"/>
                <a:gd name="T76" fmla="*/ 0 w 935"/>
                <a:gd name="T77" fmla="*/ 0 h 555"/>
                <a:gd name="T78" fmla="*/ 0 w 935"/>
                <a:gd name="T79" fmla="*/ 0 h 555"/>
                <a:gd name="T80" fmla="*/ 0 w 935"/>
                <a:gd name="T81" fmla="*/ 0 h 555"/>
                <a:gd name="T82" fmla="*/ 0 w 935"/>
                <a:gd name="T83" fmla="*/ 0 h 555"/>
                <a:gd name="T84" fmla="*/ 0 w 935"/>
                <a:gd name="T85" fmla="*/ 0 h 555"/>
                <a:gd name="T86" fmla="*/ 0 w 935"/>
                <a:gd name="T87" fmla="*/ 0 h 555"/>
                <a:gd name="T88" fmla="*/ 0 w 935"/>
                <a:gd name="T89" fmla="*/ 0 h 555"/>
                <a:gd name="T90" fmla="*/ 0 w 935"/>
                <a:gd name="T91" fmla="*/ 0 h 555"/>
                <a:gd name="T92" fmla="*/ 0 w 935"/>
                <a:gd name="T93" fmla="*/ 0 h 555"/>
                <a:gd name="T94" fmla="*/ 0 w 935"/>
                <a:gd name="T95" fmla="*/ 0 h 555"/>
                <a:gd name="T96" fmla="*/ 0 w 935"/>
                <a:gd name="T97" fmla="*/ 0 h 555"/>
                <a:gd name="T98" fmla="*/ 0 w 935"/>
                <a:gd name="T99" fmla="*/ 0 h 555"/>
                <a:gd name="T100" fmla="*/ 0 w 935"/>
                <a:gd name="T101" fmla="*/ 0 h 555"/>
                <a:gd name="T102" fmla="*/ 0 w 935"/>
                <a:gd name="T103" fmla="*/ 0 h 555"/>
                <a:gd name="T104" fmla="*/ 0 w 935"/>
                <a:gd name="T105" fmla="*/ 0 h 555"/>
                <a:gd name="T106" fmla="*/ 0 w 935"/>
                <a:gd name="T107" fmla="*/ 0 h 555"/>
                <a:gd name="T108" fmla="*/ 0 w 935"/>
                <a:gd name="T109" fmla="*/ 0 h 5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35"/>
                <a:gd name="T166" fmla="*/ 0 h 555"/>
                <a:gd name="T167" fmla="*/ 935 w 935"/>
                <a:gd name="T168" fmla="*/ 555 h 5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35" h="555">
                  <a:moveTo>
                    <a:pt x="140" y="555"/>
                  </a:moveTo>
                  <a:lnTo>
                    <a:pt x="110" y="430"/>
                  </a:lnTo>
                  <a:lnTo>
                    <a:pt x="935" y="266"/>
                  </a:lnTo>
                  <a:lnTo>
                    <a:pt x="935" y="0"/>
                  </a:lnTo>
                  <a:lnTo>
                    <a:pt x="933" y="0"/>
                  </a:lnTo>
                  <a:lnTo>
                    <a:pt x="929" y="2"/>
                  </a:lnTo>
                  <a:lnTo>
                    <a:pt x="922" y="4"/>
                  </a:lnTo>
                  <a:lnTo>
                    <a:pt x="914" y="8"/>
                  </a:lnTo>
                  <a:lnTo>
                    <a:pt x="908" y="8"/>
                  </a:lnTo>
                  <a:lnTo>
                    <a:pt x="903" y="10"/>
                  </a:lnTo>
                  <a:lnTo>
                    <a:pt x="895" y="12"/>
                  </a:lnTo>
                  <a:lnTo>
                    <a:pt x="889" y="15"/>
                  </a:lnTo>
                  <a:lnTo>
                    <a:pt x="882" y="17"/>
                  </a:lnTo>
                  <a:lnTo>
                    <a:pt x="874" y="19"/>
                  </a:lnTo>
                  <a:lnTo>
                    <a:pt x="866" y="23"/>
                  </a:lnTo>
                  <a:lnTo>
                    <a:pt x="859" y="25"/>
                  </a:lnTo>
                  <a:lnTo>
                    <a:pt x="847" y="29"/>
                  </a:lnTo>
                  <a:lnTo>
                    <a:pt x="838" y="33"/>
                  </a:lnTo>
                  <a:lnTo>
                    <a:pt x="827" y="34"/>
                  </a:lnTo>
                  <a:lnTo>
                    <a:pt x="817" y="38"/>
                  </a:lnTo>
                  <a:lnTo>
                    <a:pt x="806" y="42"/>
                  </a:lnTo>
                  <a:lnTo>
                    <a:pt x="796" y="48"/>
                  </a:lnTo>
                  <a:lnTo>
                    <a:pt x="783" y="52"/>
                  </a:lnTo>
                  <a:lnTo>
                    <a:pt x="773" y="55"/>
                  </a:lnTo>
                  <a:lnTo>
                    <a:pt x="760" y="59"/>
                  </a:lnTo>
                  <a:lnTo>
                    <a:pt x="747" y="63"/>
                  </a:lnTo>
                  <a:lnTo>
                    <a:pt x="733" y="67"/>
                  </a:lnTo>
                  <a:lnTo>
                    <a:pt x="720" y="74"/>
                  </a:lnTo>
                  <a:lnTo>
                    <a:pt x="707" y="78"/>
                  </a:lnTo>
                  <a:lnTo>
                    <a:pt x="693" y="82"/>
                  </a:lnTo>
                  <a:lnTo>
                    <a:pt x="680" y="88"/>
                  </a:lnTo>
                  <a:lnTo>
                    <a:pt x="667" y="95"/>
                  </a:lnTo>
                  <a:lnTo>
                    <a:pt x="652" y="99"/>
                  </a:lnTo>
                  <a:lnTo>
                    <a:pt x="638" y="105"/>
                  </a:lnTo>
                  <a:lnTo>
                    <a:pt x="623" y="110"/>
                  </a:lnTo>
                  <a:lnTo>
                    <a:pt x="608" y="116"/>
                  </a:lnTo>
                  <a:lnTo>
                    <a:pt x="595" y="122"/>
                  </a:lnTo>
                  <a:lnTo>
                    <a:pt x="579" y="128"/>
                  </a:lnTo>
                  <a:lnTo>
                    <a:pt x="564" y="133"/>
                  </a:lnTo>
                  <a:lnTo>
                    <a:pt x="549" y="141"/>
                  </a:lnTo>
                  <a:lnTo>
                    <a:pt x="534" y="147"/>
                  </a:lnTo>
                  <a:lnTo>
                    <a:pt x="519" y="152"/>
                  </a:lnTo>
                  <a:lnTo>
                    <a:pt x="503" y="160"/>
                  </a:lnTo>
                  <a:lnTo>
                    <a:pt x="488" y="166"/>
                  </a:lnTo>
                  <a:lnTo>
                    <a:pt x="471" y="171"/>
                  </a:lnTo>
                  <a:lnTo>
                    <a:pt x="458" y="179"/>
                  </a:lnTo>
                  <a:lnTo>
                    <a:pt x="443" y="187"/>
                  </a:lnTo>
                  <a:lnTo>
                    <a:pt x="427" y="194"/>
                  </a:lnTo>
                  <a:lnTo>
                    <a:pt x="412" y="200"/>
                  </a:lnTo>
                  <a:lnTo>
                    <a:pt x="397" y="207"/>
                  </a:lnTo>
                  <a:lnTo>
                    <a:pt x="380" y="213"/>
                  </a:lnTo>
                  <a:lnTo>
                    <a:pt x="366" y="221"/>
                  </a:lnTo>
                  <a:lnTo>
                    <a:pt x="351" y="228"/>
                  </a:lnTo>
                  <a:lnTo>
                    <a:pt x="336" y="236"/>
                  </a:lnTo>
                  <a:lnTo>
                    <a:pt x="323" y="244"/>
                  </a:lnTo>
                  <a:lnTo>
                    <a:pt x="308" y="253"/>
                  </a:lnTo>
                  <a:lnTo>
                    <a:pt x="292" y="259"/>
                  </a:lnTo>
                  <a:lnTo>
                    <a:pt x="279" y="268"/>
                  </a:lnTo>
                  <a:lnTo>
                    <a:pt x="266" y="274"/>
                  </a:lnTo>
                  <a:lnTo>
                    <a:pt x="252" y="282"/>
                  </a:lnTo>
                  <a:lnTo>
                    <a:pt x="239" y="289"/>
                  </a:lnTo>
                  <a:lnTo>
                    <a:pt x="226" y="299"/>
                  </a:lnTo>
                  <a:lnTo>
                    <a:pt x="212" y="304"/>
                  </a:lnTo>
                  <a:lnTo>
                    <a:pt x="201" y="314"/>
                  </a:lnTo>
                  <a:lnTo>
                    <a:pt x="197" y="314"/>
                  </a:lnTo>
                  <a:lnTo>
                    <a:pt x="192" y="318"/>
                  </a:lnTo>
                  <a:lnTo>
                    <a:pt x="186" y="320"/>
                  </a:lnTo>
                  <a:lnTo>
                    <a:pt x="180" y="323"/>
                  </a:lnTo>
                  <a:lnTo>
                    <a:pt x="174" y="325"/>
                  </a:lnTo>
                  <a:lnTo>
                    <a:pt x="169" y="329"/>
                  </a:lnTo>
                  <a:lnTo>
                    <a:pt x="159" y="333"/>
                  </a:lnTo>
                  <a:lnTo>
                    <a:pt x="152" y="339"/>
                  </a:lnTo>
                  <a:lnTo>
                    <a:pt x="144" y="342"/>
                  </a:lnTo>
                  <a:lnTo>
                    <a:pt x="135" y="348"/>
                  </a:lnTo>
                  <a:lnTo>
                    <a:pt x="125" y="352"/>
                  </a:lnTo>
                  <a:lnTo>
                    <a:pt x="115" y="358"/>
                  </a:lnTo>
                  <a:lnTo>
                    <a:pt x="108" y="363"/>
                  </a:lnTo>
                  <a:lnTo>
                    <a:pt x="98" y="369"/>
                  </a:lnTo>
                  <a:lnTo>
                    <a:pt x="89" y="375"/>
                  </a:lnTo>
                  <a:lnTo>
                    <a:pt x="79" y="380"/>
                  </a:lnTo>
                  <a:lnTo>
                    <a:pt x="68" y="386"/>
                  </a:lnTo>
                  <a:lnTo>
                    <a:pt x="60" y="392"/>
                  </a:lnTo>
                  <a:lnTo>
                    <a:pt x="51" y="396"/>
                  </a:lnTo>
                  <a:lnTo>
                    <a:pt x="41" y="403"/>
                  </a:lnTo>
                  <a:lnTo>
                    <a:pt x="34" y="409"/>
                  </a:lnTo>
                  <a:lnTo>
                    <a:pt x="28" y="415"/>
                  </a:lnTo>
                  <a:lnTo>
                    <a:pt x="20" y="420"/>
                  </a:lnTo>
                  <a:lnTo>
                    <a:pt x="15" y="424"/>
                  </a:lnTo>
                  <a:lnTo>
                    <a:pt x="9" y="430"/>
                  </a:lnTo>
                  <a:lnTo>
                    <a:pt x="7" y="434"/>
                  </a:lnTo>
                  <a:lnTo>
                    <a:pt x="0" y="443"/>
                  </a:lnTo>
                  <a:lnTo>
                    <a:pt x="0" y="451"/>
                  </a:lnTo>
                  <a:lnTo>
                    <a:pt x="0" y="456"/>
                  </a:lnTo>
                  <a:lnTo>
                    <a:pt x="1" y="464"/>
                  </a:lnTo>
                  <a:lnTo>
                    <a:pt x="3" y="472"/>
                  </a:lnTo>
                  <a:lnTo>
                    <a:pt x="7" y="479"/>
                  </a:lnTo>
                  <a:lnTo>
                    <a:pt x="9" y="487"/>
                  </a:lnTo>
                  <a:lnTo>
                    <a:pt x="13" y="494"/>
                  </a:lnTo>
                  <a:lnTo>
                    <a:pt x="17" y="502"/>
                  </a:lnTo>
                  <a:lnTo>
                    <a:pt x="22" y="510"/>
                  </a:lnTo>
                  <a:lnTo>
                    <a:pt x="26" y="517"/>
                  </a:lnTo>
                  <a:lnTo>
                    <a:pt x="32" y="523"/>
                  </a:lnTo>
                  <a:lnTo>
                    <a:pt x="38" y="531"/>
                  </a:lnTo>
                  <a:lnTo>
                    <a:pt x="45" y="536"/>
                  </a:lnTo>
                  <a:lnTo>
                    <a:pt x="53" y="542"/>
                  </a:lnTo>
                  <a:lnTo>
                    <a:pt x="62" y="546"/>
                  </a:lnTo>
                  <a:lnTo>
                    <a:pt x="70" y="551"/>
                  </a:lnTo>
                  <a:lnTo>
                    <a:pt x="81" y="555"/>
                  </a:lnTo>
                  <a:lnTo>
                    <a:pt x="140" y="555"/>
                  </a:lnTo>
                  <a:close/>
                </a:path>
              </a:pathLst>
            </a:custGeom>
            <a:solidFill>
              <a:srgbClr val="E6E6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7" name="Freeform 57"/>
            <p:cNvSpPr>
              <a:spLocks/>
            </p:cNvSpPr>
            <p:nvPr/>
          </p:nvSpPr>
          <p:spPr bwMode="auto">
            <a:xfrm>
              <a:off x="3460" y="1647"/>
              <a:ext cx="689" cy="305"/>
            </a:xfrm>
            <a:custGeom>
              <a:avLst/>
              <a:gdLst>
                <a:gd name="T0" fmla="*/ 1 w 1376"/>
                <a:gd name="T1" fmla="*/ 0 h 611"/>
                <a:gd name="T2" fmla="*/ 1 w 1376"/>
                <a:gd name="T3" fmla="*/ 0 h 611"/>
                <a:gd name="T4" fmla="*/ 1 w 1376"/>
                <a:gd name="T5" fmla="*/ 0 h 611"/>
                <a:gd name="T6" fmla="*/ 1 w 1376"/>
                <a:gd name="T7" fmla="*/ 0 h 611"/>
                <a:gd name="T8" fmla="*/ 1 w 1376"/>
                <a:gd name="T9" fmla="*/ 0 h 611"/>
                <a:gd name="T10" fmla="*/ 1 w 1376"/>
                <a:gd name="T11" fmla="*/ 0 h 611"/>
                <a:gd name="T12" fmla="*/ 1 w 1376"/>
                <a:gd name="T13" fmla="*/ 0 h 611"/>
                <a:gd name="T14" fmla="*/ 1 w 1376"/>
                <a:gd name="T15" fmla="*/ 0 h 611"/>
                <a:gd name="T16" fmla="*/ 1 w 1376"/>
                <a:gd name="T17" fmla="*/ 0 h 611"/>
                <a:gd name="T18" fmla="*/ 1 w 1376"/>
                <a:gd name="T19" fmla="*/ 0 h 611"/>
                <a:gd name="T20" fmla="*/ 1 w 1376"/>
                <a:gd name="T21" fmla="*/ 0 h 611"/>
                <a:gd name="T22" fmla="*/ 1 w 1376"/>
                <a:gd name="T23" fmla="*/ 0 h 611"/>
                <a:gd name="T24" fmla="*/ 1 w 1376"/>
                <a:gd name="T25" fmla="*/ 0 h 611"/>
                <a:gd name="T26" fmla="*/ 1 w 1376"/>
                <a:gd name="T27" fmla="*/ 0 h 611"/>
                <a:gd name="T28" fmla="*/ 1 w 1376"/>
                <a:gd name="T29" fmla="*/ 0 h 611"/>
                <a:gd name="T30" fmla="*/ 1 w 1376"/>
                <a:gd name="T31" fmla="*/ 0 h 611"/>
                <a:gd name="T32" fmla="*/ 1 w 1376"/>
                <a:gd name="T33" fmla="*/ 0 h 611"/>
                <a:gd name="T34" fmla="*/ 1 w 1376"/>
                <a:gd name="T35" fmla="*/ 0 h 611"/>
                <a:gd name="T36" fmla="*/ 0 w 1376"/>
                <a:gd name="T37" fmla="*/ 0 h 611"/>
                <a:gd name="T38" fmla="*/ 1 w 1376"/>
                <a:gd name="T39" fmla="*/ 0 h 611"/>
                <a:gd name="T40" fmla="*/ 1 w 1376"/>
                <a:gd name="T41" fmla="*/ 0 h 611"/>
                <a:gd name="T42" fmla="*/ 1 w 1376"/>
                <a:gd name="T43" fmla="*/ 0 h 611"/>
                <a:gd name="T44" fmla="*/ 1 w 1376"/>
                <a:gd name="T45" fmla="*/ 0 h 611"/>
                <a:gd name="T46" fmla="*/ 1 w 1376"/>
                <a:gd name="T47" fmla="*/ 0 h 611"/>
                <a:gd name="T48" fmla="*/ 1 w 1376"/>
                <a:gd name="T49" fmla="*/ 0 h 611"/>
                <a:gd name="T50" fmla="*/ 1 w 1376"/>
                <a:gd name="T51" fmla="*/ 0 h 611"/>
                <a:gd name="T52" fmla="*/ 1 w 1376"/>
                <a:gd name="T53" fmla="*/ 0 h 611"/>
                <a:gd name="T54" fmla="*/ 1 w 1376"/>
                <a:gd name="T55" fmla="*/ 0 h 611"/>
                <a:gd name="T56" fmla="*/ 1 w 1376"/>
                <a:gd name="T57" fmla="*/ 0 h 611"/>
                <a:gd name="T58" fmla="*/ 1 w 1376"/>
                <a:gd name="T59" fmla="*/ 0 h 611"/>
                <a:gd name="T60" fmla="*/ 1 w 1376"/>
                <a:gd name="T61" fmla="*/ 0 h 611"/>
                <a:gd name="T62" fmla="*/ 1 w 1376"/>
                <a:gd name="T63" fmla="*/ 0 h 611"/>
                <a:gd name="T64" fmla="*/ 1 w 1376"/>
                <a:gd name="T65" fmla="*/ 0 h 611"/>
                <a:gd name="T66" fmla="*/ 1 w 1376"/>
                <a:gd name="T67" fmla="*/ 0 h 611"/>
                <a:gd name="T68" fmla="*/ 1 w 1376"/>
                <a:gd name="T69" fmla="*/ 0 h 611"/>
                <a:gd name="T70" fmla="*/ 1 w 1376"/>
                <a:gd name="T71" fmla="*/ 0 h 611"/>
                <a:gd name="T72" fmla="*/ 1 w 1376"/>
                <a:gd name="T73" fmla="*/ 0 h 611"/>
                <a:gd name="T74" fmla="*/ 1 w 1376"/>
                <a:gd name="T75" fmla="*/ 0 h 611"/>
                <a:gd name="T76" fmla="*/ 1 w 1376"/>
                <a:gd name="T77" fmla="*/ 0 h 611"/>
                <a:gd name="T78" fmla="*/ 1 w 1376"/>
                <a:gd name="T79" fmla="*/ 0 h 611"/>
                <a:gd name="T80" fmla="*/ 1 w 1376"/>
                <a:gd name="T81" fmla="*/ 0 h 611"/>
                <a:gd name="T82" fmla="*/ 1 w 1376"/>
                <a:gd name="T83" fmla="*/ 0 h 611"/>
                <a:gd name="T84" fmla="*/ 1 w 1376"/>
                <a:gd name="T85" fmla="*/ 0 h 611"/>
                <a:gd name="T86" fmla="*/ 1 w 1376"/>
                <a:gd name="T87" fmla="*/ 0 h 611"/>
                <a:gd name="T88" fmla="*/ 1 w 1376"/>
                <a:gd name="T89" fmla="*/ 0 h 611"/>
                <a:gd name="T90" fmla="*/ 1 w 1376"/>
                <a:gd name="T91" fmla="*/ 0 h 611"/>
                <a:gd name="T92" fmla="*/ 1 w 1376"/>
                <a:gd name="T93" fmla="*/ 0 h 611"/>
                <a:gd name="T94" fmla="*/ 1 w 1376"/>
                <a:gd name="T95" fmla="*/ 0 h 611"/>
                <a:gd name="T96" fmla="*/ 1 w 1376"/>
                <a:gd name="T97" fmla="*/ 0 h 611"/>
                <a:gd name="T98" fmla="*/ 1 w 1376"/>
                <a:gd name="T99" fmla="*/ 0 h 611"/>
                <a:gd name="T100" fmla="*/ 1 w 1376"/>
                <a:gd name="T101" fmla="*/ 0 h 611"/>
                <a:gd name="T102" fmla="*/ 1 w 1376"/>
                <a:gd name="T103" fmla="*/ 0 h 611"/>
                <a:gd name="T104" fmla="*/ 1 w 1376"/>
                <a:gd name="T105" fmla="*/ 0 h 611"/>
                <a:gd name="T106" fmla="*/ 1 w 1376"/>
                <a:gd name="T107" fmla="*/ 0 h 6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76"/>
                <a:gd name="T163" fmla="*/ 0 h 611"/>
                <a:gd name="T164" fmla="*/ 1376 w 1376"/>
                <a:gd name="T165" fmla="*/ 611 h 61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76" h="611">
                  <a:moveTo>
                    <a:pt x="1342" y="297"/>
                  </a:moveTo>
                  <a:lnTo>
                    <a:pt x="1376" y="318"/>
                  </a:lnTo>
                  <a:lnTo>
                    <a:pt x="1372" y="318"/>
                  </a:lnTo>
                  <a:lnTo>
                    <a:pt x="1369" y="320"/>
                  </a:lnTo>
                  <a:lnTo>
                    <a:pt x="1363" y="320"/>
                  </a:lnTo>
                  <a:lnTo>
                    <a:pt x="1357" y="320"/>
                  </a:lnTo>
                  <a:lnTo>
                    <a:pt x="1352" y="322"/>
                  </a:lnTo>
                  <a:lnTo>
                    <a:pt x="1346" y="323"/>
                  </a:lnTo>
                  <a:lnTo>
                    <a:pt x="1336" y="323"/>
                  </a:lnTo>
                  <a:lnTo>
                    <a:pt x="1329" y="325"/>
                  </a:lnTo>
                  <a:lnTo>
                    <a:pt x="1319" y="327"/>
                  </a:lnTo>
                  <a:lnTo>
                    <a:pt x="1310" y="329"/>
                  </a:lnTo>
                  <a:lnTo>
                    <a:pt x="1298" y="331"/>
                  </a:lnTo>
                  <a:lnTo>
                    <a:pt x="1287" y="335"/>
                  </a:lnTo>
                  <a:lnTo>
                    <a:pt x="1275" y="337"/>
                  </a:lnTo>
                  <a:lnTo>
                    <a:pt x="1262" y="341"/>
                  </a:lnTo>
                  <a:lnTo>
                    <a:pt x="1247" y="343"/>
                  </a:lnTo>
                  <a:lnTo>
                    <a:pt x="1234" y="346"/>
                  </a:lnTo>
                  <a:lnTo>
                    <a:pt x="1218" y="348"/>
                  </a:lnTo>
                  <a:lnTo>
                    <a:pt x="1203" y="352"/>
                  </a:lnTo>
                  <a:lnTo>
                    <a:pt x="1188" y="356"/>
                  </a:lnTo>
                  <a:lnTo>
                    <a:pt x="1171" y="358"/>
                  </a:lnTo>
                  <a:lnTo>
                    <a:pt x="1154" y="363"/>
                  </a:lnTo>
                  <a:lnTo>
                    <a:pt x="1139" y="367"/>
                  </a:lnTo>
                  <a:lnTo>
                    <a:pt x="1121" y="371"/>
                  </a:lnTo>
                  <a:lnTo>
                    <a:pt x="1102" y="375"/>
                  </a:lnTo>
                  <a:lnTo>
                    <a:pt x="1083" y="379"/>
                  </a:lnTo>
                  <a:lnTo>
                    <a:pt x="1066" y="384"/>
                  </a:lnTo>
                  <a:lnTo>
                    <a:pt x="1045" y="388"/>
                  </a:lnTo>
                  <a:lnTo>
                    <a:pt x="1026" y="394"/>
                  </a:lnTo>
                  <a:lnTo>
                    <a:pt x="1007" y="398"/>
                  </a:lnTo>
                  <a:lnTo>
                    <a:pt x="988" y="403"/>
                  </a:lnTo>
                  <a:lnTo>
                    <a:pt x="967" y="409"/>
                  </a:lnTo>
                  <a:lnTo>
                    <a:pt x="947" y="413"/>
                  </a:lnTo>
                  <a:lnTo>
                    <a:pt x="926" y="419"/>
                  </a:lnTo>
                  <a:lnTo>
                    <a:pt x="905" y="424"/>
                  </a:lnTo>
                  <a:lnTo>
                    <a:pt x="882" y="430"/>
                  </a:lnTo>
                  <a:lnTo>
                    <a:pt x="861" y="434"/>
                  </a:lnTo>
                  <a:lnTo>
                    <a:pt x="838" y="439"/>
                  </a:lnTo>
                  <a:lnTo>
                    <a:pt x="817" y="445"/>
                  </a:lnTo>
                  <a:lnTo>
                    <a:pt x="794" y="451"/>
                  </a:lnTo>
                  <a:lnTo>
                    <a:pt x="774" y="457"/>
                  </a:lnTo>
                  <a:lnTo>
                    <a:pt x="751" y="462"/>
                  </a:lnTo>
                  <a:lnTo>
                    <a:pt x="730" y="468"/>
                  </a:lnTo>
                  <a:lnTo>
                    <a:pt x="709" y="474"/>
                  </a:lnTo>
                  <a:lnTo>
                    <a:pt x="686" y="479"/>
                  </a:lnTo>
                  <a:lnTo>
                    <a:pt x="665" y="485"/>
                  </a:lnTo>
                  <a:lnTo>
                    <a:pt x="644" y="493"/>
                  </a:lnTo>
                  <a:lnTo>
                    <a:pt x="621" y="498"/>
                  </a:lnTo>
                  <a:lnTo>
                    <a:pt x="601" y="504"/>
                  </a:lnTo>
                  <a:lnTo>
                    <a:pt x="580" y="510"/>
                  </a:lnTo>
                  <a:lnTo>
                    <a:pt x="559" y="517"/>
                  </a:lnTo>
                  <a:lnTo>
                    <a:pt x="538" y="523"/>
                  </a:lnTo>
                  <a:lnTo>
                    <a:pt x="517" y="531"/>
                  </a:lnTo>
                  <a:lnTo>
                    <a:pt x="496" y="536"/>
                  </a:lnTo>
                  <a:lnTo>
                    <a:pt x="477" y="544"/>
                  </a:lnTo>
                  <a:lnTo>
                    <a:pt x="456" y="550"/>
                  </a:lnTo>
                  <a:lnTo>
                    <a:pt x="435" y="555"/>
                  </a:lnTo>
                  <a:lnTo>
                    <a:pt x="416" y="563"/>
                  </a:lnTo>
                  <a:lnTo>
                    <a:pt x="397" y="571"/>
                  </a:lnTo>
                  <a:lnTo>
                    <a:pt x="380" y="576"/>
                  </a:lnTo>
                  <a:lnTo>
                    <a:pt x="361" y="584"/>
                  </a:lnTo>
                  <a:lnTo>
                    <a:pt x="344" y="590"/>
                  </a:lnTo>
                  <a:lnTo>
                    <a:pt x="327" y="597"/>
                  </a:lnTo>
                  <a:lnTo>
                    <a:pt x="323" y="597"/>
                  </a:lnTo>
                  <a:lnTo>
                    <a:pt x="317" y="599"/>
                  </a:lnTo>
                  <a:lnTo>
                    <a:pt x="312" y="599"/>
                  </a:lnTo>
                  <a:lnTo>
                    <a:pt x="306" y="603"/>
                  </a:lnTo>
                  <a:lnTo>
                    <a:pt x="298" y="603"/>
                  </a:lnTo>
                  <a:lnTo>
                    <a:pt x="293" y="605"/>
                  </a:lnTo>
                  <a:lnTo>
                    <a:pt x="283" y="607"/>
                  </a:lnTo>
                  <a:lnTo>
                    <a:pt x="275" y="607"/>
                  </a:lnTo>
                  <a:lnTo>
                    <a:pt x="266" y="609"/>
                  </a:lnTo>
                  <a:lnTo>
                    <a:pt x="256" y="611"/>
                  </a:lnTo>
                  <a:lnTo>
                    <a:pt x="251" y="611"/>
                  </a:lnTo>
                  <a:lnTo>
                    <a:pt x="245" y="611"/>
                  </a:lnTo>
                  <a:lnTo>
                    <a:pt x="237" y="611"/>
                  </a:lnTo>
                  <a:lnTo>
                    <a:pt x="234" y="611"/>
                  </a:lnTo>
                  <a:lnTo>
                    <a:pt x="228" y="611"/>
                  </a:lnTo>
                  <a:lnTo>
                    <a:pt x="222" y="611"/>
                  </a:lnTo>
                  <a:lnTo>
                    <a:pt x="215" y="611"/>
                  </a:lnTo>
                  <a:lnTo>
                    <a:pt x="211" y="611"/>
                  </a:lnTo>
                  <a:lnTo>
                    <a:pt x="203" y="609"/>
                  </a:lnTo>
                  <a:lnTo>
                    <a:pt x="197" y="609"/>
                  </a:lnTo>
                  <a:lnTo>
                    <a:pt x="190" y="607"/>
                  </a:lnTo>
                  <a:lnTo>
                    <a:pt x="184" y="607"/>
                  </a:lnTo>
                  <a:lnTo>
                    <a:pt x="177" y="605"/>
                  </a:lnTo>
                  <a:lnTo>
                    <a:pt x="171" y="603"/>
                  </a:lnTo>
                  <a:lnTo>
                    <a:pt x="163" y="601"/>
                  </a:lnTo>
                  <a:lnTo>
                    <a:pt x="158" y="599"/>
                  </a:lnTo>
                  <a:lnTo>
                    <a:pt x="150" y="597"/>
                  </a:lnTo>
                  <a:lnTo>
                    <a:pt x="144" y="595"/>
                  </a:lnTo>
                  <a:lnTo>
                    <a:pt x="137" y="591"/>
                  </a:lnTo>
                  <a:lnTo>
                    <a:pt x="131" y="590"/>
                  </a:lnTo>
                  <a:lnTo>
                    <a:pt x="123" y="588"/>
                  </a:lnTo>
                  <a:lnTo>
                    <a:pt x="116" y="584"/>
                  </a:lnTo>
                  <a:lnTo>
                    <a:pt x="110" y="582"/>
                  </a:lnTo>
                  <a:lnTo>
                    <a:pt x="102" y="578"/>
                  </a:lnTo>
                  <a:lnTo>
                    <a:pt x="95" y="572"/>
                  </a:lnTo>
                  <a:lnTo>
                    <a:pt x="89" y="569"/>
                  </a:lnTo>
                  <a:lnTo>
                    <a:pt x="82" y="563"/>
                  </a:lnTo>
                  <a:lnTo>
                    <a:pt x="76" y="559"/>
                  </a:lnTo>
                  <a:lnTo>
                    <a:pt x="68" y="553"/>
                  </a:lnTo>
                  <a:lnTo>
                    <a:pt x="61" y="548"/>
                  </a:lnTo>
                  <a:lnTo>
                    <a:pt x="55" y="542"/>
                  </a:lnTo>
                  <a:lnTo>
                    <a:pt x="49" y="538"/>
                  </a:lnTo>
                  <a:lnTo>
                    <a:pt x="42" y="531"/>
                  </a:lnTo>
                  <a:lnTo>
                    <a:pt x="36" y="523"/>
                  </a:lnTo>
                  <a:lnTo>
                    <a:pt x="28" y="517"/>
                  </a:lnTo>
                  <a:lnTo>
                    <a:pt x="23" y="510"/>
                  </a:lnTo>
                  <a:lnTo>
                    <a:pt x="17" y="502"/>
                  </a:lnTo>
                  <a:lnTo>
                    <a:pt x="11" y="495"/>
                  </a:lnTo>
                  <a:lnTo>
                    <a:pt x="5" y="485"/>
                  </a:lnTo>
                  <a:lnTo>
                    <a:pt x="0" y="477"/>
                  </a:lnTo>
                  <a:lnTo>
                    <a:pt x="0" y="474"/>
                  </a:lnTo>
                  <a:lnTo>
                    <a:pt x="5" y="468"/>
                  </a:lnTo>
                  <a:lnTo>
                    <a:pt x="7" y="462"/>
                  </a:lnTo>
                  <a:lnTo>
                    <a:pt x="13" y="458"/>
                  </a:lnTo>
                  <a:lnTo>
                    <a:pt x="21" y="451"/>
                  </a:lnTo>
                  <a:lnTo>
                    <a:pt x="30" y="445"/>
                  </a:lnTo>
                  <a:lnTo>
                    <a:pt x="34" y="439"/>
                  </a:lnTo>
                  <a:lnTo>
                    <a:pt x="40" y="436"/>
                  </a:lnTo>
                  <a:lnTo>
                    <a:pt x="45" y="432"/>
                  </a:lnTo>
                  <a:lnTo>
                    <a:pt x="51" y="428"/>
                  </a:lnTo>
                  <a:lnTo>
                    <a:pt x="57" y="422"/>
                  </a:lnTo>
                  <a:lnTo>
                    <a:pt x="64" y="417"/>
                  </a:lnTo>
                  <a:lnTo>
                    <a:pt x="72" y="413"/>
                  </a:lnTo>
                  <a:lnTo>
                    <a:pt x="82" y="407"/>
                  </a:lnTo>
                  <a:lnTo>
                    <a:pt x="89" y="400"/>
                  </a:lnTo>
                  <a:lnTo>
                    <a:pt x="99" y="394"/>
                  </a:lnTo>
                  <a:lnTo>
                    <a:pt x="108" y="388"/>
                  </a:lnTo>
                  <a:lnTo>
                    <a:pt x="120" y="382"/>
                  </a:lnTo>
                  <a:lnTo>
                    <a:pt x="131" y="375"/>
                  </a:lnTo>
                  <a:lnTo>
                    <a:pt x="142" y="369"/>
                  </a:lnTo>
                  <a:lnTo>
                    <a:pt x="154" y="362"/>
                  </a:lnTo>
                  <a:lnTo>
                    <a:pt x="167" y="354"/>
                  </a:lnTo>
                  <a:lnTo>
                    <a:pt x="180" y="346"/>
                  </a:lnTo>
                  <a:lnTo>
                    <a:pt x="196" y="337"/>
                  </a:lnTo>
                  <a:lnTo>
                    <a:pt x="209" y="329"/>
                  </a:lnTo>
                  <a:lnTo>
                    <a:pt x="226" y="322"/>
                  </a:lnTo>
                  <a:lnTo>
                    <a:pt x="241" y="312"/>
                  </a:lnTo>
                  <a:lnTo>
                    <a:pt x="258" y="304"/>
                  </a:lnTo>
                  <a:lnTo>
                    <a:pt x="275" y="295"/>
                  </a:lnTo>
                  <a:lnTo>
                    <a:pt x="294" y="285"/>
                  </a:lnTo>
                  <a:lnTo>
                    <a:pt x="313" y="276"/>
                  </a:lnTo>
                  <a:lnTo>
                    <a:pt x="334" y="266"/>
                  </a:lnTo>
                  <a:lnTo>
                    <a:pt x="355" y="257"/>
                  </a:lnTo>
                  <a:lnTo>
                    <a:pt x="378" y="246"/>
                  </a:lnTo>
                  <a:lnTo>
                    <a:pt x="399" y="236"/>
                  </a:lnTo>
                  <a:lnTo>
                    <a:pt x="424" y="225"/>
                  </a:lnTo>
                  <a:lnTo>
                    <a:pt x="447" y="215"/>
                  </a:lnTo>
                  <a:lnTo>
                    <a:pt x="473" y="204"/>
                  </a:lnTo>
                  <a:lnTo>
                    <a:pt x="498" y="192"/>
                  </a:lnTo>
                  <a:lnTo>
                    <a:pt x="526" y="181"/>
                  </a:lnTo>
                  <a:lnTo>
                    <a:pt x="553" y="170"/>
                  </a:lnTo>
                  <a:lnTo>
                    <a:pt x="583" y="158"/>
                  </a:lnTo>
                  <a:lnTo>
                    <a:pt x="612" y="145"/>
                  </a:lnTo>
                  <a:lnTo>
                    <a:pt x="644" y="133"/>
                  </a:lnTo>
                  <a:lnTo>
                    <a:pt x="675" y="120"/>
                  </a:lnTo>
                  <a:lnTo>
                    <a:pt x="709" y="109"/>
                  </a:lnTo>
                  <a:lnTo>
                    <a:pt x="741" y="95"/>
                  </a:lnTo>
                  <a:lnTo>
                    <a:pt x="777" y="82"/>
                  </a:lnTo>
                  <a:lnTo>
                    <a:pt x="813" y="69"/>
                  </a:lnTo>
                  <a:lnTo>
                    <a:pt x="852" y="57"/>
                  </a:lnTo>
                  <a:lnTo>
                    <a:pt x="888" y="42"/>
                  </a:lnTo>
                  <a:lnTo>
                    <a:pt x="928" y="29"/>
                  </a:lnTo>
                  <a:lnTo>
                    <a:pt x="969" y="14"/>
                  </a:lnTo>
                  <a:lnTo>
                    <a:pt x="1011" y="0"/>
                  </a:lnTo>
                  <a:lnTo>
                    <a:pt x="1017" y="253"/>
                  </a:lnTo>
                  <a:lnTo>
                    <a:pt x="994" y="284"/>
                  </a:lnTo>
                  <a:lnTo>
                    <a:pt x="977" y="304"/>
                  </a:lnTo>
                  <a:lnTo>
                    <a:pt x="987" y="52"/>
                  </a:lnTo>
                  <a:lnTo>
                    <a:pt x="985" y="52"/>
                  </a:lnTo>
                  <a:lnTo>
                    <a:pt x="979" y="54"/>
                  </a:lnTo>
                  <a:lnTo>
                    <a:pt x="975" y="54"/>
                  </a:lnTo>
                  <a:lnTo>
                    <a:pt x="971" y="55"/>
                  </a:lnTo>
                  <a:lnTo>
                    <a:pt x="966" y="57"/>
                  </a:lnTo>
                  <a:lnTo>
                    <a:pt x="962" y="59"/>
                  </a:lnTo>
                  <a:lnTo>
                    <a:pt x="954" y="59"/>
                  </a:lnTo>
                  <a:lnTo>
                    <a:pt x="947" y="61"/>
                  </a:lnTo>
                  <a:lnTo>
                    <a:pt x="939" y="63"/>
                  </a:lnTo>
                  <a:lnTo>
                    <a:pt x="931" y="65"/>
                  </a:lnTo>
                  <a:lnTo>
                    <a:pt x="922" y="67"/>
                  </a:lnTo>
                  <a:lnTo>
                    <a:pt x="914" y="71"/>
                  </a:lnTo>
                  <a:lnTo>
                    <a:pt x="903" y="73"/>
                  </a:lnTo>
                  <a:lnTo>
                    <a:pt x="893" y="76"/>
                  </a:lnTo>
                  <a:lnTo>
                    <a:pt x="882" y="80"/>
                  </a:lnTo>
                  <a:lnTo>
                    <a:pt x="871" y="84"/>
                  </a:lnTo>
                  <a:lnTo>
                    <a:pt x="857" y="86"/>
                  </a:lnTo>
                  <a:lnTo>
                    <a:pt x="844" y="92"/>
                  </a:lnTo>
                  <a:lnTo>
                    <a:pt x="831" y="94"/>
                  </a:lnTo>
                  <a:lnTo>
                    <a:pt x="817" y="99"/>
                  </a:lnTo>
                  <a:lnTo>
                    <a:pt x="804" y="103"/>
                  </a:lnTo>
                  <a:lnTo>
                    <a:pt x="791" y="109"/>
                  </a:lnTo>
                  <a:lnTo>
                    <a:pt x="774" y="113"/>
                  </a:lnTo>
                  <a:lnTo>
                    <a:pt x="760" y="118"/>
                  </a:lnTo>
                  <a:lnTo>
                    <a:pt x="743" y="124"/>
                  </a:lnTo>
                  <a:lnTo>
                    <a:pt x="728" y="130"/>
                  </a:lnTo>
                  <a:lnTo>
                    <a:pt x="711" y="135"/>
                  </a:lnTo>
                  <a:lnTo>
                    <a:pt x="696" y="141"/>
                  </a:lnTo>
                  <a:lnTo>
                    <a:pt x="680" y="149"/>
                  </a:lnTo>
                  <a:lnTo>
                    <a:pt x="663" y="154"/>
                  </a:lnTo>
                  <a:lnTo>
                    <a:pt x="646" y="160"/>
                  </a:lnTo>
                  <a:lnTo>
                    <a:pt x="629" y="168"/>
                  </a:lnTo>
                  <a:lnTo>
                    <a:pt x="610" y="173"/>
                  </a:lnTo>
                  <a:lnTo>
                    <a:pt x="593" y="181"/>
                  </a:lnTo>
                  <a:lnTo>
                    <a:pt x="574" y="189"/>
                  </a:lnTo>
                  <a:lnTo>
                    <a:pt x="557" y="196"/>
                  </a:lnTo>
                  <a:lnTo>
                    <a:pt x="540" y="204"/>
                  </a:lnTo>
                  <a:lnTo>
                    <a:pt x="521" y="213"/>
                  </a:lnTo>
                  <a:lnTo>
                    <a:pt x="502" y="221"/>
                  </a:lnTo>
                  <a:lnTo>
                    <a:pt x="483" y="228"/>
                  </a:lnTo>
                  <a:lnTo>
                    <a:pt x="466" y="238"/>
                  </a:lnTo>
                  <a:lnTo>
                    <a:pt x="447" y="247"/>
                  </a:lnTo>
                  <a:lnTo>
                    <a:pt x="428" y="257"/>
                  </a:lnTo>
                  <a:lnTo>
                    <a:pt x="409" y="265"/>
                  </a:lnTo>
                  <a:lnTo>
                    <a:pt x="390" y="276"/>
                  </a:lnTo>
                  <a:lnTo>
                    <a:pt x="372" y="285"/>
                  </a:lnTo>
                  <a:lnTo>
                    <a:pt x="353" y="295"/>
                  </a:lnTo>
                  <a:lnTo>
                    <a:pt x="334" y="304"/>
                  </a:lnTo>
                  <a:lnTo>
                    <a:pt x="315" y="314"/>
                  </a:lnTo>
                  <a:lnTo>
                    <a:pt x="298" y="327"/>
                  </a:lnTo>
                  <a:lnTo>
                    <a:pt x="279" y="337"/>
                  </a:lnTo>
                  <a:lnTo>
                    <a:pt x="260" y="348"/>
                  </a:lnTo>
                  <a:lnTo>
                    <a:pt x="243" y="360"/>
                  </a:lnTo>
                  <a:lnTo>
                    <a:pt x="226" y="371"/>
                  </a:lnTo>
                  <a:lnTo>
                    <a:pt x="209" y="384"/>
                  </a:lnTo>
                  <a:lnTo>
                    <a:pt x="190" y="396"/>
                  </a:lnTo>
                  <a:lnTo>
                    <a:pt x="173" y="407"/>
                  </a:lnTo>
                  <a:lnTo>
                    <a:pt x="158" y="420"/>
                  </a:lnTo>
                  <a:lnTo>
                    <a:pt x="139" y="432"/>
                  </a:lnTo>
                  <a:lnTo>
                    <a:pt x="123" y="445"/>
                  </a:lnTo>
                  <a:lnTo>
                    <a:pt x="108" y="458"/>
                  </a:lnTo>
                  <a:lnTo>
                    <a:pt x="93" y="474"/>
                  </a:lnTo>
                  <a:lnTo>
                    <a:pt x="93" y="477"/>
                  </a:lnTo>
                  <a:lnTo>
                    <a:pt x="93" y="481"/>
                  </a:lnTo>
                  <a:lnTo>
                    <a:pt x="95" y="489"/>
                  </a:lnTo>
                  <a:lnTo>
                    <a:pt x="99" y="496"/>
                  </a:lnTo>
                  <a:lnTo>
                    <a:pt x="102" y="504"/>
                  </a:lnTo>
                  <a:lnTo>
                    <a:pt x="110" y="515"/>
                  </a:lnTo>
                  <a:lnTo>
                    <a:pt x="118" y="525"/>
                  </a:lnTo>
                  <a:lnTo>
                    <a:pt x="121" y="529"/>
                  </a:lnTo>
                  <a:lnTo>
                    <a:pt x="129" y="533"/>
                  </a:lnTo>
                  <a:lnTo>
                    <a:pt x="135" y="538"/>
                  </a:lnTo>
                  <a:lnTo>
                    <a:pt x="142" y="542"/>
                  </a:lnTo>
                  <a:lnTo>
                    <a:pt x="148" y="546"/>
                  </a:lnTo>
                  <a:lnTo>
                    <a:pt x="158" y="550"/>
                  </a:lnTo>
                  <a:lnTo>
                    <a:pt x="167" y="552"/>
                  </a:lnTo>
                  <a:lnTo>
                    <a:pt x="178" y="555"/>
                  </a:lnTo>
                  <a:lnTo>
                    <a:pt x="182" y="557"/>
                  </a:lnTo>
                  <a:lnTo>
                    <a:pt x="188" y="559"/>
                  </a:lnTo>
                  <a:lnTo>
                    <a:pt x="194" y="559"/>
                  </a:lnTo>
                  <a:lnTo>
                    <a:pt x="201" y="561"/>
                  </a:lnTo>
                  <a:lnTo>
                    <a:pt x="207" y="561"/>
                  </a:lnTo>
                  <a:lnTo>
                    <a:pt x="213" y="561"/>
                  </a:lnTo>
                  <a:lnTo>
                    <a:pt x="220" y="563"/>
                  </a:lnTo>
                  <a:lnTo>
                    <a:pt x="228" y="563"/>
                  </a:lnTo>
                  <a:lnTo>
                    <a:pt x="234" y="563"/>
                  </a:lnTo>
                  <a:lnTo>
                    <a:pt x="241" y="563"/>
                  </a:lnTo>
                  <a:lnTo>
                    <a:pt x="249" y="563"/>
                  </a:lnTo>
                  <a:lnTo>
                    <a:pt x="256" y="565"/>
                  </a:lnTo>
                  <a:lnTo>
                    <a:pt x="266" y="563"/>
                  </a:lnTo>
                  <a:lnTo>
                    <a:pt x="274" y="563"/>
                  </a:lnTo>
                  <a:lnTo>
                    <a:pt x="283" y="563"/>
                  </a:lnTo>
                  <a:lnTo>
                    <a:pt x="293" y="563"/>
                  </a:lnTo>
                  <a:lnTo>
                    <a:pt x="293" y="561"/>
                  </a:lnTo>
                  <a:lnTo>
                    <a:pt x="296" y="561"/>
                  </a:lnTo>
                  <a:lnTo>
                    <a:pt x="300" y="559"/>
                  </a:lnTo>
                  <a:lnTo>
                    <a:pt x="308" y="555"/>
                  </a:lnTo>
                  <a:lnTo>
                    <a:pt x="315" y="552"/>
                  </a:lnTo>
                  <a:lnTo>
                    <a:pt x="327" y="550"/>
                  </a:lnTo>
                  <a:lnTo>
                    <a:pt x="332" y="546"/>
                  </a:lnTo>
                  <a:lnTo>
                    <a:pt x="338" y="544"/>
                  </a:lnTo>
                  <a:lnTo>
                    <a:pt x="346" y="542"/>
                  </a:lnTo>
                  <a:lnTo>
                    <a:pt x="355" y="540"/>
                  </a:lnTo>
                  <a:lnTo>
                    <a:pt x="361" y="538"/>
                  </a:lnTo>
                  <a:lnTo>
                    <a:pt x="370" y="534"/>
                  </a:lnTo>
                  <a:lnTo>
                    <a:pt x="380" y="531"/>
                  </a:lnTo>
                  <a:lnTo>
                    <a:pt x="390" y="529"/>
                  </a:lnTo>
                  <a:lnTo>
                    <a:pt x="397" y="525"/>
                  </a:lnTo>
                  <a:lnTo>
                    <a:pt x="409" y="523"/>
                  </a:lnTo>
                  <a:lnTo>
                    <a:pt x="420" y="519"/>
                  </a:lnTo>
                  <a:lnTo>
                    <a:pt x="431" y="517"/>
                  </a:lnTo>
                  <a:lnTo>
                    <a:pt x="443" y="512"/>
                  </a:lnTo>
                  <a:lnTo>
                    <a:pt x="454" y="508"/>
                  </a:lnTo>
                  <a:lnTo>
                    <a:pt x="467" y="504"/>
                  </a:lnTo>
                  <a:lnTo>
                    <a:pt x="481" y="502"/>
                  </a:lnTo>
                  <a:lnTo>
                    <a:pt x="494" y="496"/>
                  </a:lnTo>
                  <a:lnTo>
                    <a:pt x="507" y="495"/>
                  </a:lnTo>
                  <a:lnTo>
                    <a:pt x="523" y="489"/>
                  </a:lnTo>
                  <a:lnTo>
                    <a:pt x="540" y="485"/>
                  </a:lnTo>
                  <a:lnTo>
                    <a:pt x="553" y="481"/>
                  </a:lnTo>
                  <a:lnTo>
                    <a:pt x="570" y="476"/>
                  </a:lnTo>
                  <a:lnTo>
                    <a:pt x="585" y="472"/>
                  </a:lnTo>
                  <a:lnTo>
                    <a:pt x="604" y="466"/>
                  </a:lnTo>
                  <a:lnTo>
                    <a:pt x="620" y="462"/>
                  </a:lnTo>
                  <a:lnTo>
                    <a:pt x="639" y="457"/>
                  </a:lnTo>
                  <a:lnTo>
                    <a:pt x="656" y="453"/>
                  </a:lnTo>
                  <a:lnTo>
                    <a:pt x="677" y="447"/>
                  </a:lnTo>
                  <a:lnTo>
                    <a:pt x="694" y="441"/>
                  </a:lnTo>
                  <a:lnTo>
                    <a:pt x="715" y="438"/>
                  </a:lnTo>
                  <a:lnTo>
                    <a:pt x="736" y="432"/>
                  </a:lnTo>
                  <a:lnTo>
                    <a:pt x="756" y="428"/>
                  </a:lnTo>
                  <a:lnTo>
                    <a:pt x="775" y="420"/>
                  </a:lnTo>
                  <a:lnTo>
                    <a:pt x="798" y="417"/>
                  </a:lnTo>
                  <a:lnTo>
                    <a:pt x="819" y="411"/>
                  </a:lnTo>
                  <a:lnTo>
                    <a:pt x="844" y="407"/>
                  </a:lnTo>
                  <a:lnTo>
                    <a:pt x="865" y="400"/>
                  </a:lnTo>
                  <a:lnTo>
                    <a:pt x="890" y="394"/>
                  </a:lnTo>
                  <a:lnTo>
                    <a:pt x="914" y="388"/>
                  </a:lnTo>
                  <a:lnTo>
                    <a:pt x="939" y="384"/>
                  </a:lnTo>
                  <a:lnTo>
                    <a:pt x="962" y="377"/>
                  </a:lnTo>
                  <a:lnTo>
                    <a:pt x="988" y="371"/>
                  </a:lnTo>
                  <a:lnTo>
                    <a:pt x="1013" y="365"/>
                  </a:lnTo>
                  <a:lnTo>
                    <a:pt x="1040" y="360"/>
                  </a:lnTo>
                  <a:lnTo>
                    <a:pt x="1064" y="354"/>
                  </a:lnTo>
                  <a:lnTo>
                    <a:pt x="1091" y="348"/>
                  </a:lnTo>
                  <a:lnTo>
                    <a:pt x="1120" y="343"/>
                  </a:lnTo>
                  <a:lnTo>
                    <a:pt x="1148" y="337"/>
                  </a:lnTo>
                  <a:lnTo>
                    <a:pt x="1177" y="331"/>
                  </a:lnTo>
                  <a:lnTo>
                    <a:pt x="1205" y="325"/>
                  </a:lnTo>
                  <a:lnTo>
                    <a:pt x="1236" y="320"/>
                  </a:lnTo>
                  <a:lnTo>
                    <a:pt x="1266" y="314"/>
                  </a:lnTo>
                  <a:lnTo>
                    <a:pt x="1342" y="297"/>
                  </a:lnTo>
                  <a:close/>
                </a:path>
              </a:pathLst>
            </a:custGeom>
            <a:solidFill>
              <a:srgbClr val="4F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8" name="Freeform 60"/>
            <p:cNvSpPr>
              <a:spLocks/>
            </p:cNvSpPr>
            <p:nvPr/>
          </p:nvSpPr>
          <p:spPr bwMode="auto">
            <a:xfrm>
              <a:off x="3359" y="1805"/>
              <a:ext cx="174" cy="730"/>
            </a:xfrm>
            <a:custGeom>
              <a:avLst/>
              <a:gdLst>
                <a:gd name="T0" fmla="*/ 1 w 348"/>
                <a:gd name="T1" fmla="*/ 1 h 1460"/>
                <a:gd name="T2" fmla="*/ 1 w 348"/>
                <a:gd name="T3" fmla="*/ 1 h 1460"/>
                <a:gd name="T4" fmla="*/ 1 w 348"/>
                <a:gd name="T5" fmla="*/ 1 h 1460"/>
                <a:gd name="T6" fmla="*/ 1 w 348"/>
                <a:gd name="T7" fmla="*/ 1 h 1460"/>
                <a:gd name="T8" fmla="*/ 1 w 348"/>
                <a:gd name="T9" fmla="*/ 1 h 1460"/>
                <a:gd name="T10" fmla="*/ 1 w 348"/>
                <a:gd name="T11" fmla="*/ 1 h 1460"/>
                <a:gd name="T12" fmla="*/ 1 w 348"/>
                <a:gd name="T13" fmla="*/ 1 h 1460"/>
                <a:gd name="T14" fmla="*/ 1 w 348"/>
                <a:gd name="T15" fmla="*/ 1 h 1460"/>
                <a:gd name="T16" fmla="*/ 1 w 348"/>
                <a:gd name="T17" fmla="*/ 1 h 1460"/>
                <a:gd name="T18" fmla="*/ 1 w 348"/>
                <a:gd name="T19" fmla="*/ 1 h 1460"/>
                <a:gd name="T20" fmla="*/ 1 w 348"/>
                <a:gd name="T21" fmla="*/ 1 h 1460"/>
                <a:gd name="T22" fmla="*/ 1 w 348"/>
                <a:gd name="T23" fmla="*/ 1 h 1460"/>
                <a:gd name="T24" fmla="*/ 1 w 348"/>
                <a:gd name="T25" fmla="*/ 1 h 1460"/>
                <a:gd name="T26" fmla="*/ 1 w 348"/>
                <a:gd name="T27" fmla="*/ 1 h 1460"/>
                <a:gd name="T28" fmla="*/ 1 w 348"/>
                <a:gd name="T29" fmla="*/ 1 h 1460"/>
                <a:gd name="T30" fmla="*/ 1 w 348"/>
                <a:gd name="T31" fmla="*/ 1 h 1460"/>
                <a:gd name="T32" fmla="*/ 1 w 348"/>
                <a:gd name="T33" fmla="*/ 1 h 1460"/>
                <a:gd name="T34" fmla="*/ 1 w 348"/>
                <a:gd name="T35" fmla="*/ 1 h 1460"/>
                <a:gd name="T36" fmla="*/ 1 w 348"/>
                <a:gd name="T37" fmla="*/ 1 h 1460"/>
                <a:gd name="T38" fmla="*/ 1 w 348"/>
                <a:gd name="T39" fmla="*/ 1 h 1460"/>
                <a:gd name="T40" fmla="*/ 1 w 348"/>
                <a:gd name="T41" fmla="*/ 1 h 1460"/>
                <a:gd name="T42" fmla="*/ 1 w 348"/>
                <a:gd name="T43" fmla="*/ 1 h 1460"/>
                <a:gd name="T44" fmla="*/ 1 w 348"/>
                <a:gd name="T45" fmla="*/ 1 h 1460"/>
                <a:gd name="T46" fmla="*/ 1 w 348"/>
                <a:gd name="T47" fmla="*/ 1 h 1460"/>
                <a:gd name="T48" fmla="*/ 1 w 348"/>
                <a:gd name="T49" fmla="*/ 1 h 1460"/>
                <a:gd name="T50" fmla="*/ 1 w 348"/>
                <a:gd name="T51" fmla="*/ 1 h 1460"/>
                <a:gd name="T52" fmla="*/ 1 w 348"/>
                <a:gd name="T53" fmla="*/ 1 h 1460"/>
                <a:gd name="T54" fmla="*/ 1 w 348"/>
                <a:gd name="T55" fmla="*/ 1 h 1460"/>
                <a:gd name="T56" fmla="*/ 1 w 348"/>
                <a:gd name="T57" fmla="*/ 1 h 1460"/>
                <a:gd name="T58" fmla="*/ 1 w 348"/>
                <a:gd name="T59" fmla="*/ 1 h 1460"/>
                <a:gd name="T60" fmla="*/ 1 w 348"/>
                <a:gd name="T61" fmla="*/ 1 h 1460"/>
                <a:gd name="T62" fmla="*/ 1 w 348"/>
                <a:gd name="T63" fmla="*/ 1 h 1460"/>
                <a:gd name="T64" fmla="*/ 1 w 348"/>
                <a:gd name="T65" fmla="*/ 1 h 1460"/>
                <a:gd name="T66" fmla="*/ 1 w 348"/>
                <a:gd name="T67" fmla="*/ 1 h 1460"/>
                <a:gd name="T68" fmla="*/ 1 w 348"/>
                <a:gd name="T69" fmla="*/ 1 h 1460"/>
                <a:gd name="T70" fmla="*/ 1 w 348"/>
                <a:gd name="T71" fmla="*/ 1 h 1460"/>
                <a:gd name="T72" fmla="*/ 1 w 348"/>
                <a:gd name="T73" fmla="*/ 1 h 1460"/>
                <a:gd name="T74" fmla="*/ 1 w 348"/>
                <a:gd name="T75" fmla="*/ 1 h 1460"/>
                <a:gd name="T76" fmla="*/ 1 w 348"/>
                <a:gd name="T77" fmla="*/ 1 h 1460"/>
                <a:gd name="T78" fmla="*/ 1 w 348"/>
                <a:gd name="T79" fmla="*/ 1 h 1460"/>
                <a:gd name="T80" fmla="*/ 1 w 348"/>
                <a:gd name="T81" fmla="*/ 1 h 1460"/>
                <a:gd name="T82" fmla="*/ 1 w 348"/>
                <a:gd name="T83" fmla="*/ 1 h 1460"/>
                <a:gd name="T84" fmla="*/ 1 w 348"/>
                <a:gd name="T85" fmla="*/ 1 h 14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8"/>
                <a:gd name="T130" fmla="*/ 0 h 1460"/>
                <a:gd name="T131" fmla="*/ 348 w 348"/>
                <a:gd name="T132" fmla="*/ 1460 h 14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8" h="1460">
                  <a:moveTo>
                    <a:pt x="0" y="0"/>
                  </a:moveTo>
                  <a:lnTo>
                    <a:pt x="93" y="21"/>
                  </a:lnTo>
                  <a:lnTo>
                    <a:pt x="93" y="23"/>
                  </a:lnTo>
                  <a:lnTo>
                    <a:pt x="93" y="28"/>
                  </a:lnTo>
                  <a:lnTo>
                    <a:pt x="92" y="30"/>
                  </a:lnTo>
                  <a:lnTo>
                    <a:pt x="92" y="36"/>
                  </a:lnTo>
                  <a:lnTo>
                    <a:pt x="92" y="42"/>
                  </a:lnTo>
                  <a:lnTo>
                    <a:pt x="92" y="49"/>
                  </a:lnTo>
                  <a:lnTo>
                    <a:pt x="92" y="55"/>
                  </a:lnTo>
                  <a:lnTo>
                    <a:pt x="92" y="64"/>
                  </a:lnTo>
                  <a:lnTo>
                    <a:pt x="92" y="74"/>
                  </a:lnTo>
                  <a:lnTo>
                    <a:pt x="92" y="83"/>
                  </a:lnTo>
                  <a:lnTo>
                    <a:pt x="92" y="95"/>
                  </a:lnTo>
                  <a:lnTo>
                    <a:pt x="92" y="106"/>
                  </a:lnTo>
                  <a:lnTo>
                    <a:pt x="92" y="118"/>
                  </a:lnTo>
                  <a:lnTo>
                    <a:pt x="92" y="133"/>
                  </a:lnTo>
                  <a:lnTo>
                    <a:pt x="92" y="146"/>
                  </a:lnTo>
                  <a:lnTo>
                    <a:pt x="92" y="161"/>
                  </a:lnTo>
                  <a:lnTo>
                    <a:pt x="92" y="177"/>
                  </a:lnTo>
                  <a:lnTo>
                    <a:pt x="92" y="192"/>
                  </a:lnTo>
                  <a:lnTo>
                    <a:pt x="92" y="207"/>
                  </a:lnTo>
                  <a:lnTo>
                    <a:pt x="92" y="226"/>
                  </a:lnTo>
                  <a:lnTo>
                    <a:pt x="92" y="243"/>
                  </a:lnTo>
                  <a:lnTo>
                    <a:pt x="92" y="264"/>
                  </a:lnTo>
                  <a:lnTo>
                    <a:pt x="92" y="281"/>
                  </a:lnTo>
                  <a:lnTo>
                    <a:pt x="92" y="302"/>
                  </a:lnTo>
                  <a:lnTo>
                    <a:pt x="93" y="323"/>
                  </a:lnTo>
                  <a:lnTo>
                    <a:pt x="93" y="344"/>
                  </a:lnTo>
                  <a:lnTo>
                    <a:pt x="93" y="365"/>
                  </a:lnTo>
                  <a:lnTo>
                    <a:pt x="95" y="388"/>
                  </a:lnTo>
                  <a:lnTo>
                    <a:pt x="95" y="412"/>
                  </a:lnTo>
                  <a:lnTo>
                    <a:pt x="97" y="435"/>
                  </a:lnTo>
                  <a:lnTo>
                    <a:pt x="97" y="460"/>
                  </a:lnTo>
                  <a:lnTo>
                    <a:pt x="99" y="484"/>
                  </a:lnTo>
                  <a:lnTo>
                    <a:pt x="101" y="507"/>
                  </a:lnTo>
                  <a:lnTo>
                    <a:pt x="103" y="534"/>
                  </a:lnTo>
                  <a:lnTo>
                    <a:pt x="103" y="561"/>
                  </a:lnTo>
                  <a:lnTo>
                    <a:pt x="105" y="587"/>
                  </a:lnTo>
                  <a:lnTo>
                    <a:pt x="107" y="614"/>
                  </a:lnTo>
                  <a:lnTo>
                    <a:pt x="111" y="642"/>
                  </a:lnTo>
                  <a:lnTo>
                    <a:pt x="111" y="669"/>
                  </a:lnTo>
                  <a:lnTo>
                    <a:pt x="112" y="697"/>
                  </a:lnTo>
                  <a:lnTo>
                    <a:pt x="116" y="726"/>
                  </a:lnTo>
                  <a:lnTo>
                    <a:pt x="118" y="754"/>
                  </a:lnTo>
                  <a:lnTo>
                    <a:pt x="120" y="785"/>
                  </a:lnTo>
                  <a:lnTo>
                    <a:pt x="124" y="815"/>
                  </a:lnTo>
                  <a:lnTo>
                    <a:pt x="126" y="844"/>
                  </a:lnTo>
                  <a:lnTo>
                    <a:pt x="132" y="876"/>
                  </a:lnTo>
                  <a:lnTo>
                    <a:pt x="133" y="906"/>
                  </a:lnTo>
                  <a:lnTo>
                    <a:pt x="137" y="939"/>
                  </a:lnTo>
                  <a:lnTo>
                    <a:pt x="139" y="969"/>
                  </a:lnTo>
                  <a:lnTo>
                    <a:pt x="145" y="1000"/>
                  </a:lnTo>
                  <a:lnTo>
                    <a:pt x="147" y="1032"/>
                  </a:lnTo>
                  <a:lnTo>
                    <a:pt x="152" y="1064"/>
                  </a:lnTo>
                  <a:lnTo>
                    <a:pt x="156" y="1098"/>
                  </a:lnTo>
                  <a:lnTo>
                    <a:pt x="162" y="1131"/>
                  </a:lnTo>
                  <a:lnTo>
                    <a:pt x="166" y="1165"/>
                  </a:lnTo>
                  <a:lnTo>
                    <a:pt x="170" y="1197"/>
                  </a:lnTo>
                  <a:lnTo>
                    <a:pt x="177" y="1230"/>
                  </a:lnTo>
                  <a:lnTo>
                    <a:pt x="183" y="1264"/>
                  </a:lnTo>
                  <a:lnTo>
                    <a:pt x="187" y="1298"/>
                  </a:lnTo>
                  <a:lnTo>
                    <a:pt x="192" y="1332"/>
                  </a:lnTo>
                  <a:lnTo>
                    <a:pt x="200" y="1366"/>
                  </a:lnTo>
                  <a:lnTo>
                    <a:pt x="208" y="1403"/>
                  </a:lnTo>
                  <a:lnTo>
                    <a:pt x="331" y="1298"/>
                  </a:lnTo>
                  <a:lnTo>
                    <a:pt x="348" y="1387"/>
                  </a:lnTo>
                  <a:lnTo>
                    <a:pt x="192" y="1460"/>
                  </a:lnTo>
                  <a:lnTo>
                    <a:pt x="192" y="1458"/>
                  </a:lnTo>
                  <a:lnTo>
                    <a:pt x="190" y="1452"/>
                  </a:lnTo>
                  <a:lnTo>
                    <a:pt x="190" y="1448"/>
                  </a:lnTo>
                  <a:lnTo>
                    <a:pt x="189" y="1442"/>
                  </a:lnTo>
                  <a:lnTo>
                    <a:pt x="189" y="1437"/>
                  </a:lnTo>
                  <a:lnTo>
                    <a:pt x="187" y="1431"/>
                  </a:lnTo>
                  <a:lnTo>
                    <a:pt x="185" y="1422"/>
                  </a:lnTo>
                  <a:lnTo>
                    <a:pt x="183" y="1414"/>
                  </a:lnTo>
                  <a:lnTo>
                    <a:pt x="181" y="1404"/>
                  </a:lnTo>
                  <a:lnTo>
                    <a:pt x="181" y="1395"/>
                  </a:lnTo>
                  <a:lnTo>
                    <a:pt x="177" y="1384"/>
                  </a:lnTo>
                  <a:lnTo>
                    <a:pt x="177" y="1372"/>
                  </a:lnTo>
                  <a:lnTo>
                    <a:pt x="173" y="1359"/>
                  </a:lnTo>
                  <a:lnTo>
                    <a:pt x="171" y="1347"/>
                  </a:lnTo>
                  <a:lnTo>
                    <a:pt x="170" y="1332"/>
                  </a:lnTo>
                  <a:lnTo>
                    <a:pt x="166" y="1319"/>
                  </a:lnTo>
                  <a:lnTo>
                    <a:pt x="164" y="1302"/>
                  </a:lnTo>
                  <a:lnTo>
                    <a:pt x="160" y="1287"/>
                  </a:lnTo>
                  <a:lnTo>
                    <a:pt x="158" y="1269"/>
                  </a:lnTo>
                  <a:lnTo>
                    <a:pt x="154" y="1252"/>
                  </a:lnTo>
                  <a:lnTo>
                    <a:pt x="151" y="1233"/>
                  </a:lnTo>
                  <a:lnTo>
                    <a:pt x="149" y="1216"/>
                  </a:lnTo>
                  <a:lnTo>
                    <a:pt x="145" y="1195"/>
                  </a:lnTo>
                  <a:lnTo>
                    <a:pt x="143" y="1176"/>
                  </a:lnTo>
                  <a:lnTo>
                    <a:pt x="139" y="1155"/>
                  </a:lnTo>
                  <a:lnTo>
                    <a:pt x="135" y="1135"/>
                  </a:lnTo>
                  <a:lnTo>
                    <a:pt x="132" y="1112"/>
                  </a:lnTo>
                  <a:lnTo>
                    <a:pt x="130" y="1089"/>
                  </a:lnTo>
                  <a:lnTo>
                    <a:pt x="124" y="1066"/>
                  </a:lnTo>
                  <a:lnTo>
                    <a:pt x="122" y="1043"/>
                  </a:lnTo>
                  <a:lnTo>
                    <a:pt x="116" y="1019"/>
                  </a:lnTo>
                  <a:lnTo>
                    <a:pt x="114" y="994"/>
                  </a:lnTo>
                  <a:lnTo>
                    <a:pt x="109" y="967"/>
                  </a:lnTo>
                  <a:lnTo>
                    <a:pt x="105" y="943"/>
                  </a:lnTo>
                  <a:lnTo>
                    <a:pt x="101" y="916"/>
                  </a:lnTo>
                  <a:lnTo>
                    <a:pt x="97" y="889"/>
                  </a:lnTo>
                  <a:lnTo>
                    <a:pt x="93" y="861"/>
                  </a:lnTo>
                  <a:lnTo>
                    <a:pt x="90" y="834"/>
                  </a:lnTo>
                  <a:lnTo>
                    <a:pt x="86" y="806"/>
                  </a:lnTo>
                  <a:lnTo>
                    <a:pt x="82" y="777"/>
                  </a:lnTo>
                  <a:lnTo>
                    <a:pt x="76" y="747"/>
                  </a:lnTo>
                  <a:lnTo>
                    <a:pt x="74" y="718"/>
                  </a:lnTo>
                  <a:lnTo>
                    <a:pt x="71" y="688"/>
                  </a:lnTo>
                  <a:lnTo>
                    <a:pt x="67" y="659"/>
                  </a:lnTo>
                  <a:lnTo>
                    <a:pt x="63" y="627"/>
                  </a:lnTo>
                  <a:lnTo>
                    <a:pt x="59" y="597"/>
                  </a:lnTo>
                  <a:lnTo>
                    <a:pt x="55" y="564"/>
                  </a:lnTo>
                  <a:lnTo>
                    <a:pt x="52" y="532"/>
                  </a:lnTo>
                  <a:lnTo>
                    <a:pt x="48" y="500"/>
                  </a:lnTo>
                  <a:lnTo>
                    <a:pt x="44" y="467"/>
                  </a:lnTo>
                  <a:lnTo>
                    <a:pt x="40" y="433"/>
                  </a:lnTo>
                  <a:lnTo>
                    <a:pt x="36" y="401"/>
                  </a:lnTo>
                  <a:lnTo>
                    <a:pt x="33" y="367"/>
                  </a:lnTo>
                  <a:lnTo>
                    <a:pt x="29" y="334"/>
                  </a:lnTo>
                  <a:lnTo>
                    <a:pt x="25" y="300"/>
                  </a:lnTo>
                  <a:lnTo>
                    <a:pt x="23" y="266"/>
                  </a:lnTo>
                  <a:lnTo>
                    <a:pt x="19" y="230"/>
                  </a:lnTo>
                  <a:lnTo>
                    <a:pt x="16" y="197"/>
                  </a:lnTo>
                  <a:lnTo>
                    <a:pt x="12" y="161"/>
                  </a:lnTo>
                  <a:lnTo>
                    <a:pt x="10" y="125"/>
                  </a:lnTo>
                  <a:lnTo>
                    <a:pt x="6" y="91"/>
                  </a:lnTo>
                  <a:lnTo>
                    <a:pt x="4" y="55"/>
                  </a:lnTo>
                  <a:lnTo>
                    <a:pt x="0" y="0"/>
                  </a:lnTo>
                  <a:close/>
                </a:path>
              </a:pathLst>
            </a:custGeom>
            <a:solidFill>
              <a:srgbClr val="693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305" name="Notched Right Arrow 304"/>
          <p:cNvSpPr/>
          <p:nvPr/>
        </p:nvSpPr>
        <p:spPr>
          <a:xfrm>
            <a:off x="510211" y="4847900"/>
            <a:ext cx="6990023" cy="62700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9" name="Group 65"/>
          <p:cNvGrpSpPr>
            <a:grpSpLocks/>
          </p:cNvGrpSpPr>
          <p:nvPr/>
        </p:nvGrpSpPr>
        <p:grpSpPr bwMode="auto">
          <a:xfrm>
            <a:off x="1256943" y="1863603"/>
            <a:ext cx="1090575" cy="692594"/>
            <a:chOff x="288" y="1964"/>
            <a:chExt cx="769" cy="517"/>
          </a:xfrm>
        </p:grpSpPr>
        <p:pic>
          <p:nvPicPr>
            <p:cNvPr id="300" name="Picture 6" descr="bs00734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 y="1964"/>
              <a:ext cx="769" cy="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1" name="WordArt 7"/>
            <p:cNvSpPr>
              <a:spLocks noChangeArrowheads="1" noChangeShapeType="1" noTextEdit="1"/>
            </p:cNvSpPr>
            <p:nvPr/>
          </p:nvSpPr>
          <p:spPr bwMode="auto">
            <a:xfrm rot="258507">
              <a:off x="517" y="2007"/>
              <a:ext cx="206" cy="204"/>
            </a:xfrm>
            <a:prstGeom prst="rect">
              <a:avLst/>
            </a:prstGeom>
          </p:spPr>
          <p:txBody>
            <a:bodyPr wrap="none" fromWordArt="1">
              <a:prstTxWarp prst="textSlantUp">
                <a:avLst>
                  <a:gd name="adj" fmla="val 35875"/>
                </a:avLst>
              </a:prstTxWarp>
            </a:bodyPr>
            <a:lstStyle/>
            <a:p>
              <a:pPr algn="ctr">
                <a:buFontTx/>
                <a:buNone/>
              </a:pPr>
              <a:r>
                <a:rPr lang="tr-TR" sz="3600" kern="10" dirty="0">
                  <a:ln w="9525">
                    <a:solidFill>
                      <a:srgbClr val="000000"/>
                    </a:solidFill>
                    <a:round/>
                    <a:headEnd/>
                    <a:tailEnd/>
                  </a:ln>
                  <a:solidFill>
                    <a:srgbClr val="000000"/>
                  </a:solidFill>
                  <a:latin typeface="Arial Black"/>
                </a:rPr>
                <a:t>21</a:t>
              </a:r>
            </a:p>
          </p:txBody>
        </p:sp>
      </p:grpSp>
      <p:pic>
        <p:nvPicPr>
          <p:cNvPr id="303" name="Picture 30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3494" y="3974806"/>
            <a:ext cx="1424039" cy="1424039"/>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69115" y="2741683"/>
            <a:ext cx="1452544" cy="1452544"/>
          </a:xfrm>
          <a:prstGeom prst="rect">
            <a:avLst/>
          </a:prstGeom>
        </p:spPr>
      </p:pic>
      <p:sp>
        <p:nvSpPr>
          <p:cNvPr id="308" name="Oval 307"/>
          <p:cNvSpPr/>
          <p:nvPr/>
        </p:nvSpPr>
        <p:spPr>
          <a:xfrm>
            <a:off x="2827848" y="3933845"/>
            <a:ext cx="1656184" cy="633091"/>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err="1" smtClean="0"/>
              <a:t>Üretim</a:t>
            </a:r>
            <a:endParaRPr lang="en-US" dirty="0"/>
          </a:p>
        </p:txBody>
      </p:sp>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30316" y="3239580"/>
            <a:ext cx="963900" cy="1363339"/>
          </a:xfrm>
          <a:prstGeom prst="rect">
            <a:avLst/>
          </a:prstGeom>
        </p:spPr>
      </p:pic>
      <p:pic>
        <p:nvPicPr>
          <p:cNvPr id="304" name="Picture 30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66850" y="3398565"/>
            <a:ext cx="1040145" cy="1471178"/>
          </a:xfrm>
          <a:prstGeom prst="rect">
            <a:avLst/>
          </a:prstGeom>
        </p:spPr>
      </p:pic>
      <p:sp>
        <p:nvSpPr>
          <p:cNvPr id="309" name="Oval 308"/>
          <p:cNvSpPr/>
          <p:nvPr/>
        </p:nvSpPr>
        <p:spPr>
          <a:xfrm>
            <a:off x="1529764" y="4929461"/>
            <a:ext cx="1656184" cy="633091"/>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err="1" smtClean="0"/>
              <a:t>Testler</a:t>
            </a:r>
            <a:endParaRPr lang="en-US" dirty="0"/>
          </a:p>
        </p:txBody>
      </p:sp>
      <p:sp>
        <p:nvSpPr>
          <p:cNvPr id="310" name="Right Brace 309"/>
          <p:cNvSpPr/>
          <p:nvPr/>
        </p:nvSpPr>
        <p:spPr>
          <a:xfrm rot="16200000">
            <a:off x="2257856" y="818175"/>
            <a:ext cx="456263" cy="382629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4255" y="2782923"/>
            <a:ext cx="1447733" cy="1447733"/>
          </a:xfrm>
          <a:prstGeom prst="rect">
            <a:avLst/>
          </a:prstGeom>
        </p:spPr>
      </p:pic>
      <p:sp>
        <p:nvSpPr>
          <p:cNvPr id="311" name="Oval 310"/>
          <p:cNvSpPr/>
          <p:nvPr/>
        </p:nvSpPr>
        <p:spPr>
          <a:xfrm>
            <a:off x="4547630" y="4904150"/>
            <a:ext cx="1656184" cy="633091"/>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err="1" smtClean="0"/>
              <a:t>Onay</a:t>
            </a:r>
            <a:endParaRPr lang="en-US" dirty="0"/>
          </a:p>
        </p:txBody>
      </p:sp>
      <p:sp>
        <p:nvSpPr>
          <p:cNvPr id="306" name="Oval 305"/>
          <p:cNvSpPr/>
          <p:nvPr/>
        </p:nvSpPr>
        <p:spPr>
          <a:xfrm>
            <a:off x="252607" y="3914111"/>
            <a:ext cx="1656184" cy="633091"/>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err="1" smtClean="0"/>
              <a:t>Tasarım</a:t>
            </a:r>
            <a:endParaRPr lang="en-US" dirty="0"/>
          </a:p>
        </p:txBody>
      </p:sp>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37212" y="5966458"/>
            <a:ext cx="957776" cy="846918"/>
          </a:xfrm>
          <a:prstGeom prst="rect">
            <a:avLst/>
          </a:prstGeom>
        </p:spPr>
      </p:pic>
      <p:sp>
        <p:nvSpPr>
          <p:cNvPr id="312" name="Oval 311"/>
          <p:cNvSpPr/>
          <p:nvPr/>
        </p:nvSpPr>
        <p:spPr>
          <a:xfrm>
            <a:off x="2822494" y="6018792"/>
            <a:ext cx="1389466" cy="557567"/>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err="1" smtClean="0"/>
              <a:t>Denetim</a:t>
            </a:r>
            <a:endParaRPr lang="en-US" sz="1600" dirty="0"/>
          </a:p>
        </p:txBody>
      </p:sp>
      <p:sp>
        <p:nvSpPr>
          <p:cNvPr id="13" name="Right Brace 12"/>
          <p:cNvSpPr/>
          <p:nvPr/>
        </p:nvSpPr>
        <p:spPr>
          <a:xfrm rot="5400000">
            <a:off x="2363571" y="3813193"/>
            <a:ext cx="330699" cy="40374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Oval Callout 14"/>
          <p:cNvSpPr/>
          <p:nvPr/>
        </p:nvSpPr>
        <p:spPr>
          <a:xfrm>
            <a:off x="4581898" y="1412776"/>
            <a:ext cx="3836662" cy="1662328"/>
          </a:xfrm>
          <a:prstGeom prst="wedgeEllipseCallout">
            <a:avLst>
              <a:gd name="adj1" fmla="val -79406"/>
              <a:gd name="adj2" fmla="val 2794"/>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smtClean="0"/>
              <a:t>Hava</a:t>
            </a:r>
            <a:r>
              <a:rPr lang="en-US" dirty="0" smtClean="0"/>
              <a:t> </a:t>
            </a:r>
            <a:r>
              <a:rPr lang="en-US" dirty="0" err="1" smtClean="0"/>
              <a:t>aracı</a:t>
            </a:r>
            <a:r>
              <a:rPr lang="en-US" dirty="0" smtClean="0"/>
              <a:t>/motor/</a:t>
            </a:r>
            <a:r>
              <a:rPr lang="en-US" dirty="0" err="1" smtClean="0"/>
              <a:t>pervane</a:t>
            </a:r>
            <a:r>
              <a:rPr lang="en-US" dirty="0" smtClean="0"/>
              <a:t> – CS-23/25/27/E/P/…</a:t>
            </a:r>
          </a:p>
          <a:p>
            <a:pPr algn="ctr"/>
            <a:r>
              <a:rPr lang="en-US" dirty="0" err="1" smtClean="0"/>
              <a:t>Teçhizat</a:t>
            </a:r>
            <a:r>
              <a:rPr lang="en-US" dirty="0" smtClean="0"/>
              <a:t> – CS-ETSO</a:t>
            </a:r>
          </a:p>
          <a:p>
            <a:pPr algn="ctr"/>
            <a:r>
              <a:rPr lang="en-US" dirty="0" err="1" smtClean="0"/>
              <a:t>Standart</a:t>
            </a:r>
            <a:r>
              <a:rPr lang="en-US" dirty="0" smtClean="0"/>
              <a:t> </a:t>
            </a:r>
            <a:r>
              <a:rPr lang="en-US" dirty="0" err="1" smtClean="0"/>
              <a:t>parça</a:t>
            </a:r>
            <a:r>
              <a:rPr lang="en-US" dirty="0" smtClean="0"/>
              <a:t> – ISO, EN, NAS, </a:t>
            </a:r>
            <a:r>
              <a:rPr lang="en-US" dirty="0" err="1" smtClean="0"/>
              <a:t>vb</a:t>
            </a:r>
            <a:endParaRPr lang="en-US" dirty="0"/>
          </a:p>
        </p:txBody>
      </p:sp>
    </p:spTree>
    <p:extLst>
      <p:ext uri="{BB962C8B-B14F-4D97-AF65-F5344CB8AC3E}">
        <p14:creationId xmlns:p14="http://schemas.microsoft.com/office/powerpoint/2010/main" val="1660233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5"/>
          </p:nvPr>
        </p:nvSpPr>
        <p:spPr>
          <a:xfrm>
            <a:off x="755576" y="1268412"/>
            <a:ext cx="7704212" cy="4608859"/>
          </a:xfrm>
        </p:spPr>
        <p:txBody>
          <a:bodyPr>
            <a:normAutofit/>
          </a:bodyPr>
          <a:lstStyle/>
          <a:p>
            <a:pPr>
              <a:buFont typeface="Wingdings" panose="05000000000000000000" pitchFamily="2" charset="2"/>
              <a:buChar char="v"/>
            </a:pPr>
            <a:r>
              <a:rPr lang="tr-TR" dirty="0">
                <a:latin typeface="+mn-lt"/>
              </a:rPr>
              <a:t>EASA Part-21 paralelinde SHY-21 Yönetmeliği ve SHT-21 Talimatı yayımlanmıştır. </a:t>
            </a:r>
          </a:p>
          <a:p>
            <a:pPr>
              <a:buFont typeface="Wingdings" panose="05000000000000000000" pitchFamily="2" charset="2"/>
              <a:buChar char="v"/>
            </a:pPr>
            <a:r>
              <a:rPr lang="tr-TR" dirty="0">
                <a:latin typeface="+mn-lt"/>
              </a:rPr>
              <a:t>Hafif kategori hava araçlarının sertifikasyonu </a:t>
            </a:r>
            <a:r>
              <a:rPr lang="tr-TR" dirty="0" smtClean="0">
                <a:latin typeface="+mn-lt"/>
              </a:rPr>
              <a:t>için;  </a:t>
            </a:r>
            <a:r>
              <a:rPr lang="tr-TR" dirty="0">
                <a:latin typeface="+mn-lt"/>
              </a:rPr>
              <a:t>SHT-HHA-S yayımlanmıştır.</a:t>
            </a:r>
          </a:p>
          <a:p>
            <a:pPr>
              <a:buFont typeface="Wingdings" panose="05000000000000000000" pitchFamily="2" charset="2"/>
              <a:buChar char="v"/>
            </a:pPr>
            <a:r>
              <a:rPr lang="tr-TR" dirty="0" smtClean="0">
                <a:latin typeface="+mn-lt"/>
              </a:rPr>
              <a:t>Amatör yapım hava arac</a:t>
            </a:r>
            <a:r>
              <a:rPr lang="tr-TR" dirty="0">
                <a:latin typeface="+mn-lt"/>
              </a:rPr>
              <a:t>ı sertifikasyonu </a:t>
            </a:r>
            <a:r>
              <a:rPr lang="tr-TR" dirty="0" smtClean="0">
                <a:latin typeface="+mn-lt"/>
              </a:rPr>
              <a:t>talimatı    (SHT-AS) </a:t>
            </a:r>
            <a:r>
              <a:rPr lang="tr-TR" dirty="0" smtClean="0">
                <a:latin typeface="+mn-lt"/>
              </a:rPr>
              <a:t>yayımlanmıştır.</a:t>
            </a:r>
            <a:endParaRPr lang="tr-TR" dirty="0" smtClean="0">
              <a:latin typeface="+mn-lt"/>
            </a:endParaRPr>
          </a:p>
          <a:p>
            <a:pPr>
              <a:buFont typeface="Wingdings" panose="05000000000000000000" pitchFamily="2" charset="2"/>
              <a:buChar char="v"/>
            </a:pPr>
            <a:r>
              <a:rPr lang="tr-TR" dirty="0" smtClean="0">
                <a:latin typeface="+mn-lt"/>
              </a:rPr>
              <a:t>İnsansız hava araçları </a:t>
            </a:r>
            <a:r>
              <a:rPr lang="tr-TR" dirty="0" smtClean="0">
                <a:latin typeface="+mn-lt"/>
              </a:rPr>
              <a:t>talimatı (SHT-İHA) yayımlanmış ve Kayıt Sistemi oluşturulmuştur.</a:t>
            </a:r>
            <a:endParaRPr lang="tr-TR" dirty="0" smtClean="0">
              <a:latin typeface="+mn-lt"/>
            </a:endParaRPr>
          </a:p>
          <a:p>
            <a:pPr>
              <a:buFont typeface="Wingdings" panose="05000000000000000000" pitchFamily="2" charset="2"/>
              <a:buChar char="v"/>
            </a:pPr>
            <a:r>
              <a:rPr lang="tr-TR" dirty="0" smtClean="0">
                <a:latin typeface="+mn-lt"/>
              </a:rPr>
              <a:t>Prosedür, Kontrol Listeleri ve Formlar oluşturulmuştur.</a:t>
            </a:r>
            <a:endParaRPr lang="tr-TR" dirty="0">
              <a:latin typeface="+mn-lt"/>
            </a:endParaRPr>
          </a:p>
        </p:txBody>
      </p:sp>
      <p:grpSp>
        <p:nvGrpSpPr>
          <p:cNvPr id="5" name="Group 61"/>
          <p:cNvGrpSpPr>
            <a:grpSpLocks/>
          </p:cNvGrpSpPr>
          <p:nvPr/>
        </p:nvGrpSpPr>
        <p:grpSpPr bwMode="auto">
          <a:xfrm>
            <a:off x="2749638" y="5115680"/>
            <a:ext cx="927100" cy="1179512"/>
            <a:chOff x="3207" y="1459"/>
            <a:chExt cx="945" cy="1091"/>
          </a:xfrm>
        </p:grpSpPr>
        <p:sp>
          <p:nvSpPr>
            <p:cNvPr id="6" name="Freeform 18"/>
            <p:cNvSpPr>
              <a:spLocks/>
            </p:cNvSpPr>
            <p:nvPr/>
          </p:nvSpPr>
          <p:spPr bwMode="auto">
            <a:xfrm>
              <a:off x="3247" y="1459"/>
              <a:ext cx="439" cy="301"/>
            </a:xfrm>
            <a:custGeom>
              <a:avLst/>
              <a:gdLst>
                <a:gd name="T0" fmla="*/ 1 w 876"/>
                <a:gd name="T1" fmla="*/ 1 h 601"/>
                <a:gd name="T2" fmla="*/ 1 w 876"/>
                <a:gd name="T3" fmla="*/ 1 h 601"/>
                <a:gd name="T4" fmla="*/ 1 w 876"/>
                <a:gd name="T5" fmla="*/ 1 h 601"/>
                <a:gd name="T6" fmla="*/ 1 w 876"/>
                <a:gd name="T7" fmla="*/ 1 h 601"/>
                <a:gd name="T8" fmla="*/ 1 w 876"/>
                <a:gd name="T9" fmla="*/ 1 h 601"/>
                <a:gd name="T10" fmla="*/ 1 w 876"/>
                <a:gd name="T11" fmla="*/ 1 h 601"/>
                <a:gd name="T12" fmla="*/ 1 w 876"/>
                <a:gd name="T13" fmla="*/ 1 h 601"/>
                <a:gd name="T14" fmla="*/ 1 w 876"/>
                <a:gd name="T15" fmla="*/ 1 h 601"/>
                <a:gd name="T16" fmla="*/ 1 w 876"/>
                <a:gd name="T17" fmla="*/ 1 h 601"/>
                <a:gd name="T18" fmla="*/ 1 w 876"/>
                <a:gd name="T19" fmla="*/ 1 h 601"/>
                <a:gd name="T20" fmla="*/ 1 w 876"/>
                <a:gd name="T21" fmla="*/ 1 h 601"/>
                <a:gd name="T22" fmla="*/ 1 w 876"/>
                <a:gd name="T23" fmla="*/ 1 h 601"/>
                <a:gd name="T24" fmla="*/ 1 w 876"/>
                <a:gd name="T25" fmla="*/ 1 h 601"/>
                <a:gd name="T26" fmla="*/ 1 w 876"/>
                <a:gd name="T27" fmla="*/ 1 h 601"/>
                <a:gd name="T28" fmla="*/ 1 w 876"/>
                <a:gd name="T29" fmla="*/ 1 h 601"/>
                <a:gd name="T30" fmla="*/ 1 w 876"/>
                <a:gd name="T31" fmla="*/ 1 h 601"/>
                <a:gd name="T32" fmla="*/ 1 w 876"/>
                <a:gd name="T33" fmla="*/ 1 h 601"/>
                <a:gd name="T34" fmla="*/ 1 w 876"/>
                <a:gd name="T35" fmla="*/ 1 h 601"/>
                <a:gd name="T36" fmla="*/ 1 w 876"/>
                <a:gd name="T37" fmla="*/ 1 h 601"/>
                <a:gd name="T38" fmla="*/ 1 w 876"/>
                <a:gd name="T39" fmla="*/ 1 h 601"/>
                <a:gd name="T40" fmla="*/ 1 w 876"/>
                <a:gd name="T41" fmla="*/ 1 h 601"/>
                <a:gd name="T42" fmla="*/ 1 w 876"/>
                <a:gd name="T43" fmla="*/ 1 h 601"/>
                <a:gd name="T44" fmla="*/ 1 w 876"/>
                <a:gd name="T45" fmla="*/ 1 h 601"/>
                <a:gd name="T46" fmla="*/ 1 w 876"/>
                <a:gd name="T47" fmla="*/ 1 h 601"/>
                <a:gd name="T48" fmla="*/ 1 w 876"/>
                <a:gd name="T49" fmla="*/ 1 h 601"/>
                <a:gd name="T50" fmla="*/ 1 w 876"/>
                <a:gd name="T51" fmla="*/ 1 h 601"/>
                <a:gd name="T52" fmla="*/ 0 w 876"/>
                <a:gd name="T53" fmla="*/ 1 h 601"/>
                <a:gd name="T54" fmla="*/ 1 w 876"/>
                <a:gd name="T55" fmla="*/ 1 h 601"/>
                <a:gd name="T56" fmla="*/ 1 w 876"/>
                <a:gd name="T57" fmla="*/ 1 h 601"/>
                <a:gd name="T58" fmla="*/ 1 w 876"/>
                <a:gd name="T59" fmla="*/ 1 h 601"/>
                <a:gd name="T60" fmla="*/ 1 w 876"/>
                <a:gd name="T61" fmla="*/ 1 h 601"/>
                <a:gd name="T62" fmla="*/ 1 w 876"/>
                <a:gd name="T63" fmla="*/ 1 h 601"/>
                <a:gd name="T64" fmla="*/ 1 w 876"/>
                <a:gd name="T65" fmla="*/ 1 h 601"/>
                <a:gd name="T66" fmla="*/ 1 w 876"/>
                <a:gd name="T67" fmla="*/ 1 h 601"/>
                <a:gd name="T68" fmla="*/ 1 w 876"/>
                <a:gd name="T69" fmla="*/ 1 h 601"/>
                <a:gd name="T70" fmla="*/ 1 w 876"/>
                <a:gd name="T71" fmla="*/ 1 h 601"/>
                <a:gd name="T72" fmla="*/ 1 w 876"/>
                <a:gd name="T73" fmla="*/ 1 h 601"/>
                <a:gd name="T74" fmla="*/ 1 w 876"/>
                <a:gd name="T75" fmla="*/ 1 h 601"/>
                <a:gd name="T76" fmla="*/ 1 w 876"/>
                <a:gd name="T77" fmla="*/ 1 h 601"/>
                <a:gd name="T78" fmla="*/ 1 w 876"/>
                <a:gd name="T79" fmla="*/ 1 h 601"/>
                <a:gd name="T80" fmla="*/ 1 w 876"/>
                <a:gd name="T81" fmla="*/ 1 h 601"/>
                <a:gd name="T82" fmla="*/ 1 w 876"/>
                <a:gd name="T83" fmla="*/ 1 h 601"/>
                <a:gd name="T84" fmla="*/ 1 w 876"/>
                <a:gd name="T85" fmla="*/ 1 h 6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76"/>
                <a:gd name="T130" fmla="*/ 0 h 601"/>
                <a:gd name="T131" fmla="*/ 876 w 876"/>
                <a:gd name="T132" fmla="*/ 601 h 6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76" h="601">
                  <a:moveTo>
                    <a:pt x="260" y="570"/>
                  </a:moveTo>
                  <a:lnTo>
                    <a:pt x="141" y="477"/>
                  </a:lnTo>
                  <a:lnTo>
                    <a:pt x="876" y="120"/>
                  </a:lnTo>
                  <a:lnTo>
                    <a:pt x="876" y="0"/>
                  </a:lnTo>
                  <a:lnTo>
                    <a:pt x="874" y="0"/>
                  </a:lnTo>
                  <a:lnTo>
                    <a:pt x="869" y="2"/>
                  </a:lnTo>
                  <a:lnTo>
                    <a:pt x="865" y="4"/>
                  </a:lnTo>
                  <a:lnTo>
                    <a:pt x="859" y="6"/>
                  </a:lnTo>
                  <a:lnTo>
                    <a:pt x="854" y="8"/>
                  </a:lnTo>
                  <a:lnTo>
                    <a:pt x="850" y="9"/>
                  </a:lnTo>
                  <a:lnTo>
                    <a:pt x="840" y="11"/>
                  </a:lnTo>
                  <a:lnTo>
                    <a:pt x="835" y="15"/>
                  </a:lnTo>
                  <a:lnTo>
                    <a:pt x="825" y="19"/>
                  </a:lnTo>
                  <a:lnTo>
                    <a:pt x="816" y="21"/>
                  </a:lnTo>
                  <a:lnTo>
                    <a:pt x="806" y="25"/>
                  </a:lnTo>
                  <a:lnTo>
                    <a:pt x="795" y="28"/>
                  </a:lnTo>
                  <a:lnTo>
                    <a:pt x="785" y="32"/>
                  </a:lnTo>
                  <a:lnTo>
                    <a:pt x="774" y="38"/>
                  </a:lnTo>
                  <a:lnTo>
                    <a:pt x="762" y="42"/>
                  </a:lnTo>
                  <a:lnTo>
                    <a:pt x="749" y="47"/>
                  </a:lnTo>
                  <a:lnTo>
                    <a:pt x="736" y="51"/>
                  </a:lnTo>
                  <a:lnTo>
                    <a:pt x="722" y="57"/>
                  </a:lnTo>
                  <a:lnTo>
                    <a:pt x="709" y="63"/>
                  </a:lnTo>
                  <a:lnTo>
                    <a:pt x="696" y="68"/>
                  </a:lnTo>
                  <a:lnTo>
                    <a:pt x="681" y="74"/>
                  </a:lnTo>
                  <a:lnTo>
                    <a:pt x="667" y="80"/>
                  </a:lnTo>
                  <a:lnTo>
                    <a:pt x="650" y="85"/>
                  </a:lnTo>
                  <a:lnTo>
                    <a:pt x="635" y="91"/>
                  </a:lnTo>
                  <a:lnTo>
                    <a:pt x="618" y="99"/>
                  </a:lnTo>
                  <a:lnTo>
                    <a:pt x="603" y="106"/>
                  </a:lnTo>
                  <a:lnTo>
                    <a:pt x="585" y="112"/>
                  </a:lnTo>
                  <a:lnTo>
                    <a:pt x="570" y="118"/>
                  </a:lnTo>
                  <a:lnTo>
                    <a:pt x="553" y="125"/>
                  </a:lnTo>
                  <a:lnTo>
                    <a:pt x="538" y="133"/>
                  </a:lnTo>
                  <a:lnTo>
                    <a:pt x="519" y="139"/>
                  </a:lnTo>
                  <a:lnTo>
                    <a:pt x="502" y="148"/>
                  </a:lnTo>
                  <a:lnTo>
                    <a:pt x="485" y="154"/>
                  </a:lnTo>
                  <a:lnTo>
                    <a:pt x="468" y="161"/>
                  </a:lnTo>
                  <a:lnTo>
                    <a:pt x="450" y="169"/>
                  </a:lnTo>
                  <a:lnTo>
                    <a:pt x="433" y="177"/>
                  </a:lnTo>
                  <a:lnTo>
                    <a:pt x="416" y="184"/>
                  </a:lnTo>
                  <a:lnTo>
                    <a:pt x="399" y="194"/>
                  </a:lnTo>
                  <a:lnTo>
                    <a:pt x="382" y="200"/>
                  </a:lnTo>
                  <a:lnTo>
                    <a:pt x="365" y="207"/>
                  </a:lnTo>
                  <a:lnTo>
                    <a:pt x="348" y="217"/>
                  </a:lnTo>
                  <a:lnTo>
                    <a:pt x="333" y="224"/>
                  </a:lnTo>
                  <a:lnTo>
                    <a:pt x="314" y="232"/>
                  </a:lnTo>
                  <a:lnTo>
                    <a:pt x="298" y="239"/>
                  </a:lnTo>
                  <a:lnTo>
                    <a:pt x="281" y="247"/>
                  </a:lnTo>
                  <a:lnTo>
                    <a:pt x="268" y="257"/>
                  </a:lnTo>
                  <a:lnTo>
                    <a:pt x="251" y="264"/>
                  </a:lnTo>
                  <a:lnTo>
                    <a:pt x="236" y="272"/>
                  </a:lnTo>
                  <a:lnTo>
                    <a:pt x="220" y="279"/>
                  </a:lnTo>
                  <a:lnTo>
                    <a:pt x="207" y="287"/>
                  </a:lnTo>
                  <a:lnTo>
                    <a:pt x="192" y="295"/>
                  </a:lnTo>
                  <a:lnTo>
                    <a:pt x="179" y="302"/>
                  </a:lnTo>
                  <a:lnTo>
                    <a:pt x="163" y="310"/>
                  </a:lnTo>
                  <a:lnTo>
                    <a:pt x="152" y="317"/>
                  </a:lnTo>
                  <a:lnTo>
                    <a:pt x="139" y="325"/>
                  </a:lnTo>
                  <a:lnTo>
                    <a:pt x="127" y="333"/>
                  </a:lnTo>
                  <a:lnTo>
                    <a:pt x="116" y="338"/>
                  </a:lnTo>
                  <a:lnTo>
                    <a:pt x="104" y="348"/>
                  </a:lnTo>
                  <a:lnTo>
                    <a:pt x="93" y="353"/>
                  </a:lnTo>
                  <a:lnTo>
                    <a:pt x="85" y="361"/>
                  </a:lnTo>
                  <a:lnTo>
                    <a:pt x="76" y="369"/>
                  </a:lnTo>
                  <a:lnTo>
                    <a:pt x="68" y="376"/>
                  </a:lnTo>
                  <a:lnTo>
                    <a:pt x="59" y="382"/>
                  </a:lnTo>
                  <a:lnTo>
                    <a:pt x="51" y="390"/>
                  </a:lnTo>
                  <a:lnTo>
                    <a:pt x="45" y="395"/>
                  </a:lnTo>
                  <a:lnTo>
                    <a:pt x="40" y="403"/>
                  </a:lnTo>
                  <a:lnTo>
                    <a:pt x="32" y="409"/>
                  </a:lnTo>
                  <a:lnTo>
                    <a:pt x="26" y="414"/>
                  </a:lnTo>
                  <a:lnTo>
                    <a:pt x="23" y="420"/>
                  </a:lnTo>
                  <a:lnTo>
                    <a:pt x="19" y="428"/>
                  </a:lnTo>
                  <a:lnTo>
                    <a:pt x="15" y="433"/>
                  </a:lnTo>
                  <a:lnTo>
                    <a:pt x="11" y="439"/>
                  </a:lnTo>
                  <a:lnTo>
                    <a:pt x="7" y="443"/>
                  </a:lnTo>
                  <a:lnTo>
                    <a:pt x="6" y="448"/>
                  </a:lnTo>
                  <a:lnTo>
                    <a:pt x="2" y="460"/>
                  </a:lnTo>
                  <a:lnTo>
                    <a:pt x="2" y="469"/>
                  </a:lnTo>
                  <a:lnTo>
                    <a:pt x="0" y="479"/>
                  </a:lnTo>
                  <a:lnTo>
                    <a:pt x="0" y="488"/>
                  </a:lnTo>
                  <a:lnTo>
                    <a:pt x="2" y="496"/>
                  </a:lnTo>
                  <a:lnTo>
                    <a:pt x="6" y="506"/>
                  </a:lnTo>
                  <a:lnTo>
                    <a:pt x="7" y="511"/>
                  </a:lnTo>
                  <a:lnTo>
                    <a:pt x="15" y="519"/>
                  </a:lnTo>
                  <a:lnTo>
                    <a:pt x="19" y="526"/>
                  </a:lnTo>
                  <a:lnTo>
                    <a:pt x="26" y="532"/>
                  </a:lnTo>
                  <a:lnTo>
                    <a:pt x="32" y="538"/>
                  </a:lnTo>
                  <a:lnTo>
                    <a:pt x="40" y="544"/>
                  </a:lnTo>
                  <a:lnTo>
                    <a:pt x="45" y="547"/>
                  </a:lnTo>
                  <a:lnTo>
                    <a:pt x="53" y="553"/>
                  </a:lnTo>
                  <a:lnTo>
                    <a:pt x="61" y="557"/>
                  </a:lnTo>
                  <a:lnTo>
                    <a:pt x="68" y="561"/>
                  </a:lnTo>
                  <a:lnTo>
                    <a:pt x="76" y="564"/>
                  </a:lnTo>
                  <a:lnTo>
                    <a:pt x="84" y="568"/>
                  </a:lnTo>
                  <a:lnTo>
                    <a:pt x="89" y="570"/>
                  </a:lnTo>
                  <a:lnTo>
                    <a:pt x="95" y="572"/>
                  </a:lnTo>
                  <a:lnTo>
                    <a:pt x="101" y="574"/>
                  </a:lnTo>
                  <a:lnTo>
                    <a:pt x="106" y="576"/>
                  </a:lnTo>
                  <a:lnTo>
                    <a:pt x="114" y="578"/>
                  </a:lnTo>
                  <a:lnTo>
                    <a:pt x="116" y="580"/>
                  </a:lnTo>
                  <a:lnTo>
                    <a:pt x="118" y="580"/>
                  </a:lnTo>
                  <a:lnTo>
                    <a:pt x="127" y="582"/>
                  </a:lnTo>
                  <a:lnTo>
                    <a:pt x="131" y="585"/>
                  </a:lnTo>
                  <a:lnTo>
                    <a:pt x="137" y="587"/>
                  </a:lnTo>
                  <a:lnTo>
                    <a:pt x="144" y="589"/>
                  </a:lnTo>
                  <a:lnTo>
                    <a:pt x="154" y="591"/>
                  </a:lnTo>
                  <a:lnTo>
                    <a:pt x="161" y="593"/>
                  </a:lnTo>
                  <a:lnTo>
                    <a:pt x="173" y="595"/>
                  </a:lnTo>
                  <a:lnTo>
                    <a:pt x="177" y="595"/>
                  </a:lnTo>
                  <a:lnTo>
                    <a:pt x="182" y="597"/>
                  </a:lnTo>
                  <a:lnTo>
                    <a:pt x="188" y="597"/>
                  </a:lnTo>
                  <a:lnTo>
                    <a:pt x="194" y="599"/>
                  </a:lnTo>
                  <a:lnTo>
                    <a:pt x="199" y="599"/>
                  </a:lnTo>
                  <a:lnTo>
                    <a:pt x="205" y="599"/>
                  </a:lnTo>
                  <a:lnTo>
                    <a:pt x="211" y="599"/>
                  </a:lnTo>
                  <a:lnTo>
                    <a:pt x="217" y="601"/>
                  </a:lnTo>
                  <a:lnTo>
                    <a:pt x="222" y="601"/>
                  </a:lnTo>
                  <a:lnTo>
                    <a:pt x="230" y="601"/>
                  </a:lnTo>
                  <a:lnTo>
                    <a:pt x="236" y="601"/>
                  </a:lnTo>
                  <a:lnTo>
                    <a:pt x="243" y="601"/>
                  </a:lnTo>
                  <a:lnTo>
                    <a:pt x="243" y="599"/>
                  </a:lnTo>
                  <a:lnTo>
                    <a:pt x="247" y="595"/>
                  </a:lnTo>
                  <a:lnTo>
                    <a:pt x="249" y="591"/>
                  </a:lnTo>
                  <a:lnTo>
                    <a:pt x="253" y="585"/>
                  </a:lnTo>
                  <a:lnTo>
                    <a:pt x="255" y="580"/>
                  </a:lnTo>
                  <a:lnTo>
                    <a:pt x="258" y="574"/>
                  </a:lnTo>
                  <a:lnTo>
                    <a:pt x="260" y="570"/>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 name="Freeform 19"/>
            <p:cNvSpPr>
              <a:spLocks/>
            </p:cNvSpPr>
            <p:nvPr/>
          </p:nvSpPr>
          <p:spPr bwMode="auto">
            <a:xfrm>
              <a:off x="3207" y="1694"/>
              <a:ext cx="216" cy="840"/>
            </a:xfrm>
            <a:custGeom>
              <a:avLst/>
              <a:gdLst>
                <a:gd name="T0" fmla="*/ 0 w 434"/>
                <a:gd name="T1" fmla="*/ 0 h 1681"/>
                <a:gd name="T2" fmla="*/ 0 w 434"/>
                <a:gd name="T3" fmla="*/ 0 h 1681"/>
                <a:gd name="T4" fmla="*/ 0 w 434"/>
                <a:gd name="T5" fmla="*/ 0 h 1681"/>
                <a:gd name="T6" fmla="*/ 0 w 434"/>
                <a:gd name="T7" fmla="*/ 0 h 1681"/>
                <a:gd name="T8" fmla="*/ 0 w 434"/>
                <a:gd name="T9" fmla="*/ 0 h 1681"/>
                <a:gd name="T10" fmla="*/ 0 w 434"/>
                <a:gd name="T11" fmla="*/ 0 h 1681"/>
                <a:gd name="T12" fmla="*/ 0 w 434"/>
                <a:gd name="T13" fmla="*/ 0 h 1681"/>
                <a:gd name="T14" fmla="*/ 0 w 434"/>
                <a:gd name="T15" fmla="*/ 0 h 1681"/>
                <a:gd name="T16" fmla="*/ 0 w 434"/>
                <a:gd name="T17" fmla="*/ 0 h 1681"/>
                <a:gd name="T18" fmla="*/ 0 w 434"/>
                <a:gd name="T19" fmla="*/ 0 h 1681"/>
                <a:gd name="T20" fmla="*/ 0 w 434"/>
                <a:gd name="T21" fmla="*/ 0 h 1681"/>
                <a:gd name="T22" fmla="*/ 0 w 434"/>
                <a:gd name="T23" fmla="*/ 0 h 1681"/>
                <a:gd name="T24" fmla="*/ 0 w 434"/>
                <a:gd name="T25" fmla="*/ 0 h 1681"/>
                <a:gd name="T26" fmla="*/ 0 w 434"/>
                <a:gd name="T27" fmla="*/ 0 h 1681"/>
                <a:gd name="T28" fmla="*/ 0 w 434"/>
                <a:gd name="T29" fmla="*/ 0 h 1681"/>
                <a:gd name="T30" fmla="*/ 0 w 434"/>
                <a:gd name="T31" fmla="*/ 0 h 1681"/>
                <a:gd name="T32" fmla="*/ 0 w 434"/>
                <a:gd name="T33" fmla="*/ 0 h 1681"/>
                <a:gd name="T34" fmla="*/ 0 w 434"/>
                <a:gd name="T35" fmla="*/ 0 h 1681"/>
                <a:gd name="T36" fmla="*/ 0 w 434"/>
                <a:gd name="T37" fmla="*/ 0 h 1681"/>
                <a:gd name="T38" fmla="*/ 0 w 434"/>
                <a:gd name="T39" fmla="*/ 0 h 1681"/>
                <a:gd name="T40" fmla="*/ 0 w 434"/>
                <a:gd name="T41" fmla="*/ 0 h 1681"/>
                <a:gd name="T42" fmla="*/ 0 w 434"/>
                <a:gd name="T43" fmla="*/ 0 h 1681"/>
                <a:gd name="T44" fmla="*/ 0 w 434"/>
                <a:gd name="T45" fmla="*/ 0 h 1681"/>
                <a:gd name="T46" fmla="*/ 0 w 434"/>
                <a:gd name="T47" fmla="*/ 0 h 1681"/>
                <a:gd name="T48" fmla="*/ 0 w 434"/>
                <a:gd name="T49" fmla="*/ 0 h 1681"/>
                <a:gd name="T50" fmla="*/ 0 w 434"/>
                <a:gd name="T51" fmla="*/ 0 h 1681"/>
                <a:gd name="T52" fmla="*/ 0 w 434"/>
                <a:gd name="T53" fmla="*/ 0 h 1681"/>
                <a:gd name="T54" fmla="*/ 0 w 434"/>
                <a:gd name="T55" fmla="*/ 0 h 1681"/>
                <a:gd name="T56" fmla="*/ 0 w 434"/>
                <a:gd name="T57" fmla="*/ 0 h 1681"/>
                <a:gd name="T58" fmla="*/ 0 w 434"/>
                <a:gd name="T59" fmla="*/ 0 h 1681"/>
                <a:gd name="T60" fmla="*/ 0 w 434"/>
                <a:gd name="T61" fmla="*/ 0 h 1681"/>
                <a:gd name="T62" fmla="*/ 0 w 434"/>
                <a:gd name="T63" fmla="*/ 0 h 1681"/>
                <a:gd name="T64" fmla="*/ 0 w 434"/>
                <a:gd name="T65" fmla="*/ 0 h 1681"/>
                <a:gd name="T66" fmla="*/ 0 w 434"/>
                <a:gd name="T67" fmla="*/ 0 h 1681"/>
                <a:gd name="T68" fmla="*/ 0 w 434"/>
                <a:gd name="T69" fmla="*/ 0 h 1681"/>
                <a:gd name="T70" fmla="*/ 0 w 434"/>
                <a:gd name="T71" fmla="*/ 0 h 1681"/>
                <a:gd name="T72" fmla="*/ 0 w 434"/>
                <a:gd name="T73" fmla="*/ 0 h 1681"/>
                <a:gd name="T74" fmla="*/ 0 w 434"/>
                <a:gd name="T75" fmla="*/ 0 h 1681"/>
                <a:gd name="T76" fmla="*/ 0 w 434"/>
                <a:gd name="T77" fmla="*/ 0 h 1681"/>
                <a:gd name="T78" fmla="*/ 0 w 434"/>
                <a:gd name="T79" fmla="*/ 0 h 1681"/>
                <a:gd name="T80" fmla="*/ 0 w 434"/>
                <a:gd name="T81" fmla="*/ 0 h 1681"/>
                <a:gd name="T82" fmla="*/ 0 w 434"/>
                <a:gd name="T83" fmla="*/ 0 h 1681"/>
                <a:gd name="T84" fmla="*/ 0 w 434"/>
                <a:gd name="T85" fmla="*/ 0 h 1681"/>
                <a:gd name="T86" fmla="*/ 0 w 434"/>
                <a:gd name="T87" fmla="*/ 0 h 1681"/>
                <a:gd name="T88" fmla="*/ 0 w 434"/>
                <a:gd name="T89" fmla="*/ 0 h 1681"/>
                <a:gd name="T90" fmla="*/ 0 w 434"/>
                <a:gd name="T91" fmla="*/ 0 h 1681"/>
                <a:gd name="T92" fmla="*/ 0 w 434"/>
                <a:gd name="T93" fmla="*/ 0 h 1681"/>
                <a:gd name="T94" fmla="*/ 0 w 434"/>
                <a:gd name="T95" fmla="*/ 0 h 1681"/>
                <a:gd name="T96" fmla="*/ 0 w 434"/>
                <a:gd name="T97" fmla="*/ 0 h 1681"/>
                <a:gd name="T98" fmla="*/ 0 w 434"/>
                <a:gd name="T99" fmla="*/ 0 h 1681"/>
                <a:gd name="T100" fmla="*/ 0 w 434"/>
                <a:gd name="T101" fmla="*/ 0 h 16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4"/>
                <a:gd name="T154" fmla="*/ 0 h 1681"/>
                <a:gd name="T155" fmla="*/ 434 w 434"/>
                <a:gd name="T156" fmla="*/ 1681 h 16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4" h="1681">
                  <a:moveTo>
                    <a:pt x="48" y="19"/>
                  </a:moveTo>
                  <a:lnTo>
                    <a:pt x="48" y="21"/>
                  </a:lnTo>
                  <a:lnTo>
                    <a:pt x="50" y="25"/>
                  </a:lnTo>
                  <a:lnTo>
                    <a:pt x="50" y="29"/>
                  </a:lnTo>
                  <a:lnTo>
                    <a:pt x="51" y="35"/>
                  </a:lnTo>
                  <a:lnTo>
                    <a:pt x="55" y="38"/>
                  </a:lnTo>
                  <a:lnTo>
                    <a:pt x="57" y="44"/>
                  </a:lnTo>
                  <a:lnTo>
                    <a:pt x="61" y="52"/>
                  </a:lnTo>
                  <a:lnTo>
                    <a:pt x="63" y="57"/>
                  </a:lnTo>
                  <a:lnTo>
                    <a:pt x="67" y="63"/>
                  </a:lnTo>
                  <a:lnTo>
                    <a:pt x="72" y="71"/>
                  </a:lnTo>
                  <a:lnTo>
                    <a:pt x="78" y="76"/>
                  </a:lnTo>
                  <a:lnTo>
                    <a:pt x="84" y="84"/>
                  </a:lnTo>
                  <a:lnTo>
                    <a:pt x="89" y="92"/>
                  </a:lnTo>
                  <a:lnTo>
                    <a:pt x="99" y="99"/>
                  </a:lnTo>
                  <a:lnTo>
                    <a:pt x="107" y="105"/>
                  </a:lnTo>
                  <a:lnTo>
                    <a:pt x="114" y="113"/>
                  </a:lnTo>
                  <a:lnTo>
                    <a:pt x="124" y="120"/>
                  </a:lnTo>
                  <a:lnTo>
                    <a:pt x="135" y="126"/>
                  </a:lnTo>
                  <a:lnTo>
                    <a:pt x="139" y="130"/>
                  </a:lnTo>
                  <a:lnTo>
                    <a:pt x="145" y="132"/>
                  </a:lnTo>
                  <a:lnTo>
                    <a:pt x="150" y="135"/>
                  </a:lnTo>
                  <a:lnTo>
                    <a:pt x="158" y="139"/>
                  </a:lnTo>
                  <a:lnTo>
                    <a:pt x="164" y="141"/>
                  </a:lnTo>
                  <a:lnTo>
                    <a:pt x="169" y="143"/>
                  </a:lnTo>
                  <a:lnTo>
                    <a:pt x="177" y="147"/>
                  </a:lnTo>
                  <a:lnTo>
                    <a:pt x="185" y="149"/>
                  </a:lnTo>
                  <a:lnTo>
                    <a:pt x="190" y="151"/>
                  </a:lnTo>
                  <a:lnTo>
                    <a:pt x="198" y="152"/>
                  </a:lnTo>
                  <a:lnTo>
                    <a:pt x="205" y="154"/>
                  </a:lnTo>
                  <a:lnTo>
                    <a:pt x="215" y="156"/>
                  </a:lnTo>
                  <a:lnTo>
                    <a:pt x="221" y="158"/>
                  </a:lnTo>
                  <a:lnTo>
                    <a:pt x="230" y="160"/>
                  </a:lnTo>
                  <a:lnTo>
                    <a:pt x="240" y="160"/>
                  </a:lnTo>
                  <a:lnTo>
                    <a:pt x="247" y="162"/>
                  </a:lnTo>
                  <a:lnTo>
                    <a:pt x="257" y="162"/>
                  </a:lnTo>
                  <a:lnTo>
                    <a:pt x="266" y="164"/>
                  </a:lnTo>
                  <a:lnTo>
                    <a:pt x="276" y="164"/>
                  </a:lnTo>
                  <a:lnTo>
                    <a:pt x="287" y="164"/>
                  </a:lnTo>
                  <a:lnTo>
                    <a:pt x="295" y="164"/>
                  </a:lnTo>
                  <a:lnTo>
                    <a:pt x="306" y="164"/>
                  </a:lnTo>
                  <a:lnTo>
                    <a:pt x="318" y="162"/>
                  </a:lnTo>
                  <a:lnTo>
                    <a:pt x="329" y="162"/>
                  </a:lnTo>
                  <a:lnTo>
                    <a:pt x="329" y="164"/>
                  </a:lnTo>
                  <a:lnTo>
                    <a:pt x="329" y="168"/>
                  </a:lnTo>
                  <a:lnTo>
                    <a:pt x="329" y="173"/>
                  </a:lnTo>
                  <a:lnTo>
                    <a:pt x="329" y="185"/>
                  </a:lnTo>
                  <a:lnTo>
                    <a:pt x="329" y="189"/>
                  </a:lnTo>
                  <a:lnTo>
                    <a:pt x="329" y="196"/>
                  </a:lnTo>
                  <a:lnTo>
                    <a:pt x="329" y="202"/>
                  </a:lnTo>
                  <a:lnTo>
                    <a:pt x="329" y="211"/>
                  </a:lnTo>
                  <a:lnTo>
                    <a:pt x="329" y="219"/>
                  </a:lnTo>
                  <a:lnTo>
                    <a:pt x="329" y="228"/>
                  </a:lnTo>
                  <a:lnTo>
                    <a:pt x="329" y="236"/>
                  </a:lnTo>
                  <a:lnTo>
                    <a:pt x="331" y="248"/>
                  </a:lnTo>
                  <a:lnTo>
                    <a:pt x="331" y="257"/>
                  </a:lnTo>
                  <a:lnTo>
                    <a:pt x="331" y="268"/>
                  </a:lnTo>
                  <a:lnTo>
                    <a:pt x="331" y="280"/>
                  </a:lnTo>
                  <a:lnTo>
                    <a:pt x="331" y="291"/>
                  </a:lnTo>
                  <a:lnTo>
                    <a:pt x="331" y="303"/>
                  </a:lnTo>
                  <a:lnTo>
                    <a:pt x="333" y="316"/>
                  </a:lnTo>
                  <a:lnTo>
                    <a:pt x="333" y="327"/>
                  </a:lnTo>
                  <a:lnTo>
                    <a:pt x="333" y="343"/>
                  </a:lnTo>
                  <a:lnTo>
                    <a:pt x="333" y="356"/>
                  </a:lnTo>
                  <a:lnTo>
                    <a:pt x="333" y="369"/>
                  </a:lnTo>
                  <a:lnTo>
                    <a:pt x="333" y="384"/>
                  </a:lnTo>
                  <a:lnTo>
                    <a:pt x="335" y="400"/>
                  </a:lnTo>
                  <a:lnTo>
                    <a:pt x="335" y="415"/>
                  </a:lnTo>
                  <a:lnTo>
                    <a:pt x="335" y="430"/>
                  </a:lnTo>
                  <a:lnTo>
                    <a:pt x="337" y="447"/>
                  </a:lnTo>
                  <a:lnTo>
                    <a:pt x="337" y="464"/>
                  </a:lnTo>
                  <a:lnTo>
                    <a:pt x="337" y="477"/>
                  </a:lnTo>
                  <a:lnTo>
                    <a:pt x="337" y="495"/>
                  </a:lnTo>
                  <a:lnTo>
                    <a:pt x="337" y="512"/>
                  </a:lnTo>
                  <a:lnTo>
                    <a:pt x="339" y="529"/>
                  </a:lnTo>
                  <a:lnTo>
                    <a:pt x="339" y="546"/>
                  </a:lnTo>
                  <a:lnTo>
                    <a:pt x="339" y="563"/>
                  </a:lnTo>
                  <a:lnTo>
                    <a:pt x="340" y="582"/>
                  </a:lnTo>
                  <a:lnTo>
                    <a:pt x="340" y="599"/>
                  </a:lnTo>
                  <a:lnTo>
                    <a:pt x="340" y="618"/>
                  </a:lnTo>
                  <a:lnTo>
                    <a:pt x="342" y="635"/>
                  </a:lnTo>
                  <a:lnTo>
                    <a:pt x="342" y="652"/>
                  </a:lnTo>
                  <a:lnTo>
                    <a:pt x="344" y="671"/>
                  </a:lnTo>
                  <a:lnTo>
                    <a:pt x="344" y="688"/>
                  </a:lnTo>
                  <a:lnTo>
                    <a:pt x="346" y="707"/>
                  </a:lnTo>
                  <a:lnTo>
                    <a:pt x="346" y="726"/>
                  </a:lnTo>
                  <a:lnTo>
                    <a:pt x="348" y="744"/>
                  </a:lnTo>
                  <a:lnTo>
                    <a:pt x="348" y="763"/>
                  </a:lnTo>
                  <a:lnTo>
                    <a:pt x="348" y="780"/>
                  </a:lnTo>
                  <a:lnTo>
                    <a:pt x="350" y="799"/>
                  </a:lnTo>
                  <a:lnTo>
                    <a:pt x="350" y="818"/>
                  </a:lnTo>
                  <a:lnTo>
                    <a:pt x="350" y="835"/>
                  </a:lnTo>
                  <a:lnTo>
                    <a:pt x="352" y="852"/>
                  </a:lnTo>
                  <a:lnTo>
                    <a:pt x="352" y="871"/>
                  </a:lnTo>
                  <a:lnTo>
                    <a:pt x="354" y="888"/>
                  </a:lnTo>
                  <a:lnTo>
                    <a:pt x="354" y="905"/>
                  </a:lnTo>
                  <a:lnTo>
                    <a:pt x="356" y="922"/>
                  </a:lnTo>
                  <a:lnTo>
                    <a:pt x="356" y="941"/>
                  </a:lnTo>
                  <a:lnTo>
                    <a:pt x="358" y="958"/>
                  </a:lnTo>
                  <a:lnTo>
                    <a:pt x="359" y="975"/>
                  </a:lnTo>
                  <a:lnTo>
                    <a:pt x="361" y="993"/>
                  </a:lnTo>
                  <a:lnTo>
                    <a:pt x="361" y="1010"/>
                  </a:lnTo>
                  <a:lnTo>
                    <a:pt x="363" y="1027"/>
                  </a:lnTo>
                  <a:lnTo>
                    <a:pt x="434" y="1681"/>
                  </a:lnTo>
                  <a:lnTo>
                    <a:pt x="430" y="1681"/>
                  </a:lnTo>
                  <a:lnTo>
                    <a:pt x="426" y="1679"/>
                  </a:lnTo>
                  <a:lnTo>
                    <a:pt x="416" y="1675"/>
                  </a:lnTo>
                  <a:lnTo>
                    <a:pt x="407" y="1673"/>
                  </a:lnTo>
                  <a:lnTo>
                    <a:pt x="401" y="1669"/>
                  </a:lnTo>
                  <a:lnTo>
                    <a:pt x="396" y="1667"/>
                  </a:lnTo>
                  <a:lnTo>
                    <a:pt x="388" y="1664"/>
                  </a:lnTo>
                  <a:lnTo>
                    <a:pt x="380" y="1660"/>
                  </a:lnTo>
                  <a:lnTo>
                    <a:pt x="373" y="1656"/>
                  </a:lnTo>
                  <a:lnTo>
                    <a:pt x="365" y="1654"/>
                  </a:lnTo>
                  <a:lnTo>
                    <a:pt x="358" y="1650"/>
                  </a:lnTo>
                  <a:lnTo>
                    <a:pt x="350" y="1646"/>
                  </a:lnTo>
                  <a:lnTo>
                    <a:pt x="340" y="1641"/>
                  </a:lnTo>
                  <a:lnTo>
                    <a:pt x="333" y="1635"/>
                  </a:lnTo>
                  <a:lnTo>
                    <a:pt x="323" y="1629"/>
                  </a:lnTo>
                  <a:lnTo>
                    <a:pt x="316" y="1626"/>
                  </a:lnTo>
                  <a:lnTo>
                    <a:pt x="306" y="1618"/>
                  </a:lnTo>
                  <a:lnTo>
                    <a:pt x="299" y="1612"/>
                  </a:lnTo>
                  <a:lnTo>
                    <a:pt x="289" y="1607"/>
                  </a:lnTo>
                  <a:lnTo>
                    <a:pt x="281" y="1601"/>
                  </a:lnTo>
                  <a:lnTo>
                    <a:pt x="272" y="1591"/>
                  </a:lnTo>
                  <a:lnTo>
                    <a:pt x="264" y="1586"/>
                  </a:lnTo>
                  <a:lnTo>
                    <a:pt x="257" y="1576"/>
                  </a:lnTo>
                  <a:lnTo>
                    <a:pt x="251" y="1570"/>
                  </a:lnTo>
                  <a:lnTo>
                    <a:pt x="243" y="1561"/>
                  </a:lnTo>
                  <a:lnTo>
                    <a:pt x="238" y="1553"/>
                  </a:lnTo>
                  <a:lnTo>
                    <a:pt x="230" y="1544"/>
                  </a:lnTo>
                  <a:lnTo>
                    <a:pt x="226" y="1536"/>
                  </a:lnTo>
                  <a:lnTo>
                    <a:pt x="78" y="599"/>
                  </a:lnTo>
                  <a:lnTo>
                    <a:pt x="0" y="80"/>
                  </a:lnTo>
                  <a:lnTo>
                    <a:pt x="0" y="78"/>
                  </a:lnTo>
                  <a:lnTo>
                    <a:pt x="0" y="75"/>
                  </a:lnTo>
                  <a:lnTo>
                    <a:pt x="2" y="67"/>
                  </a:lnTo>
                  <a:lnTo>
                    <a:pt x="4" y="61"/>
                  </a:lnTo>
                  <a:lnTo>
                    <a:pt x="6" y="52"/>
                  </a:lnTo>
                  <a:lnTo>
                    <a:pt x="10" y="42"/>
                  </a:lnTo>
                  <a:lnTo>
                    <a:pt x="13" y="35"/>
                  </a:lnTo>
                  <a:lnTo>
                    <a:pt x="17" y="25"/>
                  </a:lnTo>
                  <a:lnTo>
                    <a:pt x="21" y="18"/>
                  </a:lnTo>
                  <a:lnTo>
                    <a:pt x="25" y="10"/>
                  </a:lnTo>
                  <a:lnTo>
                    <a:pt x="29" y="4"/>
                  </a:lnTo>
                  <a:lnTo>
                    <a:pt x="32" y="2"/>
                  </a:lnTo>
                  <a:lnTo>
                    <a:pt x="36" y="0"/>
                  </a:lnTo>
                  <a:lnTo>
                    <a:pt x="40" y="2"/>
                  </a:lnTo>
                  <a:lnTo>
                    <a:pt x="42" y="6"/>
                  </a:lnTo>
                  <a:lnTo>
                    <a:pt x="44" y="10"/>
                  </a:lnTo>
                  <a:lnTo>
                    <a:pt x="46" y="14"/>
                  </a:lnTo>
                  <a:lnTo>
                    <a:pt x="48" y="19"/>
                  </a:lnTo>
                  <a:close/>
                </a:path>
              </a:pathLst>
            </a:custGeom>
            <a:solidFill>
              <a:srgbClr val="BF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 name="Freeform 20"/>
            <p:cNvSpPr>
              <a:spLocks/>
            </p:cNvSpPr>
            <p:nvPr/>
          </p:nvSpPr>
          <p:spPr bwMode="auto">
            <a:xfrm>
              <a:off x="3369" y="1532"/>
              <a:ext cx="503" cy="1018"/>
            </a:xfrm>
            <a:custGeom>
              <a:avLst/>
              <a:gdLst>
                <a:gd name="T0" fmla="*/ 1 w 1006"/>
                <a:gd name="T1" fmla="*/ 0 h 2038"/>
                <a:gd name="T2" fmla="*/ 1 w 1006"/>
                <a:gd name="T3" fmla="*/ 0 h 2038"/>
                <a:gd name="T4" fmla="*/ 1 w 1006"/>
                <a:gd name="T5" fmla="*/ 0 h 2038"/>
                <a:gd name="T6" fmla="*/ 1 w 1006"/>
                <a:gd name="T7" fmla="*/ 0 h 2038"/>
                <a:gd name="T8" fmla="*/ 1 w 1006"/>
                <a:gd name="T9" fmla="*/ 0 h 2038"/>
                <a:gd name="T10" fmla="*/ 1 w 1006"/>
                <a:gd name="T11" fmla="*/ 0 h 2038"/>
                <a:gd name="T12" fmla="*/ 1 w 1006"/>
                <a:gd name="T13" fmla="*/ 0 h 2038"/>
                <a:gd name="T14" fmla="*/ 1 w 1006"/>
                <a:gd name="T15" fmla="*/ 0 h 2038"/>
                <a:gd name="T16" fmla="*/ 1 w 1006"/>
                <a:gd name="T17" fmla="*/ 0 h 2038"/>
                <a:gd name="T18" fmla="*/ 1 w 1006"/>
                <a:gd name="T19" fmla="*/ 0 h 2038"/>
                <a:gd name="T20" fmla="*/ 1 w 1006"/>
                <a:gd name="T21" fmla="*/ 0 h 2038"/>
                <a:gd name="T22" fmla="*/ 1 w 1006"/>
                <a:gd name="T23" fmla="*/ 0 h 2038"/>
                <a:gd name="T24" fmla="*/ 1 w 1006"/>
                <a:gd name="T25" fmla="*/ 0 h 2038"/>
                <a:gd name="T26" fmla="*/ 1 w 1006"/>
                <a:gd name="T27" fmla="*/ 0 h 2038"/>
                <a:gd name="T28" fmla="*/ 1 w 1006"/>
                <a:gd name="T29" fmla="*/ 0 h 2038"/>
                <a:gd name="T30" fmla="*/ 1 w 1006"/>
                <a:gd name="T31" fmla="*/ 0 h 2038"/>
                <a:gd name="T32" fmla="*/ 1 w 1006"/>
                <a:gd name="T33" fmla="*/ 0 h 2038"/>
                <a:gd name="T34" fmla="*/ 1 w 1006"/>
                <a:gd name="T35" fmla="*/ 0 h 2038"/>
                <a:gd name="T36" fmla="*/ 1 w 1006"/>
                <a:gd name="T37" fmla="*/ 0 h 2038"/>
                <a:gd name="T38" fmla="*/ 1 w 1006"/>
                <a:gd name="T39" fmla="*/ 0 h 2038"/>
                <a:gd name="T40" fmla="*/ 1 w 1006"/>
                <a:gd name="T41" fmla="*/ 0 h 2038"/>
                <a:gd name="T42" fmla="*/ 1 w 1006"/>
                <a:gd name="T43" fmla="*/ 0 h 2038"/>
                <a:gd name="T44" fmla="*/ 1 w 1006"/>
                <a:gd name="T45" fmla="*/ 0 h 2038"/>
                <a:gd name="T46" fmla="*/ 1 w 1006"/>
                <a:gd name="T47" fmla="*/ 0 h 2038"/>
                <a:gd name="T48" fmla="*/ 1 w 1006"/>
                <a:gd name="T49" fmla="*/ 0 h 2038"/>
                <a:gd name="T50" fmla="*/ 1 w 1006"/>
                <a:gd name="T51" fmla="*/ 0 h 2038"/>
                <a:gd name="T52" fmla="*/ 1 w 1006"/>
                <a:gd name="T53" fmla="*/ 0 h 2038"/>
                <a:gd name="T54" fmla="*/ 1 w 1006"/>
                <a:gd name="T55" fmla="*/ 0 h 2038"/>
                <a:gd name="T56" fmla="*/ 1 w 1006"/>
                <a:gd name="T57" fmla="*/ 0 h 2038"/>
                <a:gd name="T58" fmla="*/ 1 w 1006"/>
                <a:gd name="T59" fmla="*/ 0 h 2038"/>
                <a:gd name="T60" fmla="*/ 1 w 1006"/>
                <a:gd name="T61" fmla="*/ 0 h 2038"/>
                <a:gd name="T62" fmla="*/ 1 w 1006"/>
                <a:gd name="T63" fmla="*/ 0 h 2038"/>
                <a:gd name="T64" fmla="*/ 1 w 1006"/>
                <a:gd name="T65" fmla="*/ 0 h 2038"/>
                <a:gd name="T66" fmla="*/ 1 w 1006"/>
                <a:gd name="T67" fmla="*/ 0 h 2038"/>
                <a:gd name="T68" fmla="*/ 1 w 1006"/>
                <a:gd name="T69" fmla="*/ 0 h 2038"/>
                <a:gd name="T70" fmla="*/ 1 w 1006"/>
                <a:gd name="T71" fmla="*/ 0 h 2038"/>
                <a:gd name="T72" fmla="*/ 1 w 1006"/>
                <a:gd name="T73" fmla="*/ 0 h 2038"/>
                <a:gd name="T74" fmla="*/ 1 w 1006"/>
                <a:gd name="T75" fmla="*/ 0 h 2038"/>
                <a:gd name="T76" fmla="*/ 1 w 1006"/>
                <a:gd name="T77" fmla="*/ 0 h 2038"/>
                <a:gd name="T78" fmla="*/ 1 w 1006"/>
                <a:gd name="T79" fmla="*/ 0 h 2038"/>
                <a:gd name="T80" fmla="*/ 1 w 1006"/>
                <a:gd name="T81" fmla="*/ 0 h 2038"/>
                <a:gd name="T82" fmla="*/ 1 w 1006"/>
                <a:gd name="T83" fmla="*/ 0 h 2038"/>
                <a:gd name="T84" fmla="*/ 1 w 1006"/>
                <a:gd name="T85" fmla="*/ 0 h 2038"/>
                <a:gd name="T86" fmla="*/ 1 w 1006"/>
                <a:gd name="T87" fmla="*/ 0 h 2038"/>
                <a:gd name="T88" fmla="*/ 1 w 1006"/>
                <a:gd name="T89" fmla="*/ 0 h 2038"/>
                <a:gd name="T90" fmla="*/ 1 w 1006"/>
                <a:gd name="T91" fmla="*/ 0 h 2038"/>
                <a:gd name="T92" fmla="*/ 1 w 1006"/>
                <a:gd name="T93" fmla="*/ 0 h 2038"/>
                <a:gd name="T94" fmla="*/ 1 w 1006"/>
                <a:gd name="T95" fmla="*/ 0 h 2038"/>
                <a:gd name="T96" fmla="*/ 1 w 1006"/>
                <a:gd name="T97" fmla="*/ 0 h 2038"/>
                <a:gd name="T98" fmla="*/ 1 w 1006"/>
                <a:gd name="T99" fmla="*/ 0 h 2038"/>
                <a:gd name="T100" fmla="*/ 1 w 1006"/>
                <a:gd name="T101" fmla="*/ 0 h 2038"/>
                <a:gd name="T102" fmla="*/ 1 w 1006"/>
                <a:gd name="T103" fmla="*/ 0 h 2038"/>
                <a:gd name="T104" fmla="*/ 1 w 1006"/>
                <a:gd name="T105" fmla="*/ 0 h 2038"/>
                <a:gd name="T106" fmla="*/ 1 w 1006"/>
                <a:gd name="T107" fmla="*/ 0 h 2038"/>
                <a:gd name="T108" fmla="*/ 1 w 1006"/>
                <a:gd name="T109" fmla="*/ 0 h 2038"/>
                <a:gd name="T110" fmla="*/ 0 w 1006"/>
                <a:gd name="T111" fmla="*/ 0 h 203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06"/>
                <a:gd name="T169" fmla="*/ 0 h 2038"/>
                <a:gd name="T170" fmla="*/ 1006 w 1006"/>
                <a:gd name="T171" fmla="*/ 2038 h 203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06" h="2038">
                  <a:moveTo>
                    <a:pt x="0" y="538"/>
                  </a:moveTo>
                  <a:lnTo>
                    <a:pt x="998" y="0"/>
                  </a:lnTo>
                  <a:lnTo>
                    <a:pt x="1006" y="363"/>
                  </a:lnTo>
                  <a:lnTo>
                    <a:pt x="1002" y="363"/>
                  </a:lnTo>
                  <a:lnTo>
                    <a:pt x="998" y="363"/>
                  </a:lnTo>
                  <a:lnTo>
                    <a:pt x="993" y="363"/>
                  </a:lnTo>
                  <a:lnTo>
                    <a:pt x="989" y="365"/>
                  </a:lnTo>
                  <a:lnTo>
                    <a:pt x="981" y="367"/>
                  </a:lnTo>
                  <a:lnTo>
                    <a:pt x="976" y="369"/>
                  </a:lnTo>
                  <a:lnTo>
                    <a:pt x="968" y="371"/>
                  </a:lnTo>
                  <a:lnTo>
                    <a:pt x="960" y="373"/>
                  </a:lnTo>
                  <a:lnTo>
                    <a:pt x="951" y="377"/>
                  </a:lnTo>
                  <a:lnTo>
                    <a:pt x="941" y="379"/>
                  </a:lnTo>
                  <a:lnTo>
                    <a:pt x="930" y="381"/>
                  </a:lnTo>
                  <a:lnTo>
                    <a:pt x="920" y="384"/>
                  </a:lnTo>
                  <a:lnTo>
                    <a:pt x="909" y="386"/>
                  </a:lnTo>
                  <a:lnTo>
                    <a:pt x="898" y="390"/>
                  </a:lnTo>
                  <a:lnTo>
                    <a:pt x="884" y="394"/>
                  </a:lnTo>
                  <a:lnTo>
                    <a:pt x="871" y="398"/>
                  </a:lnTo>
                  <a:lnTo>
                    <a:pt x="858" y="401"/>
                  </a:lnTo>
                  <a:lnTo>
                    <a:pt x="844" y="405"/>
                  </a:lnTo>
                  <a:lnTo>
                    <a:pt x="829" y="409"/>
                  </a:lnTo>
                  <a:lnTo>
                    <a:pt x="814" y="415"/>
                  </a:lnTo>
                  <a:lnTo>
                    <a:pt x="799" y="419"/>
                  </a:lnTo>
                  <a:lnTo>
                    <a:pt x="785" y="424"/>
                  </a:lnTo>
                  <a:lnTo>
                    <a:pt x="768" y="430"/>
                  </a:lnTo>
                  <a:lnTo>
                    <a:pt x="753" y="434"/>
                  </a:lnTo>
                  <a:lnTo>
                    <a:pt x="736" y="441"/>
                  </a:lnTo>
                  <a:lnTo>
                    <a:pt x="721" y="447"/>
                  </a:lnTo>
                  <a:lnTo>
                    <a:pt x="704" y="451"/>
                  </a:lnTo>
                  <a:lnTo>
                    <a:pt x="687" y="457"/>
                  </a:lnTo>
                  <a:lnTo>
                    <a:pt x="669" y="464"/>
                  </a:lnTo>
                  <a:lnTo>
                    <a:pt x="654" y="472"/>
                  </a:lnTo>
                  <a:lnTo>
                    <a:pt x="635" y="477"/>
                  </a:lnTo>
                  <a:lnTo>
                    <a:pt x="618" y="483"/>
                  </a:lnTo>
                  <a:lnTo>
                    <a:pt x="601" y="491"/>
                  </a:lnTo>
                  <a:lnTo>
                    <a:pt x="584" y="498"/>
                  </a:lnTo>
                  <a:lnTo>
                    <a:pt x="567" y="504"/>
                  </a:lnTo>
                  <a:lnTo>
                    <a:pt x="550" y="512"/>
                  </a:lnTo>
                  <a:lnTo>
                    <a:pt x="533" y="519"/>
                  </a:lnTo>
                  <a:lnTo>
                    <a:pt x="517" y="529"/>
                  </a:lnTo>
                  <a:lnTo>
                    <a:pt x="498" y="534"/>
                  </a:lnTo>
                  <a:lnTo>
                    <a:pt x="483" y="542"/>
                  </a:lnTo>
                  <a:lnTo>
                    <a:pt x="466" y="552"/>
                  </a:lnTo>
                  <a:lnTo>
                    <a:pt x="451" y="559"/>
                  </a:lnTo>
                  <a:lnTo>
                    <a:pt x="436" y="569"/>
                  </a:lnTo>
                  <a:lnTo>
                    <a:pt x="419" y="578"/>
                  </a:lnTo>
                  <a:lnTo>
                    <a:pt x="405" y="586"/>
                  </a:lnTo>
                  <a:lnTo>
                    <a:pt x="390" y="595"/>
                  </a:lnTo>
                  <a:lnTo>
                    <a:pt x="375" y="605"/>
                  </a:lnTo>
                  <a:lnTo>
                    <a:pt x="361" y="614"/>
                  </a:lnTo>
                  <a:lnTo>
                    <a:pt x="348" y="622"/>
                  </a:lnTo>
                  <a:lnTo>
                    <a:pt x="335" y="631"/>
                  </a:lnTo>
                  <a:lnTo>
                    <a:pt x="322" y="641"/>
                  </a:lnTo>
                  <a:lnTo>
                    <a:pt x="310" y="650"/>
                  </a:lnTo>
                  <a:lnTo>
                    <a:pt x="299" y="660"/>
                  </a:lnTo>
                  <a:lnTo>
                    <a:pt x="289" y="671"/>
                  </a:lnTo>
                  <a:lnTo>
                    <a:pt x="278" y="681"/>
                  </a:lnTo>
                  <a:lnTo>
                    <a:pt x="270" y="692"/>
                  </a:lnTo>
                  <a:lnTo>
                    <a:pt x="259" y="702"/>
                  </a:lnTo>
                  <a:lnTo>
                    <a:pt x="253" y="713"/>
                  </a:lnTo>
                  <a:lnTo>
                    <a:pt x="244" y="723"/>
                  </a:lnTo>
                  <a:lnTo>
                    <a:pt x="238" y="734"/>
                  </a:lnTo>
                  <a:lnTo>
                    <a:pt x="232" y="745"/>
                  </a:lnTo>
                  <a:lnTo>
                    <a:pt x="228" y="757"/>
                  </a:lnTo>
                  <a:lnTo>
                    <a:pt x="225" y="759"/>
                  </a:lnTo>
                  <a:lnTo>
                    <a:pt x="221" y="764"/>
                  </a:lnTo>
                  <a:lnTo>
                    <a:pt x="217" y="768"/>
                  </a:lnTo>
                  <a:lnTo>
                    <a:pt x="215" y="776"/>
                  </a:lnTo>
                  <a:lnTo>
                    <a:pt x="213" y="778"/>
                  </a:lnTo>
                  <a:lnTo>
                    <a:pt x="213" y="782"/>
                  </a:lnTo>
                  <a:lnTo>
                    <a:pt x="211" y="787"/>
                  </a:lnTo>
                  <a:lnTo>
                    <a:pt x="211" y="793"/>
                  </a:lnTo>
                  <a:lnTo>
                    <a:pt x="209" y="799"/>
                  </a:lnTo>
                  <a:lnTo>
                    <a:pt x="209" y="804"/>
                  </a:lnTo>
                  <a:lnTo>
                    <a:pt x="207" y="810"/>
                  </a:lnTo>
                  <a:lnTo>
                    <a:pt x="207" y="820"/>
                  </a:lnTo>
                  <a:lnTo>
                    <a:pt x="206" y="827"/>
                  </a:lnTo>
                  <a:lnTo>
                    <a:pt x="206" y="837"/>
                  </a:lnTo>
                  <a:lnTo>
                    <a:pt x="206" y="841"/>
                  </a:lnTo>
                  <a:lnTo>
                    <a:pt x="206" y="844"/>
                  </a:lnTo>
                  <a:lnTo>
                    <a:pt x="206" y="850"/>
                  </a:lnTo>
                  <a:lnTo>
                    <a:pt x="206" y="858"/>
                  </a:lnTo>
                  <a:lnTo>
                    <a:pt x="204" y="861"/>
                  </a:lnTo>
                  <a:lnTo>
                    <a:pt x="204" y="867"/>
                  </a:lnTo>
                  <a:lnTo>
                    <a:pt x="204" y="873"/>
                  </a:lnTo>
                  <a:lnTo>
                    <a:pt x="204" y="880"/>
                  </a:lnTo>
                  <a:lnTo>
                    <a:pt x="204" y="886"/>
                  </a:lnTo>
                  <a:lnTo>
                    <a:pt x="204" y="894"/>
                  </a:lnTo>
                  <a:lnTo>
                    <a:pt x="204" y="901"/>
                  </a:lnTo>
                  <a:lnTo>
                    <a:pt x="204" y="909"/>
                  </a:lnTo>
                  <a:lnTo>
                    <a:pt x="204" y="915"/>
                  </a:lnTo>
                  <a:lnTo>
                    <a:pt x="204" y="924"/>
                  </a:lnTo>
                  <a:lnTo>
                    <a:pt x="204" y="930"/>
                  </a:lnTo>
                  <a:lnTo>
                    <a:pt x="204" y="939"/>
                  </a:lnTo>
                  <a:lnTo>
                    <a:pt x="204" y="949"/>
                  </a:lnTo>
                  <a:lnTo>
                    <a:pt x="206" y="956"/>
                  </a:lnTo>
                  <a:lnTo>
                    <a:pt x="206" y="966"/>
                  </a:lnTo>
                  <a:lnTo>
                    <a:pt x="207" y="975"/>
                  </a:lnTo>
                  <a:lnTo>
                    <a:pt x="207" y="985"/>
                  </a:lnTo>
                  <a:lnTo>
                    <a:pt x="207" y="994"/>
                  </a:lnTo>
                  <a:lnTo>
                    <a:pt x="207" y="1004"/>
                  </a:lnTo>
                  <a:lnTo>
                    <a:pt x="207" y="1015"/>
                  </a:lnTo>
                  <a:lnTo>
                    <a:pt x="207" y="1025"/>
                  </a:lnTo>
                  <a:lnTo>
                    <a:pt x="209" y="1036"/>
                  </a:lnTo>
                  <a:lnTo>
                    <a:pt x="209" y="1046"/>
                  </a:lnTo>
                  <a:lnTo>
                    <a:pt x="211" y="1059"/>
                  </a:lnTo>
                  <a:lnTo>
                    <a:pt x="211" y="1069"/>
                  </a:lnTo>
                  <a:lnTo>
                    <a:pt x="211" y="1080"/>
                  </a:lnTo>
                  <a:lnTo>
                    <a:pt x="213" y="1091"/>
                  </a:lnTo>
                  <a:lnTo>
                    <a:pt x="213" y="1105"/>
                  </a:lnTo>
                  <a:lnTo>
                    <a:pt x="213" y="1116"/>
                  </a:lnTo>
                  <a:lnTo>
                    <a:pt x="215" y="1128"/>
                  </a:lnTo>
                  <a:lnTo>
                    <a:pt x="215" y="1141"/>
                  </a:lnTo>
                  <a:lnTo>
                    <a:pt x="217" y="1152"/>
                  </a:lnTo>
                  <a:lnTo>
                    <a:pt x="217" y="1166"/>
                  </a:lnTo>
                  <a:lnTo>
                    <a:pt x="221" y="1177"/>
                  </a:lnTo>
                  <a:lnTo>
                    <a:pt x="221" y="1188"/>
                  </a:lnTo>
                  <a:lnTo>
                    <a:pt x="223" y="1202"/>
                  </a:lnTo>
                  <a:lnTo>
                    <a:pt x="223" y="1213"/>
                  </a:lnTo>
                  <a:lnTo>
                    <a:pt x="225" y="1226"/>
                  </a:lnTo>
                  <a:lnTo>
                    <a:pt x="225" y="1238"/>
                  </a:lnTo>
                  <a:lnTo>
                    <a:pt x="226" y="1251"/>
                  </a:lnTo>
                  <a:lnTo>
                    <a:pt x="226" y="1262"/>
                  </a:lnTo>
                  <a:lnTo>
                    <a:pt x="228" y="1276"/>
                  </a:lnTo>
                  <a:lnTo>
                    <a:pt x="228" y="1287"/>
                  </a:lnTo>
                  <a:lnTo>
                    <a:pt x="230" y="1300"/>
                  </a:lnTo>
                  <a:lnTo>
                    <a:pt x="232" y="1312"/>
                  </a:lnTo>
                  <a:lnTo>
                    <a:pt x="234" y="1323"/>
                  </a:lnTo>
                  <a:lnTo>
                    <a:pt x="234" y="1335"/>
                  </a:lnTo>
                  <a:lnTo>
                    <a:pt x="236" y="1348"/>
                  </a:lnTo>
                  <a:lnTo>
                    <a:pt x="236" y="1359"/>
                  </a:lnTo>
                  <a:lnTo>
                    <a:pt x="238" y="1369"/>
                  </a:lnTo>
                  <a:lnTo>
                    <a:pt x="238" y="1380"/>
                  </a:lnTo>
                  <a:lnTo>
                    <a:pt x="240" y="1392"/>
                  </a:lnTo>
                  <a:lnTo>
                    <a:pt x="240" y="1403"/>
                  </a:lnTo>
                  <a:lnTo>
                    <a:pt x="242" y="1413"/>
                  </a:lnTo>
                  <a:lnTo>
                    <a:pt x="242" y="1422"/>
                  </a:lnTo>
                  <a:lnTo>
                    <a:pt x="244" y="1434"/>
                  </a:lnTo>
                  <a:lnTo>
                    <a:pt x="244" y="1443"/>
                  </a:lnTo>
                  <a:lnTo>
                    <a:pt x="247" y="1453"/>
                  </a:lnTo>
                  <a:lnTo>
                    <a:pt x="247" y="1462"/>
                  </a:lnTo>
                  <a:lnTo>
                    <a:pt x="249" y="1472"/>
                  </a:lnTo>
                  <a:lnTo>
                    <a:pt x="249" y="1479"/>
                  </a:lnTo>
                  <a:lnTo>
                    <a:pt x="251" y="1489"/>
                  </a:lnTo>
                  <a:lnTo>
                    <a:pt x="251" y="1496"/>
                  </a:lnTo>
                  <a:lnTo>
                    <a:pt x="253" y="1506"/>
                  </a:lnTo>
                  <a:lnTo>
                    <a:pt x="253" y="1513"/>
                  </a:lnTo>
                  <a:lnTo>
                    <a:pt x="253" y="1519"/>
                  </a:lnTo>
                  <a:lnTo>
                    <a:pt x="253" y="1525"/>
                  </a:lnTo>
                  <a:lnTo>
                    <a:pt x="255" y="1532"/>
                  </a:lnTo>
                  <a:lnTo>
                    <a:pt x="255" y="1538"/>
                  </a:lnTo>
                  <a:lnTo>
                    <a:pt x="255" y="1544"/>
                  </a:lnTo>
                  <a:lnTo>
                    <a:pt x="257" y="1548"/>
                  </a:lnTo>
                  <a:lnTo>
                    <a:pt x="257" y="1553"/>
                  </a:lnTo>
                  <a:lnTo>
                    <a:pt x="259" y="1561"/>
                  </a:lnTo>
                  <a:lnTo>
                    <a:pt x="259" y="1567"/>
                  </a:lnTo>
                  <a:lnTo>
                    <a:pt x="259" y="1568"/>
                  </a:lnTo>
                  <a:lnTo>
                    <a:pt x="261" y="1570"/>
                  </a:lnTo>
                  <a:lnTo>
                    <a:pt x="314" y="1937"/>
                  </a:lnTo>
                  <a:lnTo>
                    <a:pt x="160" y="2038"/>
                  </a:lnTo>
                  <a:lnTo>
                    <a:pt x="158" y="2034"/>
                  </a:lnTo>
                  <a:lnTo>
                    <a:pt x="158" y="2028"/>
                  </a:lnTo>
                  <a:lnTo>
                    <a:pt x="156" y="2025"/>
                  </a:lnTo>
                  <a:lnTo>
                    <a:pt x="156" y="2019"/>
                  </a:lnTo>
                  <a:lnTo>
                    <a:pt x="154" y="2013"/>
                  </a:lnTo>
                  <a:lnTo>
                    <a:pt x="154" y="2008"/>
                  </a:lnTo>
                  <a:lnTo>
                    <a:pt x="152" y="1998"/>
                  </a:lnTo>
                  <a:lnTo>
                    <a:pt x="150" y="1990"/>
                  </a:lnTo>
                  <a:lnTo>
                    <a:pt x="149" y="1981"/>
                  </a:lnTo>
                  <a:lnTo>
                    <a:pt x="149" y="1973"/>
                  </a:lnTo>
                  <a:lnTo>
                    <a:pt x="147" y="1960"/>
                  </a:lnTo>
                  <a:lnTo>
                    <a:pt x="145" y="1951"/>
                  </a:lnTo>
                  <a:lnTo>
                    <a:pt x="143" y="1937"/>
                  </a:lnTo>
                  <a:lnTo>
                    <a:pt x="141" y="1926"/>
                  </a:lnTo>
                  <a:lnTo>
                    <a:pt x="139" y="1913"/>
                  </a:lnTo>
                  <a:lnTo>
                    <a:pt x="137" y="1897"/>
                  </a:lnTo>
                  <a:lnTo>
                    <a:pt x="133" y="1884"/>
                  </a:lnTo>
                  <a:lnTo>
                    <a:pt x="131" y="1869"/>
                  </a:lnTo>
                  <a:lnTo>
                    <a:pt x="128" y="1852"/>
                  </a:lnTo>
                  <a:lnTo>
                    <a:pt x="126" y="1835"/>
                  </a:lnTo>
                  <a:lnTo>
                    <a:pt x="124" y="1819"/>
                  </a:lnTo>
                  <a:lnTo>
                    <a:pt x="122" y="1802"/>
                  </a:lnTo>
                  <a:lnTo>
                    <a:pt x="118" y="1783"/>
                  </a:lnTo>
                  <a:lnTo>
                    <a:pt x="116" y="1764"/>
                  </a:lnTo>
                  <a:lnTo>
                    <a:pt x="112" y="1745"/>
                  </a:lnTo>
                  <a:lnTo>
                    <a:pt x="111" y="1726"/>
                  </a:lnTo>
                  <a:lnTo>
                    <a:pt x="109" y="1707"/>
                  </a:lnTo>
                  <a:lnTo>
                    <a:pt x="105" y="1686"/>
                  </a:lnTo>
                  <a:lnTo>
                    <a:pt x="101" y="1665"/>
                  </a:lnTo>
                  <a:lnTo>
                    <a:pt x="99" y="1646"/>
                  </a:lnTo>
                  <a:lnTo>
                    <a:pt x="95" y="1624"/>
                  </a:lnTo>
                  <a:lnTo>
                    <a:pt x="93" y="1603"/>
                  </a:lnTo>
                  <a:lnTo>
                    <a:pt x="90" y="1580"/>
                  </a:lnTo>
                  <a:lnTo>
                    <a:pt x="88" y="1557"/>
                  </a:lnTo>
                  <a:lnTo>
                    <a:pt x="84" y="1534"/>
                  </a:lnTo>
                  <a:lnTo>
                    <a:pt x="80" y="1511"/>
                  </a:lnTo>
                  <a:lnTo>
                    <a:pt x="78" y="1489"/>
                  </a:lnTo>
                  <a:lnTo>
                    <a:pt x="74" y="1464"/>
                  </a:lnTo>
                  <a:lnTo>
                    <a:pt x="72" y="1441"/>
                  </a:lnTo>
                  <a:lnTo>
                    <a:pt x="69" y="1416"/>
                  </a:lnTo>
                  <a:lnTo>
                    <a:pt x="67" y="1394"/>
                  </a:lnTo>
                  <a:lnTo>
                    <a:pt x="63" y="1369"/>
                  </a:lnTo>
                  <a:lnTo>
                    <a:pt x="59" y="1344"/>
                  </a:lnTo>
                  <a:lnTo>
                    <a:pt x="57" y="1321"/>
                  </a:lnTo>
                  <a:lnTo>
                    <a:pt x="53" y="1297"/>
                  </a:lnTo>
                  <a:lnTo>
                    <a:pt x="52" y="1272"/>
                  </a:lnTo>
                  <a:lnTo>
                    <a:pt x="50" y="1245"/>
                  </a:lnTo>
                  <a:lnTo>
                    <a:pt x="46" y="1223"/>
                  </a:lnTo>
                  <a:lnTo>
                    <a:pt x="44" y="1196"/>
                  </a:lnTo>
                  <a:lnTo>
                    <a:pt x="42" y="1173"/>
                  </a:lnTo>
                  <a:lnTo>
                    <a:pt x="38" y="1148"/>
                  </a:lnTo>
                  <a:lnTo>
                    <a:pt x="36" y="1124"/>
                  </a:lnTo>
                  <a:lnTo>
                    <a:pt x="34" y="1099"/>
                  </a:lnTo>
                  <a:lnTo>
                    <a:pt x="33" y="1074"/>
                  </a:lnTo>
                  <a:lnTo>
                    <a:pt x="29" y="1050"/>
                  </a:lnTo>
                  <a:lnTo>
                    <a:pt x="27" y="1025"/>
                  </a:lnTo>
                  <a:lnTo>
                    <a:pt x="25" y="1000"/>
                  </a:lnTo>
                  <a:lnTo>
                    <a:pt x="23" y="977"/>
                  </a:lnTo>
                  <a:lnTo>
                    <a:pt x="21" y="953"/>
                  </a:lnTo>
                  <a:lnTo>
                    <a:pt x="21" y="930"/>
                  </a:lnTo>
                  <a:lnTo>
                    <a:pt x="17" y="907"/>
                  </a:lnTo>
                  <a:lnTo>
                    <a:pt x="17" y="884"/>
                  </a:lnTo>
                  <a:lnTo>
                    <a:pt x="0" y="538"/>
                  </a:lnTo>
                  <a:close/>
                </a:path>
              </a:pathLst>
            </a:custGeom>
            <a:solidFill>
              <a:srgbClr val="FF80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 name="Freeform 21"/>
            <p:cNvSpPr>
              <a:spLocks/>
            </p:cNvSpPr>
            <p:nvPr/>
          </p:nvSpPr>
          <p:spPr bwMode="auto">
            <a:xfrm>
              <a:off x="3491" y="1902"/>
              <a:ext cx="176" cy="648"/>
            </a:xfrm>
            <a:custGeom>
              <a:avLst/>
              <a:gdLst>
                <a:gd name="T0" fmla="*/ 1 w 351"/>
                <a:gd name="T1" fmla="*/ 1 h 1296"/>
                <a:gd name="T2" fmla="*/ 1 w 351"/>
                <a:gd name="T3" fmla="*/ 1 h 1296"/>
                <a:gd name="T4" fmla="*/ 1 w 351"/>
                <a:gd name="T5" fmla="*/ 1 h 1296"/>
                <a:gd name="T6" fmla="*/ 1 w 351"/>
                <a:gd name="T7" fmla="*/ 1 h 1296"/>
                <a:gd name="T8" fmla="*/ 1 w 351"/>
                <a:gd name="T9" fmla="*/ 1 h 1296"/>
                <a:gd name="T10" fmla="*/ 1 w 351"/>
                <a:gd name="T11" fmla="*/ 1 h 1296"/>
                <a:gd name="T12" fmla="*/ 1 w 351"/>
                <a:gd name="T13" fmla="*/ 1 h 1296"/>
                <a:gd name="T14" fmla="*/ 1 w 351"/>
                <a:gd name="T15" fmla="*/ 1 h 1296"/>
                <a:gd name="T16" fmla="*/ 1 w 351"/>
                <a:gd name="T17" fmla="*/ 1 h 1296"/>
                <a:gd name="T18" fmla="*/ 1 w 351"/>
                <a:gd name="T19" fmla="*/ 1 h 1296"/>
                <a:gd name="T20" fmla="*/ 1 w 351"/>
                <a:gd name="T21" fmla="*/ 1 h 1296"/>
                <a:gd name="T22" fmla="*/ 1 w 351"/>
                <a:gd name="T23" fmla="*/ 1 h 1296"/>
                <a:gd name="T24" fmla="*/ 1 w 351"/>
                <a:gd name="T25" fmla="*/ 1 h 1296"/>
                <a:gd name="T26" fmla="*/ 1 w 351"/>
                <a:gd name="T27" fmla="*/ 1 h 1296"/>
                <a:gd name="T28" fmla="*/ 1 w 351"/>
                <a:gd name="T29" fmla="*/ 1 h 1296"/>
                <a:gd name="T30" fmla="*/ 1 w 351"/>
                <a:gd name="T31" fmla="*/ 1 h 1296"/>
                <a:gd name="T32" fmla="*/ 1 w 351"/>
                <a:gd name="T33" fmla="*/ 1 h 1296"/>
                <a:gd name="T34" fmla="*/ 1 w 351"/>
                <a:gd name="T35" fmla="*/ 1 h 1296"/>
                <a:gd name="T36" fmla="*/ 1 w 351"/>
                <a:gd name="T37" fmla="*/ 1 h 1296"/>
                <a:gd name="T38" fmla="*/ 1 w 351"/>
                <a:gd name="T39" fmla="*/ 1 h 1296"/>
                <a:gd name="T40" fmla="*/ 1 w 351"/>
                <a:gd name="T41" fmla="*/ 1 h 1296"/>
                <a:gd name="T42" fmla="*/ 1 w 351"/>
                <a:gd name="T43" fmla="*/ 1 h 1296"/>
                <a:gd name="T44" fmla="*/ 1 w 351"/>
                <a:gd name="T45" fmla="*/ 1 h 1296"/>
                <a:gd name="T46" fmla="*/ 1 w 351"/>
                <a:gd name="T47" fmla="*/ 1 h 1296"/>
                <a:gd name="T48" fmla="*/ 1 w 351"/>
                <a:gd name="T49" fmla="*/ 1 h 1296"/>
                <a:gd name="T50" fmla="*/ 1 w 351"/>
                <a:gd name="T51" fmla="*/ 1 h 1296"/>
                <a:gd name="T52" fmla="*/ 1 w 351"/>
                <a:gd name="T53" fmla="*/ 1 h 1296"/>
                <a:gd name="T54" fmla="*/ 1 w 351"/>
                <a:gd name="T55" fmla="*/ 1 h 1296"/>
                <a:gd name="T56" fmla="*/ 1 w 351"/>
                <a:gd name="T57" fmla="*/ 1 h 1296"/>
                <a:gd name="T58" fmla="*/ 1 w 351"/>
                <a:gd name="T59" fmla="*/ 1 h 1296"/>
                <a:gd name="T60" fmla="*/ 1 w 351"/>
                <a:gd name="T61" fmla="*/ 1 h 1296"/>
                <a:gd name="T62" fmla="*/ 1 w 351"/>
                <a:gd name="T63" fmla="*/ 1 h 1296"/>
                <a:gd name="T64" fmla="*/ 1 w 351"/>
                <a:gd name="T65" fmla="*/ 1 h 1296"/>
                <a:gd name="T66" fmla="*/ 1 w 351"/>
                <a:gd name="T67" fmla="*/ 1 h 1296"/>
                <a:gd name="T68" fmla="*/ 1 w 351"/>
                <a:gd name="T69" fmla="*/ 1 h 1296"/>
                <a:gd name="T70" fmla="*/ 1 w 351"/>
                <a:gd name="T71" fmla="*/ 1 h 1296"/>
                <a:gd name="T72" fmla="*/ 1 w 351"/>
                <a:gd name="T73" fmla="*/ 1 h 1296"/>
                <a:gd name="T74" fmla="*/ 1 w 351"/>
                <a:gd name="T75" fmla="*/ 1 h 1296"/>
                <a:gd name="T76" fmla="*/ 1 w 351"/>
                <a:gd name="T77" fmla="*/ 1 h 1296"/>
                <a:gd name="T78" fmla="*/ 1 w 351"/>
                <a:gd name="T79" fmla="*/ 1 h 1296"/>
                <a:gd name="T80" fmla="*/ 1 w 351"/>
                <a:gd name="T81" fmla="*/ 1 h 1296"/>
                <a:gd name="T82" fmla="*/ 1 w 351"/>
                <a:gd name="T83" fmla="*/ 1 h 1296"/>
                <a:gd name="T84" fmla="*/ 1 w 351"/>
                <a:gd name="T85" fmla="*/ 1 h 1296"/>
                <a:gd name="T86" fmla="*/ 1 w 351"/>
                <a:gd name="T87" fmla="*/ 1 h 1296"/>
                <a:gd name="T88" fmla="*/ 0 w 351"/>
                <a:gd name="T89" fmla="*/ 1 h 1296"/>
                <a:gd name="T90" fmla="*/ 0 w 351"/>
                <a:gd name="T91" fmla="*/ 1 h 12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1"/>
                <a:gd name="T139" fmla="*/ 0 h 1296"/>
                <a:gd name="T140" fmla="*/ 351 w 351"/>
                <a:gd name="T141" fmla="*/ 1296 h 129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1" h="1296">
                  <a:moveTo>
                    <a:pt x="5" y="0"/>
                  </a:moveTo>
                  <a:lnTo>
                    <a:pt x="5" y="2"/>
                  </a:lnTo>
                  <a:lnTo>
                    <a:pt x="9" y="5"/>
                  </a:lnTo>
                  <a:lnTo>
                    <a:pt x="15" y="11"/>
                  </a:lnTo>
                  <a:lnTo>
                    <a:pt x="26" y="21"/>
                  </a:lnTo>
                  <a:lnTo>
                    <a:pt x="30" y="26"/>
                  </a:lnTo>
                  <a:lnTo>
                    <a:pt x="36" y="32"/>
                  </a:lnTo>
                  <a:lnTo>
                    <a:pt x="41" y="38"/>
                  </a:lnTo>
                  <a:lnTo>
                    <a:pt x="51" y="43"/>
                  </a:lnTo>
                  <a:lnTo>
                    <a:pt x="57" y="49"/>
                  </a:lnTo>
                  <a:lnTo>
                    <a:pt x="64" y="55"/>
                  </a:lnTo>
                  <a:lnTo>
                    <a:pt x="74" y="62"/>
                  </a:lnTo>
                  <a:lnTo>
                    <a:pt x="83" y="70"/>
                  </a:lnTo>
                  <a:lnTo>
                    <a:pt x="93" y="76"/>
                  </a:lnTo>
                  <a:lnTo>
                    <a:pt x="102" y="81"/>
                  </a:lnTo>
                  <a:lnTo>
                    <a:pt x="106" y="83"/>
                  </a:lnTo>
                  <a:lnTo>
                    <a:pt x="112" y="87"/>
                  </a:lnTo>
                  <a:lnTo>
                    <a:pt x="117" y="91"/>
                  </a:lnTo>
                  <a:lnTo>
                    <a:pt x="123" y="93"/>
                  </a:lnTo>
                  <a:lnTo>
                    <a:pt x="129" y="95"/>
                  </a:lnTo>
                  <a:lnTo>
                    <a:pt x="135" y="99"/>
                  </a:lnTo>
                  <a:lnTo>
                    <a:pt x="140" y="100"/>
                  </a:lnTo>
                  <a:lnTo>
                    <a:pt x="146" y="104"/>
                  </a:lnTo>
                  <a:lnTo>
                    <a:pt x="152" y="106"/>
                  </a:lnTo>
                  <a:lnTo>
                    <a:pt x="157" y="108"/>
                  </a:lnTo>
                  <a:lnTo>
                    <a:pt x="163" y="110"/>
                  </a:lnTo>
                  <a:lnTo>
                    <a:pt x="171" y="114"/>
                  </a:lnTo>
                  <a:lnTo>
                    <a:pt x="176" y="116"/>
                  </a:lnTo>
                  <a:lnTo>
                    <a:pt x="182" y="118"/>
                  </a:lnTo>
                  <a:lnTo>
                    <a:pt x="188" y="119"/>
                  </a:lnTo>
                  <a:lnTo>
                    <a:pt x="195" y="121"/>
                  </a:lnTo>
                  <a:lnTo>
                    <a:pt x="201" y="121"/>
                  </a:lnTo>
                  <a:lnTo>
                    <a:pt x="209" y="123"/>
                  </a:lnTo>
                  <a:lnTo>
                    <a:pt x="214" y="125"/>
                  </a:lnTo>
                  <a:lnTo>
                    <a:pt x="222" y="127"/>
                  </a:lnTo>
                  <a:lnTo>
                    <a:pt x="230" y="127"/>
                  </a:lnTo>
                  <a:lnTo>
                    <a:pt x="235" y="127"/>
                  </a:lnTo>
                  <a:lnTo>
                    <a:pt x="243" y="129"/>
                  </a:lnTo>
                  <a:lnTo>
                    <a:pt x="251" y="129"/>
                  </a:lnTo>
                  <a:lnTo>
                    <a:pt x="256" y="129"/>
                  </a:lnTo>
                  <a:lnTo>
                    <a:pt x="264" y="129"/>
                  </a:lnTo>
                  <a:lnTo>
                    <a:pt x="271" y="129"/>
                  </a:lnTo>
                  <a:lnTo>
                    <a:pt x="279" y="131"/>
                  </a:lnTo>
                  <a:lnTo>
                    <a:pt x="351" y="1290"/>
                  </a:lnTo>
                  <a:lnTo>
                    <a:pt x="349" y="1290"/>
                  </a:lnTo>
                  <a:lnTo>
                    <a:pt x="342" y="1292"/>
                  </a:lnTo>
                  <a:lnTo>
                    <a:pt x="336" y="1292"/>
                  </a:lnTo>
                  <a:lnTo>
                    <a:pt x="330" y="1292"/>
                  </a:lnTo>
                  <a:lnTo>
                    <a:pt x="325" y="1294"/>
                  </a:lnTo>
                  <a:lnTo>
                    <a:pt x="319" y="1294"/>
                  </a:lnTo>
                  <a:lnTo>
                    <a:pt x="309" y="1294"/>
                  </a:lnTo>
                  <a:lnTo>
                    <a:pt x="302" y="1296"/>
                  </a:lnTo>
                  <a:lnTo>
                    <a:pt x="292" y="1296"/>
                  </a:lnTo>
                  <a:lnTo>
                    <a:pt x="283" y="1296"/>
                  </a:lnTo>
                  <a:lnTo>
                    <a:pt x="273" y="1296"/>
                  </a:lnTo>
                  <a:lnTo>
                    <a:pt x="264" y="1296"/>
                  </a:lnTo>
                  <a:lnTo>
                    <a:pt x="254" y="1296"/>
                  </a:lnTo>
                  <a:lnTo>
                    <a:pt x="243" y="1296"/>
                  </a:lnTo>
                  <a:lnTo>
                    <a:pt x="237" y="1294"/>
                  </a:lnTo>
                  <a:lnTo>
                    <a:pt x="233" y="1294"/>
                  </a:lnTo>
                  <a:lnTo>
                    <a:pt x="228" y="1292"/>
                  </a:lnTo>
                  <a:lnTo>
                    <a:pt x="222" y="1290"/>
                  </a:lnTo>
                  <a:lnTo>
                    <a:pt x="211" y="1288"/>
                  </a:lnTo>
                  <a:lnTo>
                    <a:pt x="203" y="1286"/>
                  </a:lnTo>
                  <a:lnTo>
                    <a:pt x="192" y="1285"/>
                  </a:lnTo>
                  <a:lnTo>
                    <a:pt x="182" y="1281"/>
                  </a:lnTo>
                  <a:lnTo>
                    <a:pt x="173" y="1277"/>
                  </a:lnTo>
                  <a:lnTo>
                    <a:pt x="163" y="1275"/>
                  </a:lnTo>
                  <a:lnTo>
                    <a:pt x="154" y="1269"/>
                  </a:lnTo>
                  <a:lnTo>
                    <a:pt x="146" y="1264"/>
                  </a:lnTo>
                  <a:lnTo>
                    <a:pt x="140" y="1258"/>
                  </a:lnTo>
                  <a:lnTo>
                    <a:pt x="135" y="1252"/>
                  </a:lnTo>
                  <a:lnTo>
                    <a:pt x="127" y="1245"/>
                  </a:lnTo>
                  <a:lnTo>
                    <a:pt x="121" y="1237"/>
                  </a:lnTo>
                  <a:lnTo>
                    <a:pt x="117" y="1228"/>
                  </a:lnTo>
                  <a:lnTo>
                    <a:pt x="116" y="1218"/>
                  </a:lnTo>
                  <a:lnTo>
                    <a:pt x="114" y="1214"/>
                  </a:lnTo>
                  <a:lnTo>
                    <a:pt x="112" y="1207"/>
                  </a:lnTo>
                  <a:lnTo>
                    <a:pt x="112" y="1199"/>
                  </a:lnTo>
                  <a:lnTo>
                    <a:pt x="110" y="1193"/>
                  </a:lnTo>
                  <a:lnTo>
                    <a:pt x="110" y="1186"/>
                  </a:lnTo>
                  <a:lnTo>
                    <a:pt x="108" y="1178"/>
                  </a:lnTo>
                  <a:lnTo>
                    <a:pt x="106" y="1169"/>
                  </a:lnTo>
                  <a:lnTo>
                    <a:pt x="106" y="1157"/>
                  </a:lnTo>
                  <a:lnTo>
                    <a:pt x="104" y="1146"/>
                  </a:lnTo>
                  <a:lnTo>
                    <a:pt x="102" y="1134"/>
                  </a:lnTo>
                  <a:lnTo>
                    <a:pt x="100" y="1123"/>
                  </a:lnTo>
                  <a:lnTo>
                    <a:pt x="98" y="1110"/>
                  </a:lnTo>
                  <a:lnTo>
                    <a:pt x="97" y="1096"/>
                  </a:lnTo>
                  <a:lnTo>
                    <a:pt x="97" y="1081"/>
                  </a:lnTo>
                  <a:lnTo>
                    <a:pt x="93" y="1064"/>
                  </a:lnTo>
                  <a:lnTo>
                    <a:pt x="91" y="1049"/>
                  </a:lnTo>
                  <a:lnTo>
                    <a:pt x="89" y="1032"/>
                  </a:lnTo>
                  <a:lnTo>
                    <a:pt x="87" y="1017"/>
                  </a:lnTo>
                  <a:lnTo>
                    <a:pt x="83" y="998"/>
                  </a:lnTo>
                  <a:lnTo>
                    <a:pt x="81" y="979"/>
                  </a:lnTo>
                  <a:lnTo>
                    <a:pt x="79" y="960"/>
                  </a:lnTo>
                  <a:lnTo>
                    <a:pt x="78" y="942"/>
                  </a:lnTo>
                  <a:lnTo>
                    <a:pt x="76" y="923"/>
                  </a:lnTo>
                  <a:lnTo>
                    <a:pt x="74" y="903"/>
                  </a:lnTo>
                  <a:lnTo>
                    <a:pt x="70" y="882"/>
                  </a:lnTo>
                  <a:lnTo>
                    <a:pt x="68" y="863"/>
                  </a:lnTo>
                  <a:lnTo>
                    <a:pt x="64" y="840"/>
                  </a:lnTo>
                  <a:lnTo>
                    <a:pt x="62" y="819"/>
                  </a:lnTo>
                  <a:lnTo>
                    <a:pt x="60" y="798"/>
                  </a:lnTo>
                  <a:lnTo>
                    <a:pt x="59" y="777"/>
                  </a:lnTo>
                  <a:lnTo>
                    <a:pt x="55" y="754"/>
                  </a:lnTo>
                  <a:lnTo>
                    <a:pt x="53" y="733"/>
                  </a:lnTo>
                  <a:lnTo>
                    <a:pt x="49" y="711"/>
                  </a:lnTo>
                  <a:lnTo>
                    <a:pt x="47" y="688"/>
                  </a:lnTo>
                  <a:lnTo>
                    <a:pt x="43" y="665"/>
                  </a:lnTo>
                  <a:lnTo>
                    <a:pt x="41" y="642"/>
                  </a:lnTo>
                  <a:lnTo>
                    <a:pt x="40" y="619"/>
                  </a:lnTo>
                  <a:lnTo>
                    <a:pt x="38" y="598"/>
                  </a:lnTo>
                  <a:lnTo>
                    <a:pt x="34" y="576"/>
                  </a:lnTo>
                  <a:lnTo>
                    <a:pt x="32" y="553"/>
                  </a:lnTo>
                  <a:lnTo>
                    <a:pt x="30" y="530"/>
                  </a:lnTo>
                  <a:lnTo>
                    <a:pt x="28" y="509"/>
                  </a:lnTo>
                  <a:lnTo>
                    <a:pt x="24" y="486"/>
                  </a:lnTo>
                  <a:lnTo>
                    <a:pt x="22" y="463"/>
                  </a:lnTo>
                  <a:lnTo>
                    <a:pt x="21" y="443"/>
                  </a:lnTo>
                  <a:lnTo>
                    <a:pt x="19" y="422"/>
                  </a:lnTo>
                  <a:lnTo>
                    <a:pt x="17" y="401"/>
                  </a:lnTo>
                  <a:lnTo>
                    <a:pt x="15" y="380"/>
                  </a:lnTo>
                  <a:lnTo>
                    <a:pt x="13" y="359"/>
                  </a:lnTo>
                  <a:lnTo>
                    <a:pt x="11" y="338"/>
                  </a:lnTo>
                  <a:lnTo>
                    <a:pt x="9" y="317"/>
                  </a:lnTo>
                  <a:lnTo>
                    <a:pt x="9" y="298"/>
                  </a:lnTo>
                  <a:lnTo>
                    <a:pt x="7" y="279"/>
                  </a:lnTo>
                  <a:lnTo>
                    <a:pt x="5" y="262"/>
                  </a:lnTo>
                  <a:lnTo>
                    <a:pt x="3" y="243"/>
                  </a:lnTo>
                  <a:lnTo>
                    <a:pt x="3" y="226"/>
                  </a:lnTo>
                  <a:lnTo>
                    <a:pt x="1" y="209"/>
                  </a:lnTo>
                  <a:lnTo>
                    <a:pt x="1" y="194"/>
                  </a:lnTo>
                  <a:lnTo>
                    <a:pt x="0" y="176"/>
                  </a:lnTo>
                  <a:lnTo>
                    <a:pt x="0" y="163"/>
                  </a:lnTo>
                  <a:lnTo>
                    <a:pt x="0" y="148"/>
                  </a:lnTo>
                  <a:lnTo>
                    <a:pt x="0" y="135"/>
                  </a:lnTo>
                  <a:lnTo>
                    <a:pt x="5" y="0"/>
                  </a:lnTo>
                  <a:close/>
                </a:path>
              </a:pathLst>
            </a:custGeom>
            <a:solidFill>
              <a:srgbClr val="997D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 name="Freeform 22"/>
            <p:cNvSpPr>
              <a:spLocks/>
            </p:cNvSpPr>
            <p:nvPr/>
          </p:nvSpPr>
          <p:spPr bwMode="auto">
            <a:xfrm>
              <a:off x="3620" y="1794"/>
              <a:ext cx="532" cy="710"/>
            </a:xfrm>
            <a:custGeom>
              <a:avLst/>
              <a:gdLst>
                <a:gd name="T0" fmla="*/ 0 w 1065"/>
                <a:gd name="T1" fmla="*/ 1 h 1420"/>
                <a:gd name="T2" fmla="*/ 0 w 1065"/>
                <a:gd name="T3" fmla="*/ 1 h 1420"/>
                <a:gd name="T4" fmla="*/ 0 w 1065"/>
                <a:gd name="T5" fmla="*/ 1 h 1420"/>
                <a:gd name="T6" fmla="*/ 0 w 1065"/>
                <a:gd name="T7" fmla="*/ 1 h 1420"/>
                <a:gd name="T8" fmla="*/ 0 w 1065"/>
                <a:gd name="T9" fmla="*/ 1 h 1420"/>
                <a:gd name="T10" fmla="*/ 0 w 1065"/>
                <a:gd name="T11" fmla="*/ 1 h 1420"/>
                <a:gd name="T12" fmla="*/ 0 w 1065"/>
                <a:gd name="T13" fmla="*/ 1 h 1420"/>
                <a:gd name="T14" fmla="*/ 0 w 1065"/>
                <a:gd name="T15" fmla="*/ 1 h 1420"/>
                <a:gd name="T16" fmla="*/ 0 w 1065"/>
                <a:gd name="T17" fmla="*/ 1 h 1420"/>
                <a:gd name="T18" fmla="*/ 0 w 1065"/>
                <a:gd name="T19" fmla="*/ 1 h 1420"/>
                <a:gd name="T20" fmla="*/ 0 w 1065"/>
                <a:gd name="T21" fmla="*/ 1 h 1420"/>
                <a:gd name="T22" fmla="*/ 0 w 1065"/>
                <a:gd name="T23" fmla="*/ 1 h 1420"/>
                <a:gd name="T24" fmla="*/ 0 w 1065"/>
                <a:gd name="T25" fmla="*/ 1 h 1420"/>
                <a:gd name="T26" fmla="*/ 0 w 1065"/>
                <a:gd name="T27" fmla="*/ 1 h 1420"/>
                <a:gd name="T28" fmla="*/ 0 w 1065"/>
                <a:gd name="T29" fmla="*/ 1 h 1420"/>
                <a:gd name="T30" fmla="*/ 0 w 1065"/>
                <a:gd name="T31" fmla="*/ 1 h 1420"/>
                <a:gd name="T32" fmla="*/ 0 w 1065"/>
                <a:gd name="T33" fmla="*/ 1 h 1420"/>
                <a:gd name="T34" fmla="*/ 0 w 1065"/>
                <a:gd name="T35" fmla="*/ 1 h 1420"/>
                <a:gd name="T36" fmla="*/ 0 w 1065"/>
                <a:gd name="T37" fmla="*/ 1 h 1420"/>
                <a:gd name="T38" fmla="*/ 0 w 1065"/>
                <a:gd name="T39" fmla="*/ 1 h 1420"/>
                <a:gd name="T40" fmla="*/ 0 w 1065"/>
                <a:gd name="T41" fmla="*/ 1 h 1420"/>
                <a:gd name="T42" fmla="*/ 0 w 1065"/>
                <a:gd name="T43" fmla="*/ 1 h 1420"/>
                <a:gd name="T44" fmla="*/ 0 w 1065"/>
                <a:gd name="T45" fmla="*/ 1 h 1420"/>
                <a:gd name="T46" fmla="*/ 0 w 1065"/>
                <a:gd name="T47" fmla="*/ 1 h 1420"/>
                <a:gd name="T48" fmla="*/ 0 w 1065"/>
                <a:gd name="T49" fmla="*/ 1 h 1420"/>
                <a:gd name="T50" fmla="*/ 0 w 1065"/>
                <a:gd name="T51" fmla="*/ 1 h 1420"/>
                <a:gd name="T52" fmla="*/ 0 w 1065"/>
                <a:gd name="T53" fmla="*/ 1 h 1420"/>
                <a:gd name="T54" fmla="*/ 0 w 1065"/>
                <a:gd name="T55" fmla="*/ 1 h 1420"/>
                <a:gd name="T56" fmla="*/ 0 w 1065"/>
                <a:gd name="T57" fmla="*/ 1 h 1420"/>
                <a:gd name="T58" fmla="*/ 0 w 1065"/>
                <a:gd name="T59" fmla="*/ 1 h 1420"/>
                <a:gd name="T60" fmla="*/ 0 w 1065"/>
                <a:gd name="T61" fmla="*/ 1 h 1420"/>
                <a:gd name="T62" fmla="*/ 0 w 1065"/>
                <a:gd name="T63" fmla="*/ 1 h 1420"/>
                <a:gd name="T64" fmla="*/ 0 w 1065"/>
                <a:gd name="T65" fmla="*/ 1 h 1420"/>
                <a:gd name="T66" fmla="*/ 0 w 1065"/>
                <a:gd name="T67" fmla="*/ 1 h 1420"/>
                <a:gd name="T68" fmla="*/ 0 w 1065"/>
                <a:gd name="T69" fmla="*/ 1 h 1420"/>
                <a:gd name="T70" fmla="*/ 0 w 1065"/>
                <a:gd name="T71" fmla="*/ 1 h 1420"/>
                <a:gd name="T72" fmla="*/ 0 w 1065"/>
                <a:gd name="T73" fmla="*/ 1 h 1420"/>
                <a:gd name="T74" fmla="*/ 0 w 1065"/>
                <a:gd name="T75" fmla="*/ 1 h 1420"/>
                <a:gd name="T76" fmla="*/ 0 w 1065"/>
                <a:gd name="T77" fmla="*/ 1 h 1420"/>
                <a:gd name="T78" fmla="*/ 0 w 1065"/>
                <a:gd name="T79" fmla="*/ 1 h 1420"/>
                <a:gd name="T80" fmla="*/ 0 w 1065"/>
                <a:gd name="T81" fmla="*/ 1 h 1420"/>
                <a:gd name="T82" fmla="*/ 0 w 1065"/>
                <a:gd name="T83" fmla="*/ 1 h 1420"/>
                <a:gd name="T84" fmla="*/ 0 w 1065"/>
                <a:gd name="T85" fmla="*/ 1 h 1420"/>
                <a:gd name="T86" fmla="*/ 0 w 1065"/>
                <a:gd name="T87" fmla="*/ 1 h 1420"/>
                <a:gd name="T88" fmla="*/ 0 w 1065"/>
                <a:gd name="T89" fmla="*/ 1 h 1420"/>
                <a:gd name="T90" fmla="*/ 0 w 1065"/>
                <a:gd name="T91" fmla="*/ 1 h 1420"/>
                <a:gd name="T92" fmla="*/ 0 w 1065"/>
                <a:gd name="T93" fmla="*/ 1 h 1420"/>
                <a:gd name="T94" fmla="*/ 0 w 1065"/>
                <a:gd name="T95" fmla="*/ 1 h 1420"/>
                <a:gd name="T96" fmla="*/ 0 w 1065"/>
                <a:gd name="T97" fmla="*/ 1 h 1420"/>
                <a:gd name="T98" fmla="*/ 0 w 1065"/>
                <a:gd name="T99" fmla="*/ 1 h 1420"/>
                <a:gd name="T100" fmla="*/ 0 w 1065"/>
                <a:gd name="T101" fmla="*/ 1 h 1420"/>
                <a:gd name="T102" fmla="*/ 0 w 1065"/>
                <a:gd name="T103" fmla="*/ 1 h 1420"/>
                <a:gd name="T104" fmla="*/ 0 w 1065"/>
                <a:gd name="T105" fmla="*/ 1 h 1420"/>
                <a:gd name="T106" fmla="*/ 0 w 1065"/>
                <a:gd name="T107" fmla="*/ 1 h 1420"/>
                <a:gd name="T108" fmla="*/ 0 w 1065"/>
                <a:gd name="T109" fmla="*/ 1 h 1420"/>
                <a:gd name="T110" fmla="*/ 0 w 1065"/>
                <a:gd name="T111" fmla="*/ 1 h 1420"/>
                <a:gd name="T112" fmla="*/ 0 w 1065"/>
                <a:gd name="T113" fmla="*/ 1 h 1420"/>
                <a:gd name="T114" fmla="*/ 0 w 1065"/>
                <a:gd name="T115" fmla="*/ 1 h 1420"/>
                <a:gd name="T116" fmla="*/ 0 w 1065"/>
                <a:gd name="T117" fmla="*/ 1 h 1420"/>
                <a:gd name="T118" fmla="*/ 0 w 1065"/>
                <a:gd name="T119" fmla="*/ 1 h 1420"/>
                <a:gd name="T120" fmla="*/ 0 w 1065"/>
                <a:gd name="T121" fmla="*/ 1 h 1420"/>
                <a:gd name="T122" fmla="*/ 0 w 1065"/>
                <a:gd name="T123" fmla="*/ 1 h 1420"/>
                <a:gd name="T124" fmla="*/ 0 w 1065"/>
                <a:gd name="T125" fmla="*/ 1 h 14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65"/>
                <a:gd name="T190" fmla="*/ 0 h 1420"/>
                <a:gd name="T191" fmla="*/ 1065 w 1065"/>
                <a:gd name="T192" fmla="*/ 1420 h 14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65" h="1420">
                  <a:moveTo>
                    <a:pt x="1027" y="1055"/>
                  </a:moveTo>
                  <a:lnTo>
                    <a:pt x="1025" y="1055"/>
                  </a:lnTo>
                  <a:lnTo>
                    <a:pt x="1019" y="1057"/>
                  </a:lnTo>
                  <a:lnTo>
                    <a:pt x="1015" y="1057"/>
                  </a:lnTo>
                  <a:lnTo>
                    <a:pt x="1012" y="1059"/>
                  </a:lnTo>
                  <a:lnTo>
                    <a:pt x="1008" y="1062"/>
                  </a:lnTo>
                  <a:lnTo>
                    <a:pt x="1002" y="1064"/>
                  </a:lnTo>
                  <a:lnTo>
                    <a:pt x="995" y="1068"/>
                  </a:lnTo>
                  <a:lnTo>
                    <a:pt x="989" y="1070"/>
                  </a:lnTo>
                  <a:lnTo>
                    <a:pt x="981" y="1074"/>
                  </a:lnTo>
                  <a:lnTo>
                    <a:pt x="974" y="1080"/>
                  </a:lnTo>
                  <a:lnTo>
                    <a:pt x="964" y="1082"/>
                  </a:lnTo>
                  <a:lnTo>
                    <a:pt x="956" y="1087"/>
                  </a:lnTo>
                  <a:lnTo>
                    <a:pt x="945" y="1091"/>
                  </a:lnTo>
                  <a:lnTo>
                    <a:pt x="937" y="1099"/>
                  </a:lnTo>
                  <a:lnTo>
                    <a:pt x="924" y="1102"/>
                  </a:lnTo>
                  <a:lnTo>
                    <a:pt x="913" y="1106"/>
                  </a:lnTo>
                  <a:lnTo>
                    <a:pt x="901" y="1112"/>
                  </a:lnTo>
                  <a:lnTo>
                    <a:pt x="890" y="1120"/>
                  </a:lnTo>
                  <a:lnTo>
                    <a:pt x="877" y="1125"/>
                  </a:lnTo>
                  <a:lnTo>
                    <a:pt x="863" y="1131"/>
                  </a:lnTo>
                  <a:lnTo>
                    <a:pt x="850" y="1139"/>
                  </a:lnTo>
                  <a:lnTo>
                    <a:pt x="837" y="1144"/>
                  </a:lnTo>
                  <a:lnTo>
                    <a:pt x="822" y="1150"/>
                  </a:lnTo>
                  <a:lnTo>
                    <a:pt x="806" y="1156"/>
                  </a:lnTo>
                  <a:lnTo>
                    <a:pt x="791" y="1163"/>
                  </a:lnTo>
                  <a:lnTo>
                    <a:pt x="778" y="1171"/>
                  </a:lnTo>
                  <a:lnTo>
                    <a:pt x="761" y="1178"/>
                  </a:lnTo>
                  <a:lnTo>
                    <a:pt x="744" y="1186"/>
                  </a:lnTo>
                  <a:lnTo>
                    <a:pt x="728" y="1194"/>
                  </a:lnTo>
                  <a:lnTo>
                    <a:pt x="713" y="1201"/>
                  </a:lnTo>
                  <a:lnTo>
                    <a:pt x="694" y="1209"/>
                  </a:lnTo>
                  <a:lnTo>
                    <a:pt x="677" y="1216"/>
                  </a:lnTo>
                  <a:lnTo>
                    <a:pt x="658" y="1222"/>
                  </a:lnTo>
                  <a:lnTo>
                    <a:pt x="643" y="1232"/>
                  </a:lnTo>
                  <a:lnTo>
                    <a:pt x="624" y="1237"/>
                  </a:lnTo>
                  <a:lnTo>
                    <a:pt x="605" y="1245"/>
                  </a:lnTo>
                  <a:lnTo>
                    <a:pt x="588" y="1253"/>
                  </a:lnTo>
                  <a:lnTo>
                    <a:pt x="569" y="1262"/>
                  </a:lnTo>
                  <a:lnTo>
                    <a:pt x="552" y="1270"/>
                  </a:lnTo>
                  <a:lnTo>
                    <a:pt x="533" y="1277"/>
                  </a:lnTo>
                  <a:lnTo>
                    <a:pt x="514" y="1283"/>
                  </a:lnTo>
                  <a:lnTo>
                    <a:pt x="494" y="1292"/>
                  </a:lnTo>
                  <a:lnTo>
                    <a:pt x="475" y="1298"/>
                  </a:lnTo>
                  <a:lnTo>
                    <a:pt x="456" y="1306"/>
                  </a:lnTo>
                  <a:lnTo>
                    <a:pt x="437" y="1315"/>
                  </a:lnTo>
                  <a:lnTo>
                    <a:pt x="420" y="1323"/>
                  </a:lnTo>
                  <a:lnTo>
                    <a:pt x="399" y="1329"/>
                  </a:lnTo>
                  <a:lnTo>
                    <a:pt x="380" y="1336"/>
                  </a:lnTo>
                  <a:lnTo>
                    <a:pt x="361" y="1342"/>
                  </a:lnTo>
                  <a:lnTo>
                    <a:pt x="342" y="1350"/>
                  </a:lnTo>
                  <a:lnTo>
                    <a:pt x="325" y="1357"/>
                  </a:lnTo>
                  <a:lnTo>
                    <a:pt x="306" y="1363"/>
                  </a:lnTo>
                  <a:lnTo>
                    <a:pt x="287" y="1370"/>
                  </a:lnTo>
                  <a:lnTo>
                    <a:pt x="268" y="1376"/>
                  </a:lnTo>
                  <a:lnTo>
                    <a:pt x="249" y="1382"/>
                  </a:lnTo>
                  <a:lnTo>
                    <a:pt x="230" y="1388"/>
                  </a:lnTo>
                  <a:lnTo>
                    <a:pt x="213" y="1393"/>
                  </a:lnTo>
                  <a:lnTo>
                    <a:pt x="196" y="1401"/>
                  </a:lnTo>
                  <a:lnTo>
                    <a:pt x="177" y="1405"/>
                  </a:lnTo>
                  <a:lnTo>
                    <a:pt x="160" y="1410"/>
                  </a:lnTo>
                  <a:lnTo>
                    <a:pt x="143" y="1416"/>
                  </a:lnTo>
                  <a:lnTo>
                    <a:pt x="128" y="1420"/>
                  </a:lnTo>
                  <a:lnTo>
                    <a:pt x="126" y="1418"/>
                  </a:lnTo>
                  <a:lnTo>
                    <a:pt x="124" y="1416"/>
                  </a:lnTo>
                  <a:lnTo>
                    <a:pt x="122" y="1412"/>
                  </a:lnTo>
                  <a:lnTo>
                    <a:pt x="120" y="1408"/>
                  </a:lnTo>
                  <a:lnTo>
                    <a:pt x="118" y="1401"/>
                  </a:lnTo>
                  <a:lnTo>
                    <a:pt x="118" y="1391"/>
                  </a:lnTo>
                  <a:lnTo>
                    <a:pt x="116" y="1382"/>
                  </a:lnTo>
                  <a:lnTo>
                    <a:pt x="116" y="1372"/>
                  </a:lnTo>
                  <a:lnTo>
                    <a:pt x="112" y="1359"/>
                  </a:lnTo>
                  <a:lnTo>
                    <a:pt x="110" y="1346"/>
                  </a:lnTo>
                  <a:lnTo>
                    <a:pt x="109" y="1330"/>
                  </a:lnTo>
                  <a:lnTo>
                    <a:pt x="107" y="1315"/>
                  </a:lnTo>
                  <a:lnTo>
                    <a:pt x="105" y="1298"/>
                  </a:lnTo>
                  <a:lnTo>
                    <a:pt x="103" y="1281"/>
                  </a:lnTo>
                  <a:lnTo>
                    <a:pt x="101" y="1262"/>
                  </a:lnTo>
                  <a:lnTo>
                    <a:pt x="99" y="1243"/>
                  </a:lnTo>
                  <a:lnTo>
                    <a:pt x="95" y="1220"/>
                  </a:lnTo>
                  <a:lnTo>
                    <a:pt x="93" y="1199"/>
                  </a:lnTo>
                  <a:lnTo>
                    <a:pt x="90" y="1177"/>
                  </a:lnTo>
                  <a:lnTo>
                    <a:pt x="88" y="1156"/>
                  </a:lnTo>
                  <a:lnTo>
                    <a:pt x="86" y="1131"/>
                  </a:lnTo>
                  <a:lnTo>
                    <a:pt x="84" y="1108"/>
                  </a:lnTo>
                  <a:lnTo>
                    <a:pt x="80" y="1083"/>
                  </a:lnTo>
                  <a:lnTo>
                    <a:pt x="78" y="1061"/>
                  </a:lnTo>
                  <a:lnTo>
                    <a:pt x="74" y="1034"/>
                  </a:lnTo>
                  <a:lnTo>
                    <a:pt x="72" y="1009"/>
                  </a:lnTo>
                  <a:lnTo>
                    <a:pt x="69" y="983"/>
                  </a:lnTo>
                  <a:lnTo>
                    <a:pt x="67" y="956"/>
                  </a:lnTo>
                  <a:lnTo>
                    <a:pt x="65" y="929"/>
                  </a:lnTo>
                  <a:lnTo>
                    <a:pt x="61" y="905"/>
                  </a:lnTo>
                  <a:lnTo>
                    <a:pt x="59" y="878"/>
                  </a:lnTo>
                  <a:lnTo>
                    <a:pt x="57" y="852"/>
                  </a:lnTo>
                  <a:lnTo>
                    <a:pt x="53" y="825"/>
                  </a:lnTo>
                  <a:lnTo>
                    <a:pt x="50" y="798"/>
                  </a:lnTo>
                  <a:lnTo>
                    <a:pt x="48" y="772"/>
                  </a:lnTo>
                  <a:lnTo>
                    <a:pt x="44" y="745"/>
                  </a:lnTo>
                  <a:lnTo>
                    <a:pt x="42" y="717"/>
                  </a:lnTo>
                  <a:lnTo>
                    <a:pt x="40" y="692"/>
                  </a:lnTo>
                  <a:lnTo>
                    <a:pt x="36" y="665"/>
                  </a:lnTo>
                  <a:lnTo>
                    <a:pt x="34" y="641"/>
                  </a:lnTo>
                  <a:lnTo>
                    <a:pt x="31" y="616"/>
                  </a:lnTo>
                  <a:lnTo>
                    <a:pt x="29" y="591"/>
                  </a:lnTo>
                  <a:lnTo>
                    <a:pt x="27" y="566"/>
                  </a:lnTo>
                  <a:lnTo>
                    <a:pt x="25" y="544"/>
                  </a:lnTo>
                  <a:lnTo>
                    <a:pt x="23" y="521"/>
                  </a:lnTo>
                  <a:lnTo>
                    <a:pt x="21" y="500"/>
                  </a:lnTo>
                  <a:lnTo>
                    <a:pt x="19" y="477"/>
                  </a:lnTo>
                  <a:lnTo>
                    <a:pt x="17" y="458"/>
                  </a:lnTo>
                  <a:lnTo>
                    <a:pt x="15" y="437"/>
                  </a:lnTo>
                  <a:lnTo>
                    <a:pt x="13" y="420"/>
                  </a:lnTo>
                  <a:lnTo>
                    <a:pt x="10" y="401"/>
                  </a:lnTo>
                  <a:lnTo>
                    <a:pt x="10" y="384"/>
                  </a:lnTo>
                  <a:lnTo>
                    <a:pt x="8" y="367"/>
                  </a:lnTo>
                  <a:lnTo>
                    <a:pt x="6" y="354"/>
                  </a:lnTo>
                  <a:lnTo>
                    <a:pt x="4" y="340"/>
                  </a:lnTo>
                  <a:lnTo>
                    <a:pt x="4" y="327"/>
                  </a:lnTo>
                  <a:lnTo>
                    <a:pt x="2" y="316"/>
                  </a:lnTo>
                  <a:lnTo>
                    <a:pt x="2" y="306"/>
                  </a:lnTo>
                  <a:lnTo>
                    <a:pt x="0" y="296"/>
                  </a:lnTo>
                  <a:lnTo>
                    <a:pt x="0" y="291"/>
                  </a:lnTo>
                  <a:lnTo>
                    <a:pt x="0" y="285"/>
                  </a:lnTo>
                  <a:lnTo>
                    <a:pt x="0" y="281"/>
                  </a:lnTo>
                  <a:lnTo>
                    <a:pt x="0" y="279"/>
                  </a:lnTo>
                  <a:lnTo>
                    <a:pt x="2" y="277"/>
                  </a:lnTo>
                  <a:lnTo>
                    <a:pt x="8" y="276"/>
                  </a:lnTo>
                  <a:lnTo>
                    <a:pt x="12" y="274"/>
                  </a:lnTo>
                  <a:lnTo>
                    <a:pt x="17" y="272"/>
                  </a:lnTo>
                  <a:lnTo>
                    <a:pt x="23" y="270"/>
                  </a:lnTo>
                  <a:lnTo>
                    <a:pt x="32" y="268"/>
                  </a:lnTo>
                  <a:lnTo>
                    <a:pt x="40" y="264"/>
                  </a:lnTo>
                  <a:lnTo>
                    <a:pt x="50" y="260"/>
                  </a:lnTo>
                  <a:lnTo>
                    <a:pt x="59" y="258"/>
                  </a:lnTo>
                  <a:lnTo>
                    <a:pt x="71" y="255"/>
                  </a:lnTo>
                  <a:lnTo>
                    <a:pt x="82" y="251"/>
                  </a:lnTo>
                  <a:lnTo>
                    <a:pt x="93" y="249"/>
                  </a:lnTo>
                  <a:lnTo>
                    <a:pt x="107" y="245"/>
                  </a:lnTo>
                  <a:lnTo>
                    <a:pt x="120" y="239"/>
                  </a:lnTo>
                  <a:lnTo>
                    <a:pt x="133" y="236"/>
                  </a:lnTo>
                  <a:lnTo>
                    <a:pt x="150" y="230"/>
                  </a:lnTo>
                  <a:lnTo>
                    <a:pt x="164" y="226"/>
                  </a:lnTo>
                  <a:lnTo>
                    <a:pt x="181" y="222"/>
                  </a:lnTo>
                  <a:lnTo>
                    <a:pt x="198" y="215"/>
                  </a:lnTo>
                  <a:lnTo>
                    <a:pt x="215" y="211"/>
                  </a:lnTo>
                  <a:lnTo>
                    <a:pt x="232" y="205"/>
                  </a:lnTo>
                  <a:lnTo>
                    <a:pt x="251" y="201"/>
                  </a:lnTo>
                  <a:lnTo>
                    <a:pt x="268" y="194"/>
                  </a:lnTo>
                  <a:lnTo>
                    <a:pt x="287" y="188"/>
                  </a:lnTo>
                  <a:lnTo>
                    <a:pt x="306" y="182"/>
                  </a:lnTo>
                  <a:lnTo>
                    <a:pt x="327" y="179"/>
                  </a:lnTo>
                  <a:lnTo>
                    <a:pt x="346" y="171"/>
                  </a:lnTo>
                  <a:lnTo>
                    <a:pt x="367" y="165"/>
                  </a:lnTo>
                  <a:lnTo>
                    <a:pt x="388" y="160"/>
                  </a:lnTo>
                  <a:lnTo>
                    <a:pt x="411" y="156"/>
                  </a:lnTo>
                  <a:lnTo>
                    <a:pt x="432" y="148"/>
                  </a:lnTo>
                  <a:lnTo>
                    <a:pt x="453" y="143"/>
                  </a:lnTo>
                  <a:lnTo>
                    <a:pt x="474" y="135"/>
                  </a:lnTo>
                  <a:lnTo>
                    <a:pt x="496" y="129"/>
                  </a:lnTo>
                  <a:lnTo>
                    <a:pt x="517" y="124"/>
                  </a:lnTo>
                  <a:lnTo>
                    <a:pt x="540" y="118"/>
                  </a:lnTo>
                  <a:lnTo>
                    <a:pt x="561" y="112"/>
                  </a:lnTo>
                  <a:lnTo>
                    <a:pt x="584" y="105"/>
                  </a:lnTo>
                  <a:lnTo>
                    <a:pt x="607" y="99"/>
                  </a:lnTo>
                  <a:lnTo>
                    <a:pt x="628" y="93"/>
                  </a:lnTo>
                  <a:lnTo>
                    <a:pt x="650" y="87"/>
                  </a:lnTo>
                  <a:lnTo>
                    <a:pt x="673" y="82"/>
                  </a:lnTo>
                  <a:lnTo>
                    <a:pt x="694" y="76"/>
                  </a:lnTo>
                  <a:lnTo>
                    <a:pt x="717" y="70"/>
                  </a:lnTo>
                  <a:lnTo>
                    <a:pt x="738" y="65"/>
                  </a:lnTo>
                  <a:lnTo>
                    <a:pt x="761" y="61"/>
                  </a:lnTo>
                  <a:lnTo>
                    <a:pt x="782" y="55"/>
                  </a:lnTo>
                  <a:lnTo>
                    <a:pt x="802" y="49"/>
                  </a:lnTo>
                  <a:lnTo>
                    <a:pt x="823" y="46"/>
                  </a:lnTo>
                  <a:lnTo>
                    <a:pt x="846" y="40"/>
                  </a:lnTo>
                  <a:lnTo>
                    <a:pt x="865" y="34"/>
                  </a:lnTo>
                  <a:lnTo>
                    <a:pt x="884" y="30"/>
                  </a:lnTo>
                  <a:lnTo>
                    <a:pt x="905" y="27"/>
                  </a:lnTo>
                  <a:lnTo>
                    <a:pt x="924" y="23"/>
                  </a:lnTo>
                  <a:lnTo>
                    <a:pt x="943" y="19"/>
                  </a:lnTo>
                  <a:lnTo>
                    <a:pt x="962" y="15"/>
                  </a:lnTo>
                  <a:lnTo>
                    <a:pt x="981" y="11"/>
                  </a:lnTo>
                  <a:lnTo>
                    <a:pt x="998" y="9"/>
                  </a:lnTo>
                  <a:lnTo>
                    <a:pt x="1015" y="6"/>
                  </a:lnTo>
                  <a:lnTo>
                    <a:pt x="1033" y="4"/>
                  </a:lnTo>
                  <a:lnTo>
                    <a:pt x="1048" y="0"/>
                  </a:lnTo>
                  <a:lnTo>
                    <a:pt x="1065" y="0"/>
                  </a:lnTo>
                  <a:lnTo>
                    <a:pt x="1027" y="1055"/>
                  </a:lnTo>
                  <a:close/>
                </a:path>
              </a:pathLst>
            </a:custGeom>
            <a:solidFill>
              <a:srgbClr val="BDA3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 name="Freeform 23"/>
            <p:cNvSpPr>
              <a:spLocks/>
            </p:cNvSpPr>
            <p:nvPr/>
          </p:nvSpPr>
          <p:spPr bwMode="auto">
            <a:xfrm>
              <a:off x="3774" y="2004"/>
              <a:ext cx="234" cy="195"/>
            </a:xfrm>
            <a:custGeom>
              <a:avLst/>
              <a:gdLst>
                <a:gd name="T0" fmla="*/ 0 w 468"/>
                <a:gd name="T1" fmla="*/ 1 h 390"/>
                <a:gd name="T2" fmla="*/ 1 w 468"/>
                <a:gd name="T3" fmla="*/ 0 h 390"/>
                <a:gd name="T4" fmla="*/ 1 w 468"/>
                <a:gd name="T5" fmla="*/ 1 h 390"/>
                <a:gd name="T6" fmla="*/ 1 w 468"/>
                <a:gd name="T7" fmla="*/ 1 h 390"/>
                <a:gd name="T8" fmla="*/ 0 w 468"/>
                <a:gd name="T9" fmla="*/ 1 h 390"/>
                <a:gd name="T10" fmla="*/ 0 w 468"/>
                <a:gd name="T11" fmla="*/ 1 h 390"/>
                <a:gd name="T12" fmla="*/ 0 w 468"/>
                <a:gd name="T13" fmla="*/ 1 h 390"/>
                <a:gd name="T14" fmla="*/ 0 60000 65536"/>
                <a:gd name="T15" fmla="*/ 0 60000 65536"/>
                <a:gd name="T16" fmla="*/ 0 60000 65536"/>
                <a:gd name="T17" fmla="*/ 0 60000 65536"/>
                <a:gd name="T18" fmla="*/ 0 60000 65536"/>
                <a:gd name="T19" fmla="*/ 0 60000 65536"/>
                <a:gd name="T20" fmla="*/ 0 60000 65536"/>
                <a:gd name="T21" fmla="*/ 0 w 468"/>
                <a:gd name="T22" fmla="*/ 0 h 390"/>
                <a:gd name="T23" fmla="*/ 468 w 468"/>
                <a:gd name="T24" fmla="*/ 390 h 3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8" h="390">
                  <a:moveTo>
                    <a:pt x="0" y="141"/>
                  </a:moveTo>
                  <a:lnTo>
                    <a:pt x="456" y="0"/>
                  </a:lnTo>
                  <a:lnTo>
                    <a:pt x="468" y="249"/>
                  </a:lnTo>
                  <a:lnTo>
                    <a:pt x="4" y="390"/>
                  </a:lnTo>
                  <a:lnTo>
                    <a:pt x="0" y="198"/>
                  </a:lnTo>
                  <a:lnTo>
                    <a:pt x="0" y="141"/>
                  </a:lnTo>
                  <a:close/>
                </a:path>
              </a:pathLst>
            </a:custGeom>
            <a:solidFill>
              <a:srgbClr val="7087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 name="Freeform 24"/>
            <p:cNvSpPr>
              <a:spLocks/>
            </p:cNvSpPr>
            <p:nvPr/>
          </p:nvSpPr>
          <p:spPr bwMode="auto">
            <a:xfrm>
              <a:off x="3225" y="1720"/>
              <a:ext cx="215" cy="799"/>
            </a:xfrm>
            <a:custGeom>
              <a:avLst/>
              <a:gdLst>
                <a:gd name="T0" fmla="*/ 0 w 432"/>
                <a:gd name="T1" fmla="*/ 1 h 1598"/>
                <a:gd name="T2" fmla="*/ 0 w 432"/>
                <a:gd name="T3" fmla="*/ 1 h 1598"/>
                <a:gd name="T4" fmla="*/ 0 w 432"/>
                <a:gd name="T5" fmla="*/ 1 h 1598"/>
                <a:gd name="T6" fmla="*/ 0 w 432"/>
                <a:gd name="T7" fmla="*/ 1 h 1598"/>
                <a:gd name="T8" fmla="*/ 0 w 432"/>
                <a:gd name="T9" fmla="*/ 1 h 1598"/>
                <a:gd name="T10" fmla="*/ 0 w 432"/>
                <a:gd name="T11" fmla="*/ 1 h 1598"/>
                <a:gd name="T12" fmla="*/ 0 w 432"/>
                <a:gd name="T13" fmla="*/ 1 h 1598"/>
                <a:gd name="T14" fmla="*/ 0 w 432"/>
                <a:gd name="T15" fmla="*/ 1 h 1598"/>
                <a:gd name="T16" fmla="*/ 0 w 432"/>
                <a:gd name="T17" fmla="*/ 1 h 1598"/>
                <a:gd name="T18" fmla="*/ 0 w 432"/>
                <a:gd name="T19" fmla="*/ 1 h 1598"/>
                <a:gd name="T20" fmla="*/ 0 w 432"/>
                <a:gd name="T21" fmla="*/ 1 h 1598"/>
                <a:gd name="T22" fmla="*/ 0 w 432"/>
                <a:gd name="T23" fmla="*/ 1 h 1598"/>
                <a:gd name="T24" fmla="*/ 0 w 432"/>
                <a:gd name="T25" fmla="*/ 1 h 1598"/>
                <a:gd name="T26" fmla="*/ 0 w 432"/>
                <a:gd name="T27" fmla="*/ 1 h 1598"/>
                <a:gd name="T28" fmla="*/ 0 w 432"/>
                <a:gd name="T29" fmla="*/ 0 h 1598"/>
                <a:gd name="T30" fmla="*/ 0 w 432"/>
                <a:gd name="T31" fmla="*/ 1 h 1598"/>
                <a:gd name="T32" fmla="*/ 0 w 432"/>
                <a:gd name="T33" fmla="*/ 1 h 1598"/>
                <a:gd name="T34" fmla="*/ 0 w 432"/>
                <a:gd name="T35" fmla="*/ 1 h 1598"/>
                <a:gd name="T36" fmla="*/ 0 w 432"/>
                <a:gd name="T37" fmla="*/ 1 h 1598"/>
                <a:gd name="T38" fmla="*/ 0 w 432"/>
                <a:gd name="T39" fmla="*/ 1 h 1598"/>
                <a:gd name="T40" fmla="*/ 0 w 432"/>
                <a:gd name="T41" fmla="*/ 1 h 1598"/>
                <a:gd name="T42" fmla="*/ 0 w 432"/>
                <a:gd name="T43" fmla="*/ 1 h 1598"/>
                <a:gd name="T44" fmla="*/ 0 w 432"/>
                <a:gd name="T45" fmla="*/ 1 h 1598"/>
                <a:gd name="T46" fmla="*/ 0 w 432"/>
                <a:gd name="T47" fmla="*/ 1 h 1598"/>
                <a:gd name="T48" fmla="*/ 0 w 432"/>
                <a:gd name="T49" fmla="*/ 1 h 1598"/>
                <a:gd name="T50" fmla="*/ 0 w 432"/>
                <a:gd name="T51" fmla="*/ 1 h 1598"/>
                <a:gd name="T52" fmla="*/ 0 w 432"/>
                <a:gd name="T53" fmla="*/ 1 h 1598"/>
                <a:gd name="T54" fmla="*/ 0 w 432"/>
                <a:gd name="T55" fmla="*/ 1 h 1598"/>
                <a:gd name="T56" fmla="*/ 0 w 432"/>
                <a:gd name="T57" fmla="*/ 1 h 1598"/>
                <a:gd name="T58" fmla="*/ 0 w 432"/>
                <a:gd name="T59" fmla="*/ 1 h 1598"/>
                <a:gd name="T60" fmla="*/ 0 w 432"/>
                <a:gd name="T61" fmla="*/ 1 h 1598"/>
                <a:gd name="T62" fmla="*/ 0 w 432"/>
                <a:gd name="T63" fmla="*/ 1 h 1598"/>
                <a:gd name="T64" fmla="*/ 0 w 432"/>
                <a:gd name="T65" fmla="*/ 1 h 1598"/>
                <a:gd name="T66" fmla="*/ 0 w 432"/>
                <a:gd name="T67" fmla="*/ 1 h 1598"/>
                <a:gd name="T68" fmla="*/ 0 w 432"/>
                <a:gd name="T69" fmla="*/ 1 h 1598"/>
                <a:gd name="T70" fmla="*/ 0 w 432"/>
                <a:gd name="T71" fmla="*/ 1 h 1598"/>
                <a:gd name="T72" fmla="*/ 0 w 432"/>
                <a:gd name="T73" fmla="*/ 1 h 1598"/>
                <a:gd name="T74" fmla="*/ 0 w 432"/>
                <a:gd name="T75" fmla="*/ 1 h 1598"/>
                <a:gd name="T76" fmla="*/ 0 w 432"/>
                <a:gd name="T77" fmla="*/ 1 h 1598"/>
                <a:gd name="T78" fmla="*/ 0 w 432"/>
                <a:gd name="T79" fmla="*/ 1 h 1598"/>
                <a:gd name="T80" fmla="*/ 0 w 432"/>
                <a:gd name="T81" fmla="*/ 1 h 1598"/>
                <a:gd name="T82" fmla="*/ 0 w 432"/>
                <a:gd name="T83" fmla="*/ 1 h 1598"/>
                <a:gd name="T84" fmla="*/ 0 w 432"/>
                <a:gd name="T85" fmla="*/ 1 h 1598"/>
                <a:gd name="T86" fmla="*/ 0 w 432"/>
                <a:gd name="T87" fmla="*/ 1 h 1598"/>
                <a:gd name="T88" fmla="*/ 0 w 432"/>
                <a:gd name="T89" fmla="*/ 1 h 1598"/>
                <a:gd name="T90" fmla="*/ 0 w 432"/>
                <a:gd name="T91" fmla="*/ 1 h 1598"/>
                <a:gd name="T92" fmla="*/ 0 w 432"/>
                <a:gd name="T93" fmla="*/ 1 h 1598"/>
                <a:gd name="T94" fmla="*/ 0 w 432"/>
                <a:gd name="T95" fmla="*/ 1 h 1598"/>
                <a:gd name="T96" fmla="*/ 0 w 432"/>
                <a:gd name="T97" fmla="*/ 1 h 1598"/>
                <a:gd name="T98" fmla="*/ 0 w 432"/>
                <a:gd name="T99" fmla="*/ 1 h 1598"/>
                <a:gd name="T100" fmla="*/ 0 w 432"/>
                <a:gd name="T101" fmla="*/ 1 h 1598"/>
                <a:gd name="T102" fmla="*/ 0 w 432"/>
                <a:gd name="T103" fmla="*/ 1 h 1598"/>
                <a:gd name="T104" fmla="*/ 0 w 432"/>
                <a:gd name="T105" fmla="*/ 1 h 1598"/>
                <a:gd name="T106" fmla="*/ 0 w 432"/>
                <a:gd name="T107" fmla="*/ 1 h 1598"/>
                <a:gd name="T108" fmla="*/ 0 w 432"/>
                <a:gd name="T109" fmla="*/ 1 h 1598"/>
                <a:gd name="T110" fmla="*/ 0 w 432"/>
                <a:gd name="T111" fmla="*/ 1 h 1598"/>
                <a:gd name="T112" fmla="*/ 0 w 432"/>
                <a:gd name="T113" fmla="*/ 1 h 1598"/>
                <a:gd name="T114" fmla="*/ 0 w 432"/>
                <a:gd name="T115" fmla="*/ 1 h 1598"/>
                <a:gd name="T116" fmla="*/ 0 w 432"/>
                <a:gd name="T117" fmla="*/ 1 h 1598"/>
                <a:gd name="T118" fmla="*/ 0 w 432"/>
                <a:gd name="T119" fmla="*/ 1 h 15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2"/>
                <a:gd name="T181" fmla="*/ 0 h 1598"/>
                <a:gd name="T182" fmla="*/ 432 w 432"/>
                <a:gd name="T183" fmla="*/ 1598 h 159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2" h="1598">
                  <a:moveTo>
                    <a:pt x="432" y="1598"/>
                  </a:moveTo>
                  <a:lnTo>
                    <a:pt x="430" y="1596"/>
                  </a:lnTo>
                  <a:lnTo>
                    <a:pt x="424" y="1596"/>
                  </a:lnTo>
                  <a:lnTo>
                    <a:pt x="417" y="1596"/>
                  </a:lnTo>
                  <a:lnTo>
                    <a:pt x="409" y="1594"/>
                  </a:lnTo>
                  <a:lnTo>
                    <a:pt x="403" y="1593"/>
                  </a:lnTo>
                  <a:lnTo>
                    <a:pt x="398" y="1593"/>
                  </a:lnTo>
                  <a:lnTo>
                    <a:pt x="390" y="1589"/>
                  </a:lnTo>
                  <a:lnTo>
                    <a:pt x="384" y="1589"/>
                  </a:lnTo>
                  <a:lnTo>
                    <a:pt x="377" y="1587"/>
                  </a:lnTo>
                  <a:lnTo>
                    <a:pt x="367" y="1585"/>
                  </a:lnTo>
                  <a:lnTo>
                    <a:pt x="360" y="1583"/>
                  </a:lnTo>
                  <a:lnTo>
                    <a:pt x="354" y="1581"/>
                  </a:lnTo>
                  <a:lnTo>
                    <a:pt x="344" y="1577"/>
                  </a:lnTo>
                  <a:lnTo>
                    <a:pt x="335" y="1574"/>
                  </a:lnTo>
                  <a:lnTo>
                    <a:pt x="325" y="1570"/>
                  </a:lnTo>
                  <a:lnTo>
                    <a:pt x="318" y="1566"/>
                  </a:lnTo>
                  <a:lnTo>
                    <a:pt x="306" y="1562"/>
                  </a:lnTo>
                  <a:lnTo>
                    <a:pt x="299" y="1558"/>
                  </a:lnTo>
                  <a:lnTo>
                    <a:pt x="289" y="1553"/>
                  </a:lnTo>
                  <a:lnTo>
                    <a:pt x="280" y="1549"/>
                  </a:lnTo>
                  <a:lnTo>
                    <a:pt x="270" y="1541"/>
                  </a:lnTo>
                  <a:lnTo>
                    <a:pt x="259" y="1536"/>
                  </a:lnTo>
                  <a:lnTo>
                    <a:pt x="249" y="1530"/>
                  </a:lnTo>
                  <a:lnTo>
                    <a:pt x="242" y="1522"/>
                  </a:lnTo>
                  <a:lnTo>
                    <a:pt x="230" y="1515"/>
                  </a:lnTo>
                  <a:lnTo>
                    <a:pt x="223" y="1507"/>
                  </a:lnTo>
                  <a:lnTo>
                    <a:pt x="213" y="1498"/>
                  </a:lnTo>
                  <a:lnTo>
                    <a:pt x="204" y="1490"/>
                  </a:lnTo>
                  <a:lnTo>
                    <a:pt x="0" y="0"/>
                  </a:lnTo>
                  <a:lnTo>
                    <a:pt x="42" y="51"/>
                  </a:lnTo>
                  <a:lnTo>
                    <a:pt x="42" y="53"/>
                  </a:lnTo>
                  <a:lnTo>
                    <a:pt x="42" y="55"/>
                  </a:lnTo>
                  <a:lnTo>
                    <a:pt x="42" y="61"/>
                  </a:lnTo>
                  <a:lnTo>
                    <a:pt x="42" y="66"/>
                  </a:lnTo>
                  <a:lnTo>
                    <a:pt x="42" y="74"/>
                  </a:lnTo>
                  <a:lnTo>
                    <a:pt x="44" y="83"/>
                  </a:lnTo>
                  <a:lnTo>
                    <a:pt x="46" y="95"/>
                  </a:lnTo>
                  <a:lnTo>
                    <a:pt x="46" y="104"/>
                  </a:lnTo>
                  <a:lnTo>
                    <a:pt x="48" y="118"/>
                  </a:lnTo>
                  <a:lnTo>
                    <a:pt x="48" y="131"/>
                  </a:lnTo>
                  <a:lnTo>
                    <a:pt x="50" y="144"/>
                  </a:lnTo>
                  <a:lnTo>
                    <a:pt x="52" y="159"/>
                  </a:lnTo>
                  <a:lnTo>
                    <a:pt x="53" y="176"/>
                  </a:lnTo>
                  <a:lnTo>
                    <a:pt x="55" y="194"/>
                  </a:lnTo>
                  <a:lnTo>
                    <a:pt x="57" y="213"/>
                  </a:lnTo>
                  <a:lnTo>
                    <a:pt x="61" y="232"/>
                  </a:lnTo>
                  <a:lnTo>
                    <a:pt x="63" y="253"/>
                  </a:lnTo>
                  <a:lnTo>
                    <a:pt x="65" y="272"/>
                  </a:lnTo>
                  <a:lnTo>
                    <a:pt x="67" y="294"/>
                  </a:lnTo>
                  <a:lnTo>
                    <a:pt x="71" y="315"/>
                  </a:lnTo>
                  <a:lnTo>
                    <a:pt x="72" y="340"/>
                  </a:lnTo>
                  <a:lnTo>
                    <a:pt x="76" y="363"/>
                  </a:lnTo>
                  <a:lnTo>
                    <a:pt x="78" y="387"/>
                  </a:lnTo>
                  <a:lnTo>
                    <a:pt x="82" y="412"/>
                  </a:lnTo>
                  <a:lnTo>
                    <a:pt x="86" y="437"/>
                  </a:lnTo>
                  <a:lnTo>
                    <a:pt x="88" y="464"/>
                  </a:lnTo>
                  <a:lnTo>
                    <a:pt x="91" y="490"/>
                  </a:lnTo>
                  <a:lnTo>
                    <a:pt x="93" y="515"/>
                  </a:lnTo>
                  <a:lnTo>
                    <a:pt x="97" y="543"/>
                  </a:lnTo>
                  <a:lnTo>
                    <a:pt x="101" y="570"/>
                  </a:lnTo>
                  <a:lnTo>
                    <a:pt x="107" y="598"/>
                  </a:lnTo>
                  <a:lnTo>
                    <a:pt x="109" y="625"/>
                  </a:lnTo>
                  <a:lnTo>
                    <a:pt x="112" y="654"/>
                  </a:lnTo>
                  <a:lnTo>
                    <a:pt x="116" y="682"/>
                  </a:lnTo>
                  <a:lnTo>
                    <a:pt x="120" y="711"/>
                  </a:lnTo>
                  <a:lnTo>
                    <a:pt x="124" y="737"/>
                  </a:lnTo>
                  <a:lnTo>
                    <a:pt x="128" y="768"/>
                  </a:lnTo>
                  <a:lnTo>
                    <a:pt x="131" y="794"/>
                  </a:lnTo>
                  <a:lnTo>
                    <a:pt x="137" y="823"/>
                  </a:lnTo>
                  <a:lnTo>
                    <a:pt x="139" y="851"/>
                  </a:lnTo>
                  <a:lnTo>
                    <a:pt x="145" y="880"/>
                  </a:lnTo>
                  <a:lnTo>
                    <a:pt x="149" y="906"/>
                  </a:lnTo>
                  <a:lnTo>
                    <a:pt x="154" y="935"/>
                  </a:lnTo>
                  <a:lnTo>
                    <a:pt x="158" y="961"/>
                  </a:lnTo>
                  <a:lnTo>
                    <a:pt x="162" y="990"/>
                  </a:lnTo>
                  <a:lnTo>
                    <a:pt x="166" y="1017"/>
                  </a:lnTo>
                  <a:lnTo>
                    <a:pt x="171" y="1043"/>
                  </a:lnTo>
                  <a:lnTo>
                    <a:pt x="175" y="1070"/>
                  </a:lnTo>
                  <a:lnTo>
                    <a:pt x="181" y="1096"/>
                  </a:lnTo>
                  <a:lnTo>
                    <a:pt x="185" y="1121"/>
                  </a:lnTo>
                  <a:lnTo>
                    <a:pt x="188" y="1146"/>
                  </a:lnTo>
                  <a:lnTo>
                    <a:pt x="192" y="1171"/>
                  </a:lnTo>
                  <a:lnTo>
                    <a:pt x="200" y="1193"/>
                  </a:lnTo>
                  <a:lnTo>
                    <a:pt x="204" y="1216"/>
                  </a:lnTo>
                  <a:lnTo>
                    <a:pt x="209" y="1239"/>
                  </a:lnTo>
                  <a:lnTo>
                    <a:pt x="213" y="1260"/>
                  </a:lnTo>
                  <a:lnTo>
                    <a:pt x="219" y="1283"/>
                  </a:lnTo>
                  <a:lnTo>
                    <a:pt x="223" y="1302"/>
                  </a:lnTo>
                  <a:lnTo>
                    <a:pt x="228" y="1323"/>
                  </a:lnTo>
                  <a:lnTo>
                    <a:pt x="232" y="1340"/>
                  </a:lnTo>
                  <a:lnTo>
                    <a:pt x="238" y="1359"/>
                  </a:lnTo>
                  <a:lnTo>
                    <a:pt x="242" y="1376"/>
                  </a:lnTo>
                  <a:lnTo>
                    <a:pt x="247" y="1393"/>
                  </a:lnTo>
                  <a:lnTo>
                    <a:pt x="251" y="1397"/>
                  </a:lnTo>
                  <a:lnTo>
                    <a:pt x="253" y="1402"/>
                  </a:lnTo>
                  <a:lnTo>
                    <a:pt x="261" y="1410"/>
                  </a:lnTo>
                  <a:lnTo>
                    <a:pt x="266" y="1418"/>
                  </a:lnTo>
                  <a:lnTo>
                    <a:pt x="276" y="1429"/>
                  </a:lnTo>
                  <a:lnTo>
                    <a:pt x="280" y="1433"/>
                  </a:lnTo>
                  <a:lnTo>
                    <a:pt x="285" y="1440"/>
                  </a:lnTo>
                  <a:lnTo>
                    <a:pt x="291" y="1446"/>
                  </a:lnTo>
                  <a:lnTo>
                    <a:pt x="297" y="1452"/>
                  </a:lnTo>
                  <a:lnTo>
                    <a:pt x="303" y="1458"/>
                  </a:lnTo>
                  <a:lnTo>
                    <a:pt x="308" y="1465"/>
                  </a:lnTo>
                  <a:lnTo>
                    <a:pt x="316" y="1471"/>
                  </a:lnTo>
                  <a:lnTo>
                    <a:pt x="322" y="1478"/>
                  </a:lnTo>
                  <a:lnTo>
                    <a:pt x="327" y="1484"/>
                  </a:lnTo>
                  <a:lnTo>
                    <a:pt x="337" y="1492"/>
                  </a:lnTo>
                  <a:lnTo>
                    <a:pt x="342" y="1498"/>
                  </a:lnTo>
                  <a:lnTo>
                    <a:pt x="352" y="1505"/>
                  </a:lnTo>
                  <a:lnTo>
                    <a:pt x="360" y="1511"/>
                  </a:lnTo>
                  <a:lnTo>
                    <a:pt x="367" y="1517"/>
                  </a:lnTo>
                  <a:lnTo>
                    <a:pt x="375" y="1522"/>
                  </a:lnTo>
                  <a:lnTo>
                    <a:pt x="384" y="1530"/>
                  </a:lnTo>
                  <a:lnTo>
                    <a:pt x="392" y="1536"/>
                  </a:lnTo>
                  <a:lnTo>
                    <a:pt x="401" y="1541"/>
                  </a:lnTo>
                  <a:lnTo>
                    <a:pt x="411" y="1545"/>
                  </a:lnTo>
                  <a:lnTo>
                    <a:pt x="419" y="1553"/>
                  </a:lnTo>
                  <a:lnTo>
                    <a:pt x="432" y="1598"/>
                  </a:lnTo>
                  <a:close/>
                </a:path>
              </a:pathLst>
            </a:custGeom>
            <a:solidFill>
              <a:srgbClr val="7D4D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 name="Freeform 25"/>
            <p:cNvSpPr>
              <a:spLocks/>
            </p:cNvSpPr>
            <p:nvPr/>
          </p:nvSpPr>
          <p:spPr bwMode="auto">
            <a:xfrm>
              <a:off x="3297" y="1872"/>
              <a:ext cx="44" cy="97"/>
            </a:xfrm>
            <a:custGeom>
              <a:avLst/>
              <a:gdLst>
                <a:gd name="T0" fmla="*/ 1 w 87"/>
                <a:gd name="T1" fmla="*/ 1 h 194"/>
                <a:gd name="T2" fmla="*/ 1 w 87"/>
                <a:gd name="T3" fmla="*/ 1 h 194"/>
                <a:gd name="T4" fmla="*/ 1 w 87"/>
                <a:gd name="T5" fmla="*/ 1 h 194"/>
                <a:gd name="T6" fmla="*/ 1 w 87"/>
                <a:gd name="T7" fmla="*/ 1 h 194"/>
                <a:gd name="T8" fmla="*/ 1 w 87"/>
                <a:gd name="T9" fmla="*/ 1 h 194"/>
                <a:gd name="T10" fmla="*/ 1 w 87"/>
                <a:gd name="T11" fmla="*/ 1 h 194"/>
                <a:gd name="T12" fmla="*/ 1 w 87"/>
                <a:gd name="T13" fmla="*/ 1 h 194"/>
                <a:gd name="T14" fmla="*/ 1 w 87"/>
                <a:gd name="T15" fmla="*/ 1 h 194"/>
                <a:gd name="T16" fmla="*/ 1 w 87"/>
                <a:gd name="T17" fmla="*/ 1 h 194"/>
                <a:gd name="T18" fmla="*/ 1 w 87"/>
                <a:gd name="T19" fmla="*/ 1 h 194"/>
                <a:gd name="T20" fmla="*/ 1 w 87"/>
                <a:gd name="T21" fmla="*/ 1 h 194"/>
                <a:gd name="T22" fmla="*/ 1 w 87"/>
                <a:gd name="T23" fmla="*/ 1 h 194"/>
                <a:gd name="T24" fmla="*/ 1 w 87"/>
                <a:gd name="T25" fmla="*/ 1 h 194"/>
                <a:gd name="T26" fmla="*/ 1 w 87"/>
                <a:gd name="T27" fmla="*/ 1 h 194"/>
                <a:gd name="T28" fmla="*/ 1 w 87"/>
                <a:gd name="T29" fmla="*/ 1 h 194"/>
                <a:gd name="T30" fmla="*/ 1 w 87"/>
                <a:gd name="T31" fmla="*/ 1 h 194"/>
                <a:gd name="T32" fmla="*/ 1 w 87"/>
                <a:gd name="T33" fmla="*/ 1 h 194"/>
                <a:gd name="T34" fmla="*/ 1 w 87"/>
                <a:gd name="T35" fmla="*/ 1 h 194"/>
                <a:gd name="T36" fmla="*/ 0 w 87"/>
                <a:gd name="T37" fmla="*/ 1 h 194"/>
                <a:gd name="T38" fmla="*/ 0 w 87"/>
                <a:gd name="T39" fmla="*/ 1 h 194"/>
                <a:gd name="T40" fmla="*/ 1 w 87"/>
                <a:gd name="T41" fmla="*/ 1 h 194"/>
                <a:gd name="T42" fmla="*/ 1 w 87"/>
                <a:gd name="T43" fmla="*/ 1 h 194"/>
                <a:gd name="T44" fmla="*/ 1 w 87"/>
                <a:gd name="T45" fmla="*/ 1 h 194"/>
                <a:gd name="T46" fmla="*/ 1 w 87"/>
                <a:gd name="T47" fmla="*/ 1 h 194"/>
                <a:gd name="T48" fmla="*/ 1 w 87"/>
                <a:gd name="T49" fmla="*/ 1 h 194"/>
                <a:gd name="T50" fmla="*/ 1 w 87"/>
                <a:gd name="T51" fmla="*/ 1 h 194"/>
                <a:gd name="T52" fmla="*/ 1 w 87"/>
                <a:gd name="T53" fmla="*/ 1 h 194"/>
                <a:gd name="T54" fmla="*/ 1 w 87"/>
                <a:gd name="T55" fmla="*/ 1 h 194"/>
                <a:gd name="T56" fmla="*/ 1 w 87"/>
                <a:gd name="T57" fmla="*/ 1 h 194"/>
                <a:gd name="T58" fmla="*/ 1 w 87"/>
                <a:gd name="T59" fmla="*/ 1 h 194"/>
                <a:gd name="T60" fmla="*/ 1 w 87"/>
                <a:gd name="T61" fmla="*/ 1 h 194"/>
                <a:gd name="T62" fmla="*/ 1 w 87"/>
                <a:gd name="T63" fmla="*/ 1 h 194"/>
                <a:gd name="T64" fmla="*/ 1 w 87"/>
                <a:gd name="T65" fmla="*/ 1 h 194"/>
                <a:gd name="T66" fmla="*/ 1 w 87"/>
                <a:gd name="T67" fmla="*/ 0 h 194"/>
                <a:gd name="T68" fmla="*/ 1 w 87"/>
                <a:gd name="T69" fmla="*/ 0 h 194"/>
                <a:gd name="T70" fmla="*/ 1 w 87"/>
                <a:gd name="T71" fmla="*/ 0 h 194"/>
                <a:gd name="T72" fmla="*/ 1 w 87"/>
                <a:gd name="T73" fmla="*/ 1 h 194"/>
                <a:gd name="T74" fmla="*/ 1 w 87"/>
                <a:gd name="T75" fmla="*/ 1 h 194"/>
                <a:gd name="T76" fmla="*/ 1 w 87"/>
                <a:gd name="T77" fmla="*/ 1 h 194"/>
                <a:gd name="T78" fmla="*/ 1 w 87"/>
                <a:gd name="T79" fmla="*/ 1 h 194"/>
                <a:gd name="T80" fmla="*/ 1 w 87"/>
                <a:gd name="T81" fmla="*/ 1 h 194"/>
                <a:gd name="T82" fmla="*/ 1 w 87"/>
                <a:gd name="T83" fmla="*/ 1 h 194"/>
                <a:gd name="T84" fmla="*/ 1 w 87"/>
                <a:gd name="T85" fmla="*/ 1 h 194"/>
                <a:gd name="T86" fmla="*/ 1 w 87"/>
                <a:gd name="T87" fmla="*/ 1 h 194"/>
                <a:gd name="T88" fmla="*/ 1 w 87"/>
                <a:gd name="T89" fmla="*/ 1 h 194"/>
                <a:gd name="T90" fmla="*/ 1 w 87"/>
                <a:gd name="T91" fmla="*/ 1 h 194"/>
                <a:gd name="T92" fmla="*/ 1 w 87"/>
                <a:gd name="T93" fmla="*/ 1 h 194"/>
                <a:gd name="T94" fmla="*/ 1 w 87"/>
                <a:gd name="T95" fmla="*/ 1 h 194"/>
                <a:gd name="T96" fmla="*/ 1 w 87"/>
                <a:gd name="T97" fmla="*/ 1 h 194"/>
                <a:gd name="T98" fmla="*/ 1 w 87"/>
                <a:gd name="T99" fmla="*/ 1 h 194"/>
                <a:gd name="T100" fmla="*/ 1 w 87"/>
                <a:gd name="T101" fmla="*/ 1 h 194"/>
                <a:gd name="T102" fmla="*/ 1 w 87"/>
                <a:gd name="T103" fmla="*/ 1 h 194"/>
                <a:gd name="T104" fmla="*/ 1 w 87"/>
                <a:gd name="T105" fmla="*/ 1 h 194"/>
                <a:gd name="T106" fmla="*/ 1 w 87"/>
                <a:gd name="T107" fmla="*/ 1 h 194"/>
                <a:gd name="T108" fmla="*/ 1 w 87"/>
                <a:gd name="T109" fmla="*/ 1 h 194"/>
                <a:gd name="T110" fmla="*/ 1 w 87"/>
                <a:gd name="T111" fmla="*/ 1 h 194"/>
                <a:gd name="T112" fmla="*/ 1 w 87"/>
                <a:gd name="T113" fmla="*/ 1 h 194"/>
                <a:gd name="T114" fmla="*/ 1 w 87"/>
                <a:gd name="T115" fmla="*/ 1 h 194"/>
                <a:gd name="T116" fmla="*/ 1 w 87"/>
                <a:gd name="T117" fmla="*/ 1 h 1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7"/>
                <a:gd name="T178" fmla="*/ 0 h 194"/>
                <a:gd name="T179" fmla="*/ 87 w 87"/>
                <a:gd name="T180" fmla="*/ 194 h 1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7" h="194">
                  <a:moveTo>
                    <a:pt x="72" y="194"/>
                  </a:moveTo>
                  <a:lnTo>
                    <a:pt x="70" y="192"/>
                  </a:lnTo>
                  <a:lnTo>
                    <a:pt x="66" y="192"/>
                  </a:lnTo>
                  <a:lnTo>
                    <a:pt x="62" y="190"/>
                  </a:lnTo>
                  <a:lnTo>
                    <a:pt x="57" y="188"/>
                  </a:lnTo>
                  <a:lnTo>
                    <a:pt x="49" y="184"/>
                  </a:lnTo>
                  <a:lnTo>
                    <a:pt x="42" y="179"/>
                  </a:lnTo>
                  <a:lnTo>
                    <a:pt x="34" y="173"/>
                  </a:lnTo>
                  <a:lnTo>
                    <a:pt x="28" y="165"/>
                  </a:lnTo>
                  <a:lnTo>
                    <a:pt x="23" y="161"/>
                  </a:lnTo>
                  <a:lnTo>
                    <a:pt x="19" y="156"/>
                  </a:lnTo>
                  <a:lnTo>
                    <a:pt x="17" y="152"/>
                  </a:lnTo>
                  <a:lnTo>
                    <a:pt x="13" y="146"/>
                  </a:lnTo>
                  <a:lnTo>
                    <a:pt x="11" y="140"/>
                  </a:lnTo>
                  <a:lnTo>
                    <a:pt x="7" y="135"/>
                  </a:lnTo>
                  <a:lnTo>
                    <a:pt x="4" y="127"/>
                  </a:lnTo>
                  <a:lnTo>
                    <a:pt x="4" y="121"/>
                  </a:lnTo>
                  <a:lnTo>
                    <a:pt x="2" y="114"/>
                  </a:lnTo>
                  <a:lnTo>
                    <a:pt x="0" y="104"/>
                  </a:lnTo>
                  <a:lnTo>
                    <a:pt x="0" y="97"/>
                  </a:lnTo>
                  <a:lnTo>
                    <a:pt x="2" y="87"/>
                  </a:lnTo>
                  <a:lnTo>
                    <a:pt x="2" y="78"/>
                  </a:lnTo>
                  <a:lnTo>
                    <a:pt x="4" y="68"/>
                  </a:lnTo>
                  <a:lnTo>
                    <a:pt x="5" y="57"/>
                  </a:lnTo>
                  <a:lnTo>
                    <a:pt x="9" y="47"/>
                  </a:lnTo>
                  <a:lnTo>
                    <a:pt x="11" y="40"/>
                  </a:lnTo>
                  <a:lnTo>
                    <a:pt x="13" y="34"/>
                  </a:lnTo>
                  <a:lnTo>
                    <a:pt x="13" y="30"/>
                  </a:lnTo>
                  <a:lnTo>
                    <a:pt x="15" y="26"/>
                  </a:lnTo>
                  <a:lnTo>
                    <a:pt x="19" y="17"/>
                  </a:lnTo>
                  <a:lnTo>
                    <a:pt x="21" y="11"/>
                  </a:lnTo>
                  <a:lnTo>
                    <a:pt x="24" y="6"/>
                  </a:lnTo>
                  <a:lnTo>
                    <a:pt x="28" y="4"/>
                  </a:lnTo>
                  <a:lnTo>
                    <a:pt x="32" y="0"/>
                  </a:lnTo>
                  <a:lnTo>
                    <a:pt x="36" y="0"/>
                  </a:lnTo>
                  <a:lnTo>
                    <a:pt x="43" y="0"/>
                  </a:lnTo>
                  <a:lnTo>
                    <a:pt x="49" y="6"/>
                  </a:lnTo>
                  <a:lnTo>
                    <a:pt x="53" y="9"/>
                  </a:lnTo>
                  <a:lnTo>
                    <a:pt x="57" y="13"/>
                  </a:lnTo>
                  <a:lnTo>
                    <a:pt x="61" y="19"/>
                  </a:lnTo>
                  <a:lnTo>
                    <a:pt x="64" y="25"/>
                  </a:lnTo>
                  <a:lnTo>
                    <a:pt x="66" y="30"/>
                  </a:lnTo>
                  <a:lnTo>
                    <a:pt x="68" y="36"/>
                  </a:lnTo>
                  <a:lnTo>
                    <a:pt x="72" y="44"/>
                  </a:lnTo>
                  <a:lnTo>
                    <a:pt x="76" y="51"/>
                  </a:lnTo>
                  <a:lnTo>
                    <a:pt x="78" y="57"/>
                  </a:lnTo>
                  <a:lnTo>
                    <a:pt x="80" y="66"/>
                  </a:lnTo>
                  <a:lnTo>
                    <a:pt x="81" y="74"/>
                  </a:lnTo>
                  <a:lnTo>
                    <a:pt x="83" y="82"/>
                  </a:lnTo>
                  <a:lnTo>
                    <a:pt x="83" y="89"/>
                  </a:lnTo>
                  <a:lnTo>
                    <a:pt x="85" y="95"/>
                  </a:lnTo>
                  <a:lnTo>
                    <a:pt x="85" y="102"/>
                  </a:lnTo>
                  <a:lnTo>
                    <a:pt x="87" y="110"/>
                  </a:lnTo>
                  <a:lnTo>
                    <a:pt x="85" y="116"/>
                  </a:lnTo>
                  <a:lnTo>
                    <a:pt x="85" y="121"/>
                  </a:lnTo>
                  <a:lnTo>
                    <a:pt x="85" y="125"/>
                  </a:lnTo>
                  <a:lnTo>
                    <a:pt x="85" y="133"/>
                  </a:lnTo>
                  <a:lnTo>
                    <a:pt x="72" y="194"/>
                  </a:lnTo>
                  <a:close/>
                </a:path>
              </a:pathLst>
            </a:custGeom>
            <a:solidFill>
              <a:srgbClr val="7D4D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 name="Freeform 26"/>
            <p:cNvSpPr>
              <a:spLocks/>
            </p:cNvSpPr>
            <p:nvPr/>
          </p:nvSpPr>
          <p:spPr bwMode="auto">
            <a:xfrm>
              <a:off x="3278" y="1992"/>
              <a:ext cx="115" cy="50"/>
            </a:xfrm>
            <a:custGeom>
              <a:avLst/>
              <a:gdLst>
                <a:gd name="T0" fmla="*/ 0 w 230"/>
                <a:gd name="T1" fmla="*/ 0 h 101"/>
                <a:gd name="T2" fmla="*/ 1 w 230"/>
                <a:gd name="T3" fmla="*/ 0 h 101"/>
                <a:gd name="T4" fmla="*/ 1 w 230"/>
                <a:gd name="T5" fmla="*/ 0 h 101"/>
                <a:gd name="T6" fmla="*/ 1 w 230"/>
                <a:gd name="T7" fmla="*/ 0 h 101"/>
                <a:gd name="T8" fmla="*/ 1 w 230"/>
                <a:gd name="T9" fmla="*/ 0 h 101"/>
                <a:gd name="T10" fmla="*/ 1 w 230"/>
                <a:gd name="T11" fmla="*/ 0 h 101"/>
                <a:gd name="T12" fmla="*/ 1 w 230"/>
                <a:gd name="T13" fmla="*/ 0 h 101"/>
                <a:gd name="T14" fmla="*/ 1 w 230"/>
                <a:gd name="T15" fmla="*/ 0 h 101"/>
                <a:gd name="T16" fmla="*/ 1 w 230"/>
                <a:gd name="T17" fmla="*/ 0 h 101"/>
                <a:gd name="T18" fmla="*/ 1 w 230"/>
                <a:gd name="T19" fmla="*/ 0 h 101"/>
                <a:gd name="T20" fmla="*/ 1 w 230"/>
                <a:gd name="T21" fmla="*/ 0 h 101"/>
                <a:gd name="T22" fmla="*/ 1 w 230"/>
                <a:gd name="T23" fmla="*/ 0 h 101"/>
                <a:gd name="T24" fmla="*/ 1 w 230"/>
                <a:gd name="T25" fmla="*/ 0 h 101"/>
                <a:gd name="T26" fmla="*/ 1 w 230"/>
                <a:gd name="T27" fmla="*/ 0 h 101"/>
                <a:gd name="T28" fmla="*/ 1 w 230"/>
                <a:gd name="T29" fmla="*/ 0 h 101"/>
                <a:gd name="T30" fmla="*/ 1 w 230"/>
                <a:gd name="T31" fmla="*/ 0 h 101"/>
                <a:gd name="T32" fmla="*/ 1 w 230"/>
                <a:gd name="T33" fmla="*/ 0 h 101"/>
                <a:gd name="T34" fmla="*/ 1 w 230"/>
                <a:gd name="T35" fmla="*/ 0 h 101"/>
                <a:gd name="T36" fmla="*/ 1 w 230"/>
                <a:gd name="T37" fmla="*/ 0 h 101"/>
                <a:gd name="T38" fmla="*/ 1 w 230"/>
                <a:gd name="T39" fmla="*/ 0 h 101"/>
                <a:gd name="T40" fmla="*/ 1 w 230"/>
                <a:gd name="T41" fmla="*/ 0 h 101"/>
                <a:gd name="T42" fmla="*/ 1 w 230"/>
                <a:gd name="T43" fmla="*/ 0 h 101"/>
                <a:gd name="T44" fmla="*/ 1 w 230"/>
                <a:gd name="T45" fmla="*/ 0 h 101"/>
                <a:gd name="T46" fmla="*/ 1 w 230"/>
                <a:gd name="T47" fmla="*/ 0 h 101"/>
                <a:gd name="T48" fmla="*/ 1 w 230"/>
                <a:gd name="T49" fmla="*/ 0 h 101"/>
                <a:gd name="T50" fmla="*/ 1 w 230"/>
                <a:gd name="T51" fmla="*/ 0 h 101"/>
                <a:gd name="T52" fmla="*/ 1 w 230"/>
                <a:gd name="T53" fmla="*/ 0 h 101"/>
                <a:gd name="T54" fmla="*/ 1 w 230"/>
                <a:gd name="T55" fmla="*/ 0 h 101"/>
                <a:gd name="T56" fmla="*/ 1 w 230"/>
                <a:gd name="T57" fmla="*/ 0 h 101"/>
                <a:gd name="T58" fmla="*/ 1 w 230"/>
                <a:gd name="T59" fmla="*/ 0 h 101"/>
                <a:gd name="T60" fmla="*/ 1 w 230"/>
                <a:gd name="T61" fmla="*/ 0 h 101"/>
                <a:gd name="T62" fmla="*/ 1 w 230"/>
                <a:gd name="T63" fmla="*/ 0 h 101"/>
                <a:gd name="T64" fmla="*/ 1 w 230"/>
                <a:gd name="T65" fmla="*/ 0 h 101"/>
                <a:gd name="T66" fmla="*/ 1 w 230"/>
                <a:gd name="T67" fmla="*/ 0 h 101"/>
                <a:gd name="T68" fmla="*/ 1 w 230"/>
                <a:gd name="T69" fmla="*/ 0 h 101"/>
                <a:gd name="T70" fmla="*/ 1 w 230"/>
                <a:gd name="T71" fmla="*/ 0 h 101"/>
                <a:gd name="T72" fmla="*/ 1 w 230"/>
                <a:gd name="T73" fmla="*/ 0 h 101"/>
                <a:gd name="T74" fmla="*/ 1 w 230"/>
                <a:gd name="T75" fmla="*/ 0 h 101"/>
                <a:gd name="T76" fmla="*/ 1 w 230"/>
                <a:gd name="T77" fmla="*/ 0 h 101"/>
                <a:gd name="T78" fmla="*/ 1 w 230"/>
                <a:gd name="T79" fmla="*/ 0 h 101"/>
                <a:gd name="T80" fmla="*/ 1 w 230"/>
                <a:gd name="T81" fmla="*/ 0 h 101"/>
                <a:gd name="T82" fmla="*/ 1 w 230"/>
                <a:gd name="T83" fmla="*/ 0 h 101"/>
                <a:gd name="T84" fmla="*/ 1 w 230"/>
                <a:gd name="T85" fmla="*/ 0 h 101"/>
                <a:gd name="T86" fmla="*/ 1 w 230"/>
                <a:gd name="T87" fmla="*/ 0 h 101"/>
                <a:gd name="T88" fmla="*/ 1 w 230"/>
                <a:gd name="T89" fmla="*/ 0 h 101"/>
                <a:gd name="T90" fmla="*/ 1 w 230"/>
                <a:gd name="T91" fmla="*/ 0 h 101"/>
                <a:gd name="T92" fmla="*/ 1 w 230"/>
                <a:gd name="T93" fmla="*/ 0 h 101"/>
                <a:gd name="T94" fmla="*/ 1 w 230"/>
                <a:gd name="T95" fmla="*/ 0 h 101"/>
                <a:gd name="T96" fmla="*/ 1 w 230"/>
                <a:gd name="T97" fmla="*/ 0 h 101"/>
                <a:gd name="T98" fmla="*/ 1 w 230"/>
                <a:gd name="T99" fmla="*/ 0 h 101"/>
                <a:gd name="T100" fmla="*/ 1 w 230"/>
                <a:gd name="T101" fmla="*/ 0 h 101"/>
                <a:gd name="T102" fmla="*/ 1 w 230"/>
                <a:gd name="T103" fmla="*/ 0 h 101"/>
                <a:gd name="T104" fmla="*/ 1 w 230"/>
                <a:gd name="T105" fmla="*/ 0 h 101"/>
                <a:gd name="T106" fmla="*/ 1 w 230"/>
                <a:gd name="T107" fmla="*/ 0 h 101"/>
                <a:gd name="T108" fmla="*/ 1 w 230"/>
                <a:gd name="T109" fmla="*/ 0 h 101"/>
                <a:gd name="T110" fmla="*/ 1 w 230"/>
                <a:gd name="T111" fmla="*/ 0 h 101"/>
                <a:gd name="T112" fmla="*/ 1 w 230"/>
                <a:gd name="T113" fmla="*/ 0 h 101"/>
                <a:gd name="T114" fmla="*/ 1 w 230"/>
                <a:gd name="T115" fmla="*/ 0 h 101"/>
                <a:gd name="T116" fmla="*/ 1 w 230"/>
                <a:gd name="T117" fmla="*/ 0 h 101"/>
                <a:gd name="T118" fmla="*/ 0 w 230"/>
                <a:gd name="T119" fmla="*/ 0 h 101"/>
                <a:gd name="T120" fmla="*/ 0 w 230"/>
                <a:gd name="T121" fmla="*/ 0 h 1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0"/>
                <a:gd name="T184" fmla="*/ 0 h 101"/>
                <a:gd name="T185" fmla="*/ 230 w 230"/>
                <a:gd name="T186" fmla="*/ 101 h 10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0" h="101">
                  <a:moveTo>
                    <a:pt x="0" y="0"/>
                  </a:moveTo>
                  <a:lnTo>
                    <a:pt x="4" y="2"/>
                  </a:lnTo>
                  <a:lnTo>
                    <a:pt x="7" y="4"/>
                  </a:lnTo>
                  <a:lnTo>
                    <a:pt x="15" y="10"/>
                  </a:lnTo>
                  <a:lnTo>
                    <a:pt x="23" y="14"/>
                  </a:lnTo>
                  <a:lnTo>
                    <a:pt x="32" y="19"/>
                  </a:lnTo>
                  <a:lnTo>
                    <a:pt x="38" y="23"/>
                  </a:lnTo>
                  <a:lnTo>
                    <a:pt x="43" y="25"/>
                  </a:lnTo>
                  <a:lnTo>
                    <a:pt x="51" y="29"/>
                  </a:lnTo>
                  <a:lnTo>
                    <a:pt x="59" y="31"/>
                  </a:lnTo>
                  <a:lnTo>
                    <a:pt x="64" y="33"/>
                  </a:lnTo>
                  <a:lnTo>
                    <a:pt x="72" y="36"/>
                  </a:lnTo>
                  <a:lnTo>
                    <a:pt x="80" y="38"/>
                  </a:lnTo>
                  <a:lnTo>
                    <a:pt x="87" y="40"/>
                  </a:lnTo>
                  <a:lnTo>
                    <a:pt x="95" y="44"/>
                  </a:lnTo>
                  <a:lnTo>
                    <a:pt x="104" y="46"/>
                  </a:lnTo>
                  <a:lnTo>
                    <a:pt x="114" y="50"/>
                  </a:lnTo>
                  <a:lnTo>
                    <a:pt x="123" y="52"/>
                  </a:lnTo>
                  <a:lnTo>
                    <a:pt x="131" y="54"/>
                  </a:lnTo>
                  <a:lnTo>
                    <a:pt x="140" y="55"/>
                  </a:lnTo>
                  <a:lnTo>
                    <a:pt x="150" y="57"/>
                  </a:lnTo>
                  <a:lnTo>
                    <a:pt x="161" y="59"/>
                  </a:lnTo>
                  <a:lnTo>
                    <a:pt x="171" y="61"/>
                  </a:lnTo>
                  <a:lnTo>
                    <a:pt x="182" y="63"/>
                  </a:lnTo>
                  <a:lnTo>
                    <a:pt x="188" y="63"/>
                  </a:lnTo>
                  <a:lnTo>
                    <a:pt x="194" y="63"/>
                  </a:lnTo>
                  <a:lnTo>
                    <a:pt x="199" y="63"/>
                  </a:lnTo>
                  <a:lnTo>
                    <a:pt x="205" y="65"/>
                  </a:lnTo>
                  <a:lnTo>
                    <a:pt x="230" y="99"/>
                  </a:lnTo>
                  <a:lnTo>
                    <a:pt x="228" y="99"/>
                  </a:lnTo>
                  <a:lnTo>
                    <a:pt x="226" y="99"/>
                  </a:lnTo>
                  <a:lnTo>
                    <a:pt x="220" y="99"/>
                  </a:lnTo>
                  <a:lnTo>
                    <a:pt x="215" y="101"/>
                  </a:lnTo>
                  <a:lnTo>
                    <a:pt x="205" y="101"/>
                  </a:lnTo>
                  <a:lnTo>
                    <a:pt x="196" y="101"/>
                  </a:lnTo>
                  <a:lnTo>
                    <a:pt x="190" y="101"/>
                  </a:lnTo>
                  <a:lnTo>
                    <a:pt x="184" y="101"/>
                  </a:lnTo>
                  <a:lnTo>
                    <a:pt x="177" y="101"/>
                  </a:lnTo>
                  <a:lnTo>
                    <a:pt x="171" y="101"/>
                  </a:lnTo>
                  <a:lnTo>
                    <a:pt x="163" y="99"/>
                  </a:lnTo>
                  <a:lnTo>
                    <a:pt x="154" y="99"/>
                  </a:lnTo>
                  <a:lnTo>
                    <a:pt x="146" y="97"/>
                  </a:lnTo>
                  <a:lnTo>
                    <a:pt x="138" y="97"/>
                  </a:lnTo>
                  <a:lnTo>
                    <a:pt x="129" y="95"/>
                  </a:lnTo>
                  <a:lnTo>
                    <a:pt x="121" y="95"/>
                  </a:lnTo>
                  <a:lnTo>
                    <a:pt x="112" y="93"/>
                  </a:lnTo>
                  <a:lnTo>
                    <a:pt x="102" y="93"/>
                  </a:lnTo>
                  <a:lnTo>
                    <a:pt x="93" y="92"/>
                  </a:lnTo>
                  <a:lnTo>
                    <a:pt x="81" y="90"/>
                  </a:lnTo>
                  <a:lnTo>
                    <a:pt x="72" y="88"/>
                  </a:lnTo>
                  <a:lnTo>
                    <a:pt x="61" y="84"/>
                  </a:lnTo>
                  <a:lnTo>
                    <a:pt x="55" y="82"/>
                  </a:lnTo>
                  <a:lnTo>
                    <a:pt x="51" y="82"/>
                  </a:lnTo>
                  <a:lnTo>
                    <a:pt x="43" y="80"/>
                  </a:lnTo>
                  <a:lnTo>
                    <a:pt x="40" y="78"/>
                  </a:lnTo>
                  <a:lnTo>
                    <a:pt x="34" y="76"/>
                  </a:lnTo>
                  <a:lnTo>
                    <a:pt x="28" y="76"/>
                  </a:lnTo>
                  <a:lnTo>
                    <a:pt x="23" y="74"/>
                  </a:lnTo>
                  <a:lnTo>
                    <a:pt x="17" y="73"/>
                  </a:lnTo>
                  <a:lnTo>
                    <a:pt x="0" y="0"/>
                  </a:lnTo>
                  <a:close/>
                </a:path>
              </a:pathLst>
            </a:custGeom>
            <a:solidFill>
              <a:srgbClr val="F28A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 name="Freeform 27"/>
            <p:cNvSpPr>
              <a:spLocks/>
            </p:cNvSpPr>
            <p:nvPr/>
          </p:nvSpPr>
          <p:spPr bwMode="auto">
            <a:xfrm>
              <a:off x="3293" y="2067"/>
              <a:ext cx="112" cy="73"/>
            </a:xfrm>
            <a:custGeom>
              <a:avLst/>
              <a:gdLst>
                <a:gd name="T0" fmla="*/ 1 w 224"/>
                <a:gd name="T1" fmla="*/ 0 h 147"/>
                <a:gd name="T2" fmla="*/ 0 w 224"/>
                <a:gd name="T3" fmla="*/ 0 h 147"/>
                <a:gd name="T4" fmla="*/ 1 w 224"/>
                <a:gd name="T5" fmla="*/ 0 h 147"/>
                <a:gd name="T6" fmla="*/ 1 w 224"/>
                <a:gd name="T7" fmla="*/ 0 h 147"/>
                <a:gd name="T8" fmla="*/ 1 w 224"/>
                <a:gd name="T9" fmla="*/ 0 h 147"/>
                <a:gd name="T10" fmla="*/ 1 w 224"/>
                <a:gd name="T11" fmla="*/ 0 h 147"/>
                <a:gd name="T12" fmla="*/ 1 w 224"/>
                <a:gd name="T13" fmla="*/ 0 h 147"/>
                <a:gd name="T14" fmla="*/ 1 w 224"/>
                <a:gd name="T15" fmla="*/ 0 h 147"/>
                <a:gd name="T16" fmla="*/ 1 w 224"/>
                <a:gd name="T17" fmla="*/ 0 h 147"/>
                <a:gd name="T18" fmla="*/ 1 w 224"/>
                <a:gd name="T19" fmla="*/ 0 h 147"/>
                <a:gd name="T20" fmla="*/ 1 w 224"/>
                <a:gd name="T21" fmla="*/ 0 h 147"/>
                <a:gd name="T22" fmla="*/ 1 w 224"/>
                <a:gd name="T23" fmla="*/ 0 h 147"/>
                <a:gd name="T24" fmla="*/ 1 w 224"/>
                <a:gd name="T25" fmla="*/ 0 h 147"/>
                <a:gd name="T26" fmla="*/ 1 w 224"/>
                <a:gd name="T27" fmla="*/ 0 h 147"/>
                <a:gd name="T28" fmla="*/ 1 w 224"/>
                <a:gd name="T29" fmla="*/ 0 h 147"/>
                <a:gd name="T30" fmla="*/ 1 w 224"/>
                <a:gd name="T31" fmla="*/ 0 h 147"/>
                <a:gd name="T32" fmla="*/ 1 w 224"/>
                <a:gd name="T33" fmla="*/ 0 h 147"/>
                <a:gd name="T34" fmla="*/ 1 w 224"/>
                <a:gd name="T35" fmla="*/ 0 h 147"/>
                <a:gd name="T36" fmla="*/ 1 w 224"/>
                <a:gd name="T37" fmla="*/ 0 h 147"/>
                <a:gd name="T38" fmla="*/ 1 w 224"/>
                <a:gd name="T39" fmla="*/ 0 h 147"/>
                <a:gd name="T40" fmla="*/ 1 w 224"/>
                <a:gd name="T41" fmla="*/ 0 h 147"/>
                <a:gd name="T42" fmla="*/ 1 w 224"/>
                <a:gd name="T43" fmla="*/ 0 h 147"/>
                <a:gd name="T44" fmla="*/ 1 w 224"/>
                <a:gd name="T45" fmla="*/ 0 h 147"/>
                <a:gd name="T46" fmla="*/ 1 w 224"/>
                <a:gd name="T47" fmla="*/ 0 h 147"/>
                <a:gd name="T48" fmla="*/ 1 w 224"/>
                <a:gd name="T49" fmla="*/ 0 h 147"/>
                <a:gd name="T50" fmla="*/ 1 w 224"/>
                <a:gd name="T51" fmla="*/ 0 h 147"/>
                <a:gd name="T52" fmla="*/ 1 w 224"/>
                <a:gd name="T53" fmla="*/ 0 h 147"/>
                <a:gd name="T54" fmla="*/ 1 w 224"/>
                <a:gd name="T55" fmla="*/ 0 h 147"/>
                <a:gd name="T56" fmla="*/ 1 w 224"/>
                <a:gd name="T57" fmla="*/ 0 h 147"/>
                <a:gd name="T58" fmla="*/ 1 w 224"/>
                <a:gd name="T59" fmla="*/ 0 h 147"/>
                <a:gd name="T60" fmla="*/ 1 w 224"/>
                <a:gd name="T61" fmla="*/ 0 h 147"/>
                <a:gd name="T62" fmla="*/ 1 w 224"/>
                <a:gd name="T63" fmla="*/ 0 h 147"/>
                <a:gd name="T64" fmla="*/ 1 w 224"/>
                <a:gd name="T65" fmla="*/ 0 h 147"/>
                <a:gd name="T66" fmla="*/ 1 w 224"/>
                <a:gd name="T67" fmla="*/ 0 h 147"/>
                <a:gd name="T68" fmla="*/ 1 w 224"/>
                <a:gd name="T69" fmla="*/ 0 h 147"/>
                <a:gd name="T70" fmla="*/ 1 w 224"/>
                <a:gd name="T71" fmla="*/ 0 h 147"/>
                <a:gd name="T72" fmla="*/ 1 w 224"/>
                <a:gd name="T73" fmla="*/ 0 h 147"/>
                <a:gd name="T74" fmla="*/ 1 w 224"/>
                <a:gd name="T75" fmla="*/ 0 h 147"/>
                <a:gd name="T76" fmla="*/ 1 w 224"/>
                <a:gd name="T77" fmla="*/ 0 h 147"/>
                <a:gd name="T78" fmla="*/ 1 w 224"/>
                <a:gd name="T79" fmla="*/ 0 h 147"/>
                <a:gd name="T80" fmla="*/ 1 w 224"/>
                <a:gd name="T81" fmla="*/ 0 h 147"/>
                <a:gd name="T82" fmla="*/ 1 w 224"/>
                <a:gd name="T83" fmla="*/ 0 h 147"/>
                <a:gd name="T84" fmla="*/ 1 w 224"/>
                <a:gd name="T85" fmla="*/ 0 h 147"/>
                <a:gd name="T86" fmla="*/ 1 w 224"/>
                <a:gd name="T87" fmla="*/ 0 h 147"/>
                <a:gd name="T88" fmla="*/ 1 w 224"/>
                <a:gd name="T89" fmla="*/ 0 h 147"/>
                <a:gd name="T90" fmla="*/ 1 w 224"/>
                <a:gd name="T91" fmla="*/ 0 h 147"/>
                <a:gd name="T92" fmla="*/ 1 w 224"/>
                <a:gd name="T93" fmla="*/ 0 h 147"/>
                <a:gd name="T94" fmla="*/ 1 w 224"/>
                <a:gd name="T95" fmla="*/ 0 h 147"/>
                <a:gd name="T96" fmla="*/ 1 w 224"/>
                <a:gd name="T97" fmla="*/ 0 h 147"/>
                <a:gd name="T98" fmla="*/ 1 w 224"/>
                <a:gd name="T99" fmla="*/ 0 h 147"/>
                <a:gd name="T100" fmla="*/ 1 w 224"/>
                <a:gd name="T101" fmla="*/ 0 h 147"/>
                <a:gd name="T102" fmla="*/ 1 w 224"/>
                <a:gd name="T103" fmla="*/ 0 h 147"/>
                <a:gd name="T104" fmla="*/ 1 w 224"/>
                <a:gd name="T105" fmla="*/ 0 h 147"/>
                <a:gd name="T106" fmla="*/ 1 w 224"/>
                <a:gd name="T107" fmla="*/ 0 h 147"/>
                <a:gd name="T108" fmla="*/ 1 w 224"/>
                <a:gd name="T109" fmla="*/ 0 h 147"/>
                <a:gd name="T110" fmla="*/ 1 w 224"/>
                <a:gd name="T111" fmla="*/ 0 h 147"/>
                <a:gd name="T112" fmla="*/ 1 w 224"/>
                <a:gd name="T113" fmla="*/ 0 h 147"/>
                <a:gd name="T114" fmla="*/ 1 w 224"/>
                <a:gd name="T115" fmla="*/ 0 h 147"/>
                <a:gd name="T116" fmla="*/ 1 w 224"/>
                <a:gd name="T117" fmla="*/ 0 h 147"/>
                <a:gd name="T118" fmla="*/ 1 w 224"/>
                <a:gd name="T119" fmla="*/ 0 h 14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4"/>
                <a:gd name="T181" fmla="*/ 0 h 147"/>
                <a:gd name="T182" fmla="*/ 224 w 224"/>
                <a:gd name="T183" fmla="*/ 147 h 14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4" h="147">
                  <a:moveTo>
                    <a:pt x="8" y="75"/>
                  </a:moveTo>
                  <a:lnTo>
                    <a:pt x="0" y="0"/>
                  </a:lnTo>
                  <a:lnTo>
                    <a:pt x="4" y="4"/>
                  </a:lnTo>
                  <a:lnTo>
                    <a:pt x="6" y="8"/>
                  </a:lnTo>
                  <a:lnTo>
                    <a:pt x="13" y="14"/>
                  </a:lnTo>
                  <a:lnTo>
                    <a:pt x="21" y="18"/>
                  </a:lnTo>
                  <a:lnTo>
                    <a:pt x="29" y="27"/>
                  </a:lnTo>
                  <a:lnTo>
                    <a:pt x="34" y="29"/>
                  </a:lnTo>
                  <a:lnTo>
                    <a:pt x="40" y="33"/>
                  </a:lnTo>
                  <a:lnTo>
                    <a:pt x="46" y="37"/>
                  </a:lnTo>
                  <a:lnTo>
                    <a:pt x="51" y="42"/>
                  </a:lnTo>
                  <a:lnTo>
                    <a:pt x="57" y="44"/>
                  </a:lnTo>
                  <a:lnTo>
                    <a:pt x="65" y="50"/>
                  </a:lnTo>
                  <a:lnTo>
                    <a:pt x="72" y="54"/>
                  </a:lnTo>
                  <a:lnTo>
                    <a:pt x="80" y="59"/>
                  </a:lnTo>
                  <a:lnTo>
                    <a:pt x="88" y="61"/>
                  </a:lnTo>
                  <a:lnTo>
                    <a:pt x="95" y="67"/>
                  </a:lnTo>
                  <a:lnTo>
                    <a:pt x="105" y="71"/>
                  </a:lnTo>
                  <a:lnTo>
                    <a:pt x="114" y="77"/>
                  </a:lnTo>
                  <a:lnTo>
                    <a:pt x="124" y="80"/>
                  </a:lnTo>
                  <a:lnTo>
                    <a:pt x="133" y="84"/>
                  </a:lnTo>
                  <a:lnTo>
                    <a:pt x="143" y="88"/>
                  </a:lnTo>
                  <a:lnTo>
                    <a:pt x="154" y="92"/>
                  </a:lnTo>
                  <a:lnTo>
                    <a:pt x="160" y="94"/>
                  </a:lnTo>
                  <a:lnTo>
                    <a:pt x="164" y="96"/>
                  </a:lnTo>
                  <a:lnTo>
                    <a:pt x="169" y="96"/>
                  </a:lnTo>
                  <a:lnTo>
                    <a:pt x="177" y="97"/>
                  </a:lnTo>
                  <a:lnTo>
                    <a:pt x="183" y="99"/>
                  </a:lnTo>
                  <a:lnTo>
                    <a:pt x="188" y="101"/>
                  </a:lnTo>
                  <a:lnTo>
                    <a:pt x="194" y="103"/>
                  </a:lnTo>
                  <a:lnTo>
                    <a:pt x="200" y="105"/>
                  </a:lnTo>
                  <a:lnTo>
                    <a:pt x="224" y="147"/>
                  </a:lnTo>
                  <a:lnTo>
                    <a:pt x="223" y="145"/>
                  </a:lnTo>
                  <a:lnTo>
                    <a:pt x="221" y="145"/>
                  </a:lnTo>
                  <a:lnTo>
                    <a:pt x="217" y="143"/>
                  </a:lnTo>
                  <a:lnTo>
                    <a:pt x="211" y="143"/>
                  </a:lnTo>
                  <a:lnTo>
                    <a:pt x="204" y="141"/>
                  </a:lnTo>
                  <a:lnTo>
                    <a:pt x="196" y="139"/>
                  </a:lnTo>
                  <a:lnTo>
                    <a:pt x="190" y="137"/>
                  </a:lnTo>
                  <a:lnTo>
                    <a:pt x="185" y="135"/>
                  </a:lnTo>
                  <a:lnTo>
                    <a:pt x="179" y="134"/>
                  </a:lnTo>
                  <a:lnTo>
                    <a:pt x="175" y="134"/>
                  </a:lnTo>
                  <a:lnTo>
                    <a:pt x="167" y="130"/>
                  </a:lnTo>
                  <a:lnTo>
                    <a:pt x="160" y="128"/>
                  </a:lnTo>
                  <a:lnTo>
                    <a:pt x="154" y="126"/>
                  </a:lnTo>
                  <a:lnTo>
                    <a:pt x="147" y="124"/>
                  </a:lnTo>
                  <a:lnTo>
                    <a:pt x="139" y="122"/>
                  </a:lnTo>
                  <a:lnTo>
                    <a:pt x="131" y="120"/>
                  </a:lnTo>
                  <a:lnTo>
                    <a:pt x="122" y="116"/>
                  </a:lnTo>
                  <a:lnTo>
                    <a:pt x="114" y="115"/>
                  </a:lnTo>
                  <a:lnTo>
                    <a:pt x="105" y="111"/>
                  </a:lnTo>
                  <a:lnTo>
                    <a:pt x="95" y="107"/>
                  </a:lnTo>
                  <a:lnTo>
                    <a:pt x="88" y="105"/>
                  </a:lnTo>
                  <a:lnTo>
                    <a:pt x="78" y="101"/>
                  </a:lnTo>
                  <a:lnTo>
                    <a:pt x="69" y="97"/>
                  </a:lnTo>
                  <a:lnTo>
                    <a:pt x="57" y="94"/>
                  </a:lnTo>
                  <a:lnTo>
                    <a:pt x="48" y="90"/>
                  </a:lnTo>
                  <a:lnTo>
                    <a:pt x="38" y="86"/>
                  </a:lnTo>
                  <a:lnTo>
                    <a:pt x="8" y="75"/>
                  </a:lnTo>
                  <a:close/>
                </a:path>
              </a:pathLst>
            </a:custGeom>
            <a:solidFill>
              <a:srgbClr val="F28A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 name="Freeform 28"/>
            <p:cNvSpPr>
              <a:spLocks/>
            </p:cNvSpPr>
            <p:nvPr/>
          </p:nvSpPr>
          <p:spPr bwMode="auto">
            <a:xfrm>
              <a:off x="3237" y="1460"/>
              <a:ext cx="657" cy="322"/>
            </a:xfrm>
            <a:custGeom>
              <a:avLst/>
              <a:gdLst>
                <a:gd name="T0" fmla="*/ 1 w 1314"/>
                <a:gd name="T1" fmla="*/ 1 h 642"/>
                <a:gd name="T2" fmla="*/ 1 w 1314"/>
                <a:gd name="T3" fmla="*/ 1 h 642"/>
                <a:gd name="T4" fmla="*/ 1 w 1314"/>
                <a:gd name="T5" fmla="*/ 1 h 642"/>
                <a:gd name="T6" fmla="*/ 1 w 1314"/>
                <a:gd name="T7" fmla="*/ 1 h 642"/>
                <a:gd name="T8" fmla="*/ 1 w 1314"/>
                <a:gd name="T9" fmla="*/ 1 h 642"/>
                <a:gd name="T10" fmla="*/ 1 w 1314"/>
                <a:gd name="T11" fmla="*/ 1 h 642"/>
                <a:gd name="T12" fmla="*/ 1 w 1314"/>
                <a:gd name="T13" fmla="*/ 1 h 642"/>
                <a:gd name="T14" fmla="*/ 1 w 1314"/>
                <a:gd name="T15" fmla="*/ 1 h 642"/>
                <a:gd name="T16" fmla="*/ 1 w 1314"/>
                <a:gd name="T17" fmla="*/ 1 h 642"/>
                <a:gd name="T18" fmla="*/ 1 w 1314"/>
                <a:gd name="T19" fmla="*/ 1 h 642"/>
                <a:gd name="T20" fmla="*/ 1 w 1314"/>
                <a:gd name="T21" fmla="*/ 1 h 642"/>
                <a:gd name="T22" fmla="*/ 1 w 1314"/>
                <a:gd name="T23" fmla="*/ 1 h 642"/>
                <a:gd name="T24" fmla="*/ 1 w 1314"/>
                <a:gd name="T25" fmla="*/ 1 h 642"/>
                <a:gd name="T26" fmla="*/ 0 w 1314"/>
                <a:gd name="T27" fmla="*/ 1 h 642"/>
                <a:gd name="T28" fmla="*/ 1 w 1314"/>
                <a:gd name="T29" fmla="*/ 1 h 642"/>
                <a:gd name="T30" fmla="*/ 1 w 1314"/>
                <a:gd name="T31" fmla="*/ 1 h 642"/>
                <a:gd name="T32" fmla="*/ 1 w 1314"/>
                <a:gd name="T33" fmla="*/ 1 h 642"/>
                <a:gd name="T34" fmla="*/ 1 w 1314"/>
                <a:gd name="T35" fmla="*/ 1 h 642"/>
                <a:gd name="T36" fmla="*/ 1 w 1314"/>
                <a:gd name="T37" fmla="*/ 1 h 642"/>
                <a:gd name="T38" fmla="*/ 1 w 1314"/>
                <a:gd name="T39" fmla="*/ 1 h 642"/>
                <a:gd name="T40" fmla="*/ 1 w 1314"/>
                <a:gd name="T41" fmla="*/ 1 h 642"/>
                <a:gd name="T42" fmla="*/ 1 w 1314"/>
                <a:gd name="T43" fmla="*/ 1 h 642"/>
                <a:gd name="T44" fmla="*/ 1 w 1314"/>
                <a:gd name="T45" fmla="*/ 1 h 642"/>
                <a:gd name="T46" fmla="*/ 1 w 1314"/>
                <a:gd name="T47" fmla="*/ 1 h 642"/>
                <a:gd name="T48" fmla="*/ 1 w 1314"/>
                <a:gd name="T49" fmla="*/ 1 h 642"/>
                <a:gd name="T50" fmla="*/ 1 w 1314"/>
                <a:gd name="T51" fmla="*/ 1 h 642"/>
                <a:gd name="T52" fmla="*/ 1 w 1314"/>
                <a:gd name="T53" fmla="*/ 1 h 642"/>
                <a:gd name="T54" fmla="*/ 1 w 1314"/>
                <a:gd name="T55" fmla="*/ 1 h 642"/>
                <a:gd name="T56" fmla="*/ 1 w 1314"/>
                <a:gd name="T57" fmla="*/ 1 h 642"/>
                <a:gd name="T58" fmla="*/ 1 w 1314"/>
                <a:gd name="T59" fmla="*/ 1 h 642"/>
                <a:gd name="T60" fmla="*/ 1 w 1314"/>
                <a:gd name="T61" fmla="*/ 1 h 642"/>
                <a:gd name="T62" fmla="*/ 1 w 1314"/>
                <a:gd name="T63" fmla="*/ 1 h 642"/>
                <a:gd name="T64" fmla="*/ 1 w 1314"/>
                <a:gd name="T65" fmla="*/ 1 h 642"/>
                <a:gd name="T66" fmla="*/ 1 w 1314"/>
                <a:gd name="T67" fmla="*/ 1 h 642"/>
                <a:gd name="T68" fmla="*/ 1 w 1314"/>
                <a:gd name="T69" fmla="*/ 1 h 642"/>
                <a:gd name="T70" fmla="*/ 1 w 1314"/>
                <a:gd name="T71" fmla="*/ 1 h 642"/>
                <a:gd name="T72" fmla="*/ 1 w 1314"/>
                <a:gd name="T73" fmla="*/ 1 h 642"/>
                <a:gd name="T74" fmla="*/ 1 w 1314"/>
                <a:gd name="T75" fmla="*/ 1 h 642"/>
                <a:gd name="T76" fmla="*/ 1 w 1314"/>
                <a:gd name="T77" fmla="*/ 1 h 642"/>
                <a:gd name="T78" fmla="*/ 1 w 1314"/>
                <a:gd name="T79" fmla="*/ 1 h 642"/>
                <a:gd name="T80" fmla="*/ 1 w 1314"/>
                <a:gd name="T81" fmla="*/ 1 h 642"/>
                <a:gd name="T82" fmla="*/ 1 w 1314"/>
                <a:gd name="T83" fmla="*/ 1 h 642"/>
                <a:gd name="T84" fmla="*/ 1 w 1314"/>
                <a:gd name="T85" fmla="*/ 1 h 642"/>
                <a:gd name="T86" fmla="*/ 1 w 1314"/>
                <a:gd name="T87" fmla="*/ 1 h 642"/>
                <a:gd name="T88" fmla="*/ 1 w 1314"/>
                <a:gd name="T89" fmla="*/ 1 h 642"/>
                <a:gd name="T90" fmla="*/ 1 w 1314"/>
                <a:gd name="T91" fmla="*/ 1 h 642"/>
                <a:gd name="T92" fmla="*/ 1 w 1314"/>
                <a:gd name="T93" fmla="*/ 1 h 642"/>
                <a:gd name="T94" fmla="*/ 1 w 1314"/>
                <a:gd name="T95" fmla="*/ 1 h 642"/>
                <a:gd name="T96" fmla="*/ 1 w 1314"/>
                <a:gd name="T97" fmla="*/ 1 h 642"/>
                <a:gd name="T98" fmla="*/ 1 w 1314"/>
                <a:gd name="T99" fmla="*/ 1 h 642"/>
                <a:gd name="T100" fmla="*/ 1 w 1314"/>
                <a:gd name="T101" fmla="*/ 1 h 642"/>
                <a:gd name="T102" fmla="*/ 1 w 1314"/>
                <a:gd name="T103" fmla="*/ 1 h 642"/>
                <a:gd name="T104" fmla="*/ 1 w 1314"/>
                <a:gd name="T105" fmla="*/ 1 h 642"/>
                <a:gd name="T106" fmla="*/ 1 w 1314"/>
                <a:gd name="T107" fmla="*/ 1 h 642"/>
                <a:gd name="T108" fmla="*/ 1 w 1314"/>
                <a:gd name="T109" fmla="*/ 1 h 6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14"/>
                <a:gd name="T166" fmla="*/ 0 h 642"/>
                <a:gd name="T167" fmla="*/ 1314 w 1314"/>
                <a:gd name="T168" fmla="*/ 642 h 64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14" h="642">
                  <a:moveTo>
                    <a:pt x="336" y="642"/>
                  </a:moveTo>
                  <a:lnTo>
                    <a:pt x="333" y="640"/>
                  </a:lnTo>
                  <a:lnTo>
                    <a:pt x="325" y="640"/>
                  </a:lnTo>
                  <a:lnTo>
                    <a:pt x="317" y="638"/>
                  </a:lnTo>
                  <a:lnTo>
                    <a:pt x="310" y="638"/>
                  </a:lnTo>
                  <a:lnTo>
                    <a:pt x="300" y="637"/>
                  </a:lnTo>
                  <a:lnTo>
                    <a:pt x="293" y="637"/>
                  </a:lnTo>
                  <a:lnTo>
                    <a:pt x="287" y="635"/>
                  </a:lnTo>
                  <a:lnTo>
                    <a:pt x="281" y="635"/>
                  </a:lnTo>
                  <a:lnTo>
                    <a:pt x="276" y="633"/>
                  </a:lnTo>
                  <a:lnTo>
                    <a:pt x="272" y="633"/>
                  </a:lnTo>
                  <a:lnTo>
                    <a:pt x="266" y="631"/>
                  </a:lnTo>
                  <a:lnTo>
                    <a:pt x="260" y="631"/>
                  </a:lnTo>
                  <a:lnTo>
                    <a:pt x="253" y="629"/>
                  </a:lnTo>
                  <a:lnTo>
                    <a:pt x="247" y="629"/>
                  </a:lnTo>
                  <a:lnTo>
                    <a:pt x="241" y="627"/>
                  </a:lnTo>
                  <a:lnTo>
                    <a:pt x="234" y="627"/>
                  </a:lnTo>
                  <a:lnTo>
                    <a:pt x="226" y="623"/>
                  </a:lnTo>
                  <a:lnTo>
                    <a:pt x="220" y="623"/>
                  </a:lnTo>
                  <a:lnTo>
                    <a:pt x="213" y="621"/>
                  </a:lnTo>
                  <a:lnTo>
                    <a:pt x="207" y="619"/>
                  </a:lnTo>
                  <a:lnTo>
                    <a:pt x="200" y="618"/>
                  </a:lnTo>
                  <a:lnTo>
                    <a:pt x="194" y="618"/>
                  </a:lnTo>
                  <a:lnTo>
                    <a:pt x="186" y="614"/>
                  </a:lnTo>
                  <a:lnTo>
                    <a:pt x="179" y="612"/>
                  </a:lnTo>
                  <a:lnTo>
                    <a:pt x="171" y="610"/>
                  </a:lnTo>
                  <a:lnTo>
                    <a:pt x="165" y="608"/>
                  </a:lnTo>
                  <a:lnTo>
                    <a:pt x="158" y="606"/>
                  </a:lnTo>
                  <a:lnTo>
                    <a:pt x="150" y="604"/>
                  </a:lnTo>
                  <a:lnTo>
                    <a:pt x="143" y="600"/>
                  </a:lnTo>
                  <a:lnTo>
                    <a:pt x="137" y="599"/>
                  </a:lnTo>
                  <a:lnTo>
                    <a:pt x="129" y="595"/>
                  </a:lnTo>
                  <a:lnTo>
                    <a:pt x="122" y="593"/>
                  </a:lnTo>
                  <a:lnTo>
                    <a:pt x="114" y="589"/>
                  </a:lnTo>
                  <a:lnTo>
                    <a:pt x="108" y="587"/>
                  </a:lnTo>
                  <a:lnTo>
                    <a:pt x="101" y="583"/>
                  </a:lnTo>
                  <a:lnTo>
                    <a:pt x="93" y="580"/>
                  </a:lnTo>
                  <a:lnTo>
                    <a:pt x="87" y="576"/>
                  </a:lnTo>
                  <a:lnTo>
                    <a:pt x="82" y="574"/>
                  </a:lnTo>
                  <a:lnTo>
                    <a:pt x="74" y="568"/>
                  </a:lnTo>
                  <a:lnTo>
                    <a:pt x="68" y="564"/>
                  </a:lnTo>
                  <a:lnTo>
                    <a:pt x="63" y="561"/>
                  </a:lnTo>
                  <a:lnTo>
                    <a:pt x="57" y="557"/>
                  </a:lnTo>
                  <a:lnTo>
                    <a:pt x="51" y="551"/>
                  </a:lnTo>
                  <a:lnTo>
                    <a:pt x="46" y="547"/>
                  </a:lnTo>
                  <a:lnTo>
                    <a:pt x="40" y="543"/>
                  </a:lnTo>
                  <a:lnTo>
                    <a:pt x="36" y="540"/>
                  </a:lnTo>
                  <a:lnTo>
                    <a:pt x="25" y="528"/>
                  </a:lnTo>
                  <a:lnTo>
                    <a:pt x="17" y="519"/>
                  </a:lnTo>
                  <a:lnTo>
                    <a:pt x="11" y="513"/>
                  </a:lnTo>
                  <a:lnTo>
                    <a:pt x="9" y="507"/>
                  </a:lnTo>
                  <a:lnTo>
                    <a:pt x="6" y="502"/>
                  </a:lnTo>
                  <a:lnTo>
                    <a:pt x="4" y="498"/>
                  </a:lnTo>
                  <a:lnTo>
                    <a:pt x="0" y="490"/>
                  </a:lnTo>
                  <a:lnTo>
                    <a:pt x="0" y="483"/>
                  </a:lnTo>
                  <a:lnTo>
                    <a:pt x="0" y="477"/>
                  </a:lnTo>
                  <a:lnTo>
                    <a:pt x="4" y="469"/>
                  </a:lnTo>
                  <a:lnTo>
                    <a:pt x="6" y="462"/>
                  </a:lnTo>
                  <a:lnTo>
                    <a:pt x="11" y="454"/>
                  </a:lnTo>
                  <a:lnTo>
                    <a:pt x="17" y="445"/>
                  </a:lnTo>
                  <a:lnTo>
                    <a:pt x="27" y="439"/>
                  </a:lnTo>
                  <a:lnTo>
                    <a:pt x="34" y="429"/>
                  </a:lnTo>
                  <a:lnTo>
                    <a:pt x="44" y="420"/>
                  </a:lnTo>
                  <a:lnTo>
                    <a:pt x="55" y="412"/>
                  </a:lnTo>
                  <a:lnTo>
                    <a:pt x="68" y="403"/>
                  </a:lnTo>
                  <a:lnTo>
                    <a:pt x="80" y="393"/>
                  </a:lnTo>
                  <a:lnTo>
                    <a:pt x="95" y="384"/>
                  </a:lnTo>
                  <a:lnTo>
                    <a:pt x="110" y="374"/>
                  </a:lnTo>
                  <a:lnTo>
                    <a:pt x="125" y="365"/>
                  </a:lnTo>
                  <a:lnTo>
                    <a:pt x="143" y="353"/>
                  </a:lnTo>
                  <a:lnTo>
                    <a:pt x="160" y="344"/>
                  </a:lnTo>
                  <a:lnTo>
                    <a:pt x="179" y="332"/>
                  </a:lnTo>
                  <a:lnTo>
                    <a:pt x="198" y="323"/>
                  </a:lnTo>
                  <a:lnTo>
                    <a:pt x="217" y="312"/>
                  </a:lnTo>
                  <a:lnTo>
                    <a:pt x="236" y="302"/>
                  </a:lnTo>
                  <a:lnTo>
                    <a:pt x="257" y="293"/>
                  </a:lnTo>
                  <a:lnTo>
                    <a:pt x="279" y="283"/>
                  </a:lnTo>
                  <a:lnTo>
                    <a:pt x="300" y="272"/>
                  </a:lnTo>
                  <a:lnTo>
                    <a:pt x="323" y="262"/>
                  </a:lnTo>
                  <a:lnTo>
                    <a:pt x="344" y="251"/>
                  </a:lnTo>
                  <a:lnTo>
                    <a:pt x="367" y="241"/>
                  </a:lnTo>
                  <a:lnTo>
                    <a:pt x="390" y="230"/>
                  </a:lnTo>
                  <a:lnTo>
                    <a:pt x="413" y="220"/>
                  </a:lnTo>
                  <a:lnTo>
                    <a:pt x="437" y="209"/>
                  </a:lnTo>
                  <a:lnTo>
                    <a:pt x="460" y="199"/>
                  </a:lnTo>
                  <a:lnTo>
                    <a:pt x="485" y="190"/>
                  </a:lnTo>
                  <a:lnTo>
                    <a:pt x="506" y="178"/>
                  </a:lnTo>
                  <a:lnTo>
                    <a:pt x="530" y="169"/>
                  </a:lnTo>
                  <a:lnTo>
                    <a:pt x="553" y="159"/>
                  </a:lnTo>
                  <a:lnTo>
                    <a:pt x="576" y="150"/>
                  </a:lnTo>
                  <a:lnTo>
                    <a:pt x="599" y="140"/>
                  </a:lnTo>
                  <a:lnTo>
                    <a:pt x="622" y="131"/>
                  </a:lnTo>
                  <a:lnTo>
                    <a:pt x="644" y="123"/>
                  </a:lnTo>
                  <a:lnTo>
                    <a:pt x="667" y="114"/>
                  </a:lnTo>
                  <a:lnTo>
                    <a:pt x="688" y="104"/>
                  </a:lnTo>
                  <a:lnTo>
                    <a:pt x="709" y="95"/>
                  </a:lnTo>
                  <a:lnTo>
                    <a:pt x="730" y="87"/>
                  </a:lnTo>
                  <a:lnTo>
                    <a:pt x="749" y="80"/>
                  </a:lnTo>
                  <a:lnTo>
                    <a:pt x="770" y="72"/>
                  </a:lnTo>
                  <a:lnTo>
                    <a:pt x="789" y="64"/>
                  </a:lnTo>
                  <a:lnTo>
                    <a:pt x="808" y="59"/>
                  </a:lnTo>
                  <a:lnTo>
                    <a:pt x="825" y="51"/>
                  </a:lnTo>
                  <a:lnTo>
                    <a:pt x="840" y="45"/>
                  </a:lnTo>
                  <a:lnTo>
                    <a:pt x="856" y="40"/>
                  </a:lnTo>
                  <a:lnTo>
                    <a:pt x="873" y="34"/>
                  </a:lnTo>
                  <a:lnTo>
                    <a:pt x="886" y="28"/>
                  </a:lnTo>
                  <a:lnTo>
                    <a:pt x="899" y="25"/>
                  </a:lnTo>
                  <a:lnTo>
                    <a:pt x="911" y="19"/>
                  </a:lnTo>
                  <a:lnTo>
                    <a:pt x="922" y="17"/>
                  </a:lnTo>
                  <a:lnTo>
                    <a:pt x="932" y="11"/>
                  </a:lnTo>
                  <a:lnTo>
                    <a:pt x="941" y="7"/>
                  </a:lnTo>
                  <a:lnTo>
                    <a:pt x="949" y="6"/>
                  </a:lnTo>
                  <a:lnTo>
                    <a:pt x="954" y="4"/>
                  </a:lnTo>
                  <a:lnTo>
                    <a:pt x="964" y="0"/>
                  </a:lnTo>
                  <a:lnTo>
                    <a:pt x="968" y="0"/>
                  </a:lnTo>
                  <a:lnTo>
                    <a:pt x="975" y="121"/>
                  </a:lnTo>
                  <a:lnTo>
                    <a:pt x="928" y="156"/>
                  </a:lnTo>
                  <a:lnTo>
                    <a:pt x="928" y="44"/>
                  </a:lnTo>
                  <a:lnTo>
                    <a:pt x="926" y="44"/>
                  </a:lnTo>
                  <a:lnTo>
                    <a:pt x="920" y="45"/>
                  </a:lnTo>
                  <a:lnTo>
                    <a:pt x="914" y="45"/>
                  </a:lnTo>
                  <a:lnTo>
                    <a:pt x="909" y="47"/>
                  </a:lnTo>
                  <a:lnTo>
                    <a:pt x="901" y="51"/>
                  </a:lnTo>
                  <a:lnTo>
                    <a:pt x="895" y="53"/>
                  </a:lnTo>
                  <a:lnTo>
                    <a:pt x="886" y="55"/>
                  </a:lnTo>
                  <a:lnTo>
                    <a:pt x="878" y="59"/>
                  </a:lnTo>
                  <a:lnTo>
                    <a:pt x="869" y="63"/>
                  </a:lnTo>
                  <a:lnTo>
                    <a:pt x="859" y="66"/>
                  </a:lnTo>
                  <a:lnTo>
                    <a:pt x="848" y="70"/>
                  </a:lnTo>
                  <a:lnTo>
                    <a:pt x="837" y="74"/>
                  </a:lnTo>
                  <a:lnTo>
                    <a:pt x="825" y="80"/>
                  </a:lnTo>
                  <a:lnTo>
                    <a:pt x="812" y="85"/>
                  </a:lnTo>
                  <a:lnTo>
                    <a:pt x="797" y="89"/>
                  </a:lnTo>
                  <a:lnTo>
                    <a:pt x="783" y="95"/>
                  </a:lnTo>
                  <a:lnTo>
                    <a:pt x="768" y="101"/>
                  </a:lnTo>
                  <a:lnTo>
                    <a:pt x="755" y="106"/>
                  </a:lnTo>
                  <a:lnTo>
                    <a:pt x="740" y="112"/>
                  </a:lnTo>
                  <a:lnTo>
                    <a:pt x="722" y="118"/>
                  </a:lnTo>
                  <a:lnTo>
                    <a:pt x="707" y="125"/>
                  </a:lnTo>
                  <a:lnTo>
                    <a:pt x="692" y="133"/>
                  </a:lnTo>
                  <a:lnTo>
                    <a:pt x="673" y="139"/>
                  </a:lnTo>
                  <a:lnTo>
                    <a:pt x="656" y="146"/>
                  </a:lnTo>
                  <a:lnTo>
                    <a:pt x="639" y="154"/>
                  </a:lnTo>
                  <a:lnTo>
                    <a:pt x="622" y="161"/>
                  </a:lnTo>
                  <a:lnTo>
                    <a:pt x="605" y="169"/>
                  </a:lnTo>
                  <a:lnTo>
                    <a:pt x="586" y="177"/>
                  </a:lnTo>
                  <a:lnTo>
                    <a:pt x="568" y="184"/>
                  </a:lnTo>
                  <a:lnTo>
                    <a:pt x="551" y="194"/>
                  </a:lnTo>
                  <a:lnTo>
                    <a:pt x="532" y="201"/>
                  </a:lnTo>
                  <a:lnTo>
                    <a:pt x="513" y="209"/>
                  </a:lnTo>
                  <a:lnTo>
                    <a:pt x="496" y="217"/>
                  </a:lnTo>
                  <a:lnTo>
                    <a:pt x="477" y="226"/>
                  </a:lnTo>
                  <a:lnTo>
                    <a:pt x="458" y="236"/>
                  </a:lnTo>
                  <a:lnTo>
                    <a:pt x="441" y="243"/>
                  </a:lnTo>
                  <a:lnTo>
                    <a:pt x="424" y="253"/>
                  </a:lnTo>
                  <a:lnTo>
                    <a:pt x="407" y="262"/>
                  </a:lnTo>
                  <a:lnTo>
                    <a:pt x="388" y="270"/>
                  </a:lnTo>
                  <a:lnTo>
                    <a:pt x="371" y="279"/>
                  </a:lnTo>
                  <a:lnTo>
                    <a:pt x="354" y="289"/>
                  </a:lnTo>
                  <a:lnTo>
                    <a:pt x="336" y="298"/>
                  </a:lnTo>
                  <a:lnTo>
                    <a:pt x="319" y="306"/>
                  </a:lnTo>
                  <a:lnTo>
                    <a:pt x="304" y="315"/>
                  </a:lnTo>
                  <a:lnTo>
                    <a:pt x="289" y="325"/>
                  </a:lnTo>
                  <a:lnTo>
                    <a:pt x="274" y="334"/>
                  </a:lnTo>
                  <a:lnTo>
                    <a:pt x="259" y="344"/>
                  </a:lnTo>
                  <a:lnTo>
                    <a:pt x="245" y="353"/>
                  </a:lnTo>
                  <a:lnTo>
                    <a:pt x="230" y="361"/>
                  </a:lnTo>
                  <a:lnTo>
                    <a:pt x="219" y="372"/>
                  </a:lnTo>
                  <a:lnTo>
                    <a:pt x="203" y="380"/>
                  </a:lnTo>
                  <a:lnTo>
                    <a:pt x="194" y="389"/>
                  </a:lnTo>
                  <a:lnTo>
                    <a:pt x="181" y="399"/>
                  </a:lnTo>
                  <a:lnTo>
                    <a:pt x="171" y="408"/>
                  </a:lnTo>
                  <a:lnTo>
                    <a:pt x="160" y="418"/>
                  </a:lnTo>
                  <a:lnTo>
                    <a:pt x="152" y="427"/>
                  </a:lnTo>
                  <a:lnTo>
                    <a:pt x="141" y="435"/>
                  </a:lnTo>
                  <a:lnTo>
                    <a:pt x="135" y="445"/>
                  </a:lnTo>
                  <a:lnTo>
                    <a:pt x="125" y="454"/>
                  </a:lnTo>
                  <a:lnTo>
                    <a:pt x="122" y="462"/>
                  </a:lnTo>
                  <a:lnTo>
                    <a:pt x="116" y="471"/>
                  </a:lnTo>
                  <a:lnTo>
                    <a:pt x="112" y="481"/>
                  </a:lnTo>
                  <a:lnTo>
                    <a:pt x="112" y="485"/>
                  </a:lnTo>
                  <a:lnTo>
                    <a:pt x="112" y="490"/>
                  </a:lnTo>
                  <a:lnTo>
                    <a:pt x="116" y="500"/>
                  </a:lnTo>
                  <a:lnTo>
                    <a:pt x="118" y="507"/>
                  </a:lnTo>
                  <a:lnTo>
                    <a:pt x="122" y="519"/>
                  </a:lnTo>
                  <a:lnTo>
                    <a:pt x="124" y="523"/>
                  </a:lnTo>
                  <a:lnTo>
                    <a:pt x="127" y="528"/>
                  </a:lnTo>
                  <a:lnTo>
                    <a:pt x="131" y="534"/>
                  </a:lnTo>
                  <a:lnTo>
                    <a:pt x="137" y="542"/>
                  </a:lnTo>
                  <a:lnTo>
                    <a:pt x="139" y="545"/>
                  </a:lnTo>
                  <a:lnTo>
                    <a:pt x="144" y="551"/>
                  </a:lnTo>
                  <a:lnTo>
                    <a:pt x="150" y="555"/>
                  </a:lnTo>
                  <a:lnTo>
                    <a:pt x="158" y="561"/>
                  </a:lnTo>
                  <a:lnTo>
                    <a:pt x="163" y="564"/>
                  </a:lnTo>
                  <a:lnTo>
                    <a:pt x="173" y="568"/>
                  </a:lnTo>
                  <a:lnTo>
                    <a:pt x="181" y="572"/>
                  </a:lnTo>
                  <a:lnTo>
                    <a:pt x="190" y="578"/>
                  </a:lnTo>
                  <a:lnTo>
                    <a:pt x="194" y="578"/>
                  </a:lnTo>
                  <a:lnTo>
                    <a:pt x="200" y="580"/>
                  </a:lnTo>
                  <a:lnTo>
                    <a:pt x="205" y="580"/>
                  </a:lnTo>
                  <a:lnTo>
                    <a:pt x="211" y="583"/>
                  </a:lnTo>
                  <a:lnTo>
                    <a:pt x="217" y="583"/>
                  </a:lnTo>
                  <a:lnTo>
                    <a:pt x="222" y="585"/>
                  </a:lnTo>
                  <a:lnTo>
                    <a:pt x="228" y="585"/>
                  </a:lnTo>
                  <a:lnTo>
                    <a:pt x="234" y="587"/>
                  </a:lnTo>
                  <a:lnTo>
                    <a:pt x="241" y="587"/>
                  </a:lnTo>
                  <a:lnTo>
                    <a:pt x="247" y="587"/>
                  </a:lnTo>
                  <a:lnTo>
                    <a:pt x="255" y="587"/>
                  </a:lnTo>
                  <a:lnTo>
                    <a:pt x="262" y="587"/>
                  </a:lnTo>
                  <a:lnTo>
                    <a:pt x="270" y="587"/>
                  </a:lnTo>
                  <a:lnTo>
                    <a:pt x="278" y="587"/>
                  </a:lnTo>
                  <a:lnTo>
                    <a:pt x="287" y="587"/>
                  </a:lnTo>
                  <a:lnTo>
                    <a:pt x="295" y="587"/>
                  </a:lnTo>
                  <a:lnTo>
                    <a:pt x="1314" y="40"/>
                  </a:lnTo>
                  <a:lnTo>
                    <a:pt x="1297" y="410"/>
                  </a:lnTo>
                  <a:lnTo>
                    <a:pt x="1257" y="437"/>
                  </a:lnTo>
                  <a:lnTo>
                    <a:pt x="1245" y="129"/>
                  </a:lnTo>
                  <a:lnTo>
                    <a:pt x="336" y="642"/>
                  </a:lnTo>
                  <a:close/>
                </a:path>
              </a:pathLst>
            </a:custGeom>
            <a:solidFill>
              <a:srgbClr val="8F2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 name="Freeform 29"/>
            <p:cNvSpPr>
              <a:spLocks/>
            </p:cNvSpPr>
            <p:nvPr/>
          </p:nvSpPr>
          <p:spPr bwMode="auto">
            <a:xfrm>
              <a:off x="3460" y="1919"/>
              <a:ext cx="172" cy="616"/>
            </a:xfrm>
            <a:custGeom>
              <a:avLst/>
              <a:gdLst>
                <a:gd name="T0" fmla="*/ 1 w 344"/>
                <a:gd name="T1" fmla="*/ 1 h 1232"/>
                <a:gd name="T2" fmla="*/ 1 w 344"/>
                <a:gd name="T3" fmla="*/ 1 h 1232"/>
                <a:gd name="T4" fmla="*/ 1 w 344"/>
                <a:gd name="T5" fmla="*/ 1 h 1232"/>
                <a:gd name="T6" fmla="*/ 1 w 344"/>
                <a:gd name="T7" fmla="*/ 1 h 1232"/>
                <a:gd name="T8" fmla="*/ 1 w 344"/>
                <a:gd name="T9" fmla="*/ 1 h 1232"/>
                <a:gd name="T10" fmla="*/ 1 w 344"/>
                <a:gd name="T11" fmla="*/ 1 h 1232"/>
                <a:gd name="T12" fmla="*/ 1 w 344"/>
                <a:gd name="T13" fmla="*/ 1 h 1232"/>
                <a:gd name="T14" fmla="*/ 1 w 344"/>
                <a:gd name="T15" fmla="*/ 1 h 1232"/>
                <a:gd name="T16" fmla="*/ 1 w 344"/>
                <a:gd name="T17" fmla="*/ 1 h 1232"/>
                <a:gd name="T18" fmla="*/ 1 w 344"/>
                <a:gd name="T19" fmla="*/ 1 h 1232"/>
                <a:gd name="T20" fmla="*/ 1 w 344"/>
                <a:gd name="T21" fmla="*/ 1 h 1232"/>
                <a:gd name="T22" fmla="*/ 1 w 344"/>
                <a:gd name="T23" fmla="*/ 1 h 1232"/>
                <a:gd name="T24" fmla="*/ 1 w 344"/>
                <a:gd name="T25" fmla="*/ 1 h 1232"/>
                <a:gd name="T26" fmla="*/ 1 w 344"/>
                <a:gd name="T27" fmla="*/ 1 h 1232"/>
                <a:gd name="T28" fmla="*/ 1 w 344"/>
                <a:gd name="T29" fmla="*/ 1 h 1232"/>
                <a:gd name="T30" fmla="*/ 1 w 344"/>
                <a:gd name="T31" fmla="*/ 1 h 1232"/>
                <a:gd name="T32" fmla="*/ 1 w 344"/>
                <a:gd name="T33" fmla="*/ 1 h 1232"/>
                <a:gd name="T34" fmla="*/ 1 w 344"/>
                <a:gd name="T35" fmla="*/ 1 h 1232"/>
                <a:gd name="T36" fmla="*/ 1 w 344"/>
                <a:gd name="T37" fmla="*/ 1 h 1232"/>
                <a:gd name="T38" fmla="*/ 1 w 344"/>
                <a:gd name="T39" fmla="*/ 1 h 1232"/>
                <a:gd name="T40" fmla="*/ 1 w 344"/>
                <a:gd name="T41" fmla="*/ 1 h 1232"/>
                <a:gd name="T42" fmla="*/ 1 w 344"/>
                <a:gd name="T43" fmla="*/ 1 h 1232"/>
                <a:gd name="T44" fmla="*/ 1 w 344"/>
                <a:gd name="T45" fmla="*/ 1 h 1232"/>
                <a:gd name="T46" fmla="*/ 1 w 344"/>
                <a:gd name="T47" fmla="*/ 1 h 1232"/>
                <a:gd name="T48" fmla="*/ 1 w 344"/>
                <a:gd name="T49" fmla="*/ 1 h 1232"/>
                <a:gd name="T50" fmla="*/ 1 w 344"/>
                <a:gd name="T51" fmla="*/ 1 h 1232"/>
                <a:gd name="T52" fmla="*/ 1 w 344"/>
                <a:gd name="T53" fmla="*/ 1 h 1232"/>
                <a:gd name="T54" fmla="*/ 1 w 344"/>
                <a:gd name="T55" fmla="*/ 1 h 1232"/>
                <a:gd name="T56" fmla="*/ 1 w 344"/>
                <a:gd name="T57" fmla="*/ 1 h 1232"/>
                <a:gd name="T58" fmla="*/ 0 w 344"/>
                <a:gd name="T59" fmla="*/ 1 h 1232"/>
                <a:gd name="T60" fmla="*/ 1 w 344"/>
                <a:gd name="T61" fmla="*/ 1 h 1232"/>
                <a:gd name="T62" fmla="*/ 1 w 344"/>
                <a:gd name="T63" fmla="*/ 1 h 1232"/>
                <a:gd name="T64" fmla="*/ 1 w 344"/>
                <a:gd name="T65" fmla="*/ 1 h 1232"/>
                <a:gd name="T66" fmla="*/ 1 w 344"/>
                <a:gd name="T67" fmla="*/ 1 h 1232"/>
                <a:gd name="T68" fmla="*/ 1 w 344"/>
                <a:gd name="T69" fmla="*/ 1 h 1232"/>
                <a:gd name="T70" fmla="*/ 1 w 344"/>
                <a:gd name="T71" fmla="*/ 1 h 1232"/>
                <a:gd name="T72" fmla="*/ 1 w 344"/>
                <a:gd name="T73" fmla="*/ 1 h 1232"/>
                <a:gd name="T74" fmla="*/ 1 w 344"/>
                <a:gd name="T75" fmla="*/ 1 h 1232"/>
                <a:gd name="T76" fmla="*/ 1 w 344"/>
                <a:gd name="T77" fmla="*/ 1 h 1232"/>
                <a:gd name="T78" fmla="*/ 1 w 344"/>
                <a:gd name="T79" fmla="*/ 1 h 1232"/>
                <a:gd name="T80" fmla="*/ 1 w 344"/>
                <a:gd name="T81" fmla="*/ 1 h 1232"/>
                <a:gd name="T82" fmla="*/ 1 w 344"/>
                <a:gd name="T83" fmla="*/ 1 h 1232"/>
                <a:gd name="T84" fmla="*/ 1 w 344"/>
                <a:gd name="T85" fmla="*/ 1 h 1232"/>
                <a:gd name="T86" fmla="*/ 1 w 344"/>
                <a:gd name="T87" fmla="*/ 1 h 1232"/>
                <a:gd name="T88" fmla="*/ 1 w 344"/>
                <a:gd name="T89" fmla="*/ 1 h 1232"/>
                <a:gd name="T90" fmla="*/ 1 w 344"/>
                <a:gd name="T91" fmla="*/ 1 h 1232"/>
                <a:gd name="T92" fmla="*/ 1 w 344"/>
                <a:gd name="T93" fmla="*/ 1 h 1232"/>
                <a:gd name="T94" fmla="*/ 1 w 344"/>
                <a:gd name="T95" fmla="*/ 1 h 1232"/>
                <a:gd name="T96" fmla="*/ 1 w 344"/>
                <a:gd name="T97" fmla="*/ 1 h 1232"/>
                <a:gd name="T98" fmla="*/ 1 w 344"/>
                <a:gd name="T99" fmla="*/ 1 h 1232"/>
                <a:gd name="T100" fmla="*/ 1 w 344"/>
                <a:gd name="T101" fmla="*/ 1 h 1232"/>
                <a:gd name="T102" fmla="*/ 1 w 344"/>
                <a:gd name="T103" fmla="*/ 1 h 1232"/>
                <a:gd name="T104" fmla="*/ 1 w 344"/>
                <a:gd name="T105" fmla="*/ 1 h 1232"/>
                <a:gd name="T106" fmla="*/ 1 w 344"/>
                <a:gd name="T107" fmla="*/ 1 h 1232"/>
                <a:gd name="T108" fmla="*/ 1 w 344"/>
                <a:gd name="T109" fmla="*/ 1 h 1232"/>
                <a:gd name="T110" fmla="*/ 1 w 344"/>
                <a:gd name="T111" fmla="*/ 1 h 1232"/>
                <a:gd name="T112" fmla="*/ 1 w 344"/>
                <a:gd name="T113" fmla="*/ 1 h 1232"/>
                <a:gd name="T114" fmla="*/ 1 w 344"/>
                <a:gd name="T115" fmla="*/ 1 h 1232"/>
                <a:gd name="T116" fmla="*/ 1 w 344"/>
                <a:gd name="T117" fmla="*/ 1 h 12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4"/>
                <a:gd name="T178" fmla="*/ 0 h 1232"/>
                <a:gd name="T179" fmla="*/ 344 w 344"/>
                <a:gd name="T180" fmla="*/ 1232 h 12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4" h="1232">
                  <a:moveTo>
                    <a:pt x="344" y="1232"/>
                  </a:moveTo>
                  <a:lnTo>
                    <a:pt x="342" y="1232"/>
                  </a:lnTo>
                  <a:lnTo>
                    <a:pt x="338" y="1232"/>
                  </a:lnTo>
                  <a:lnTo>
                    <a:pt x="331" y="1230"/>
                  </a:lnTo>
                  <a:lnTo>
                    <a:pt x="321" y="1230"/>
                  </a:lnTo>
                  <a:lnTo>
                    <a:pt x="315" y="1230"/>
                  </a:lnTo>
                  <a:lnTo>
                    <a:pt x="310" y="1228"/>
                  </a:lnTo>
                  <a:lnTo>
                    <a:pt x="302" y="1228"/>
                  </a:lnTo>
                  <a:lnTo>
                    <a:pt x="296" y="1228"/>
                  </a:lnTo>
                  <a:lnTo>
                    <a:pt x="289" y="1226"/>
                  </a:lnTo>
                  <a:lnTo>
                    <a:pt x="281" y="1224"/>
                  </a:lnTo>
                  <a:lnTo>
                    <a:pt x="274" y="1224"/>
                  </a:lnTo>
                  <a:lnTo>
                    <a:pt x="268" y="1222"/>
                  </a:lnTo>
                  <a:lnTo>
                    <a:pt x="258" y="1220"/>
                  </a:lnTo>
                  <a:lnTo>
                    <a:pt x="249" y="1218"/>
                  </a:lnTo>
                  <a:lnTo>
                    <a:pt x="241" y="1216"/>
                  </a:lnTo>
                  <a:lnTo>
                    <a:pt x="232" y="1213"/>
                  </a:lnTo>
                  <a:lnTo>
                    <a:pt x="224" y="1211"/>
                  </a:lnTo>
                  <a:lnTo>
                    <a:pt x="215" y="1207"/>
                  </a:lnTo>
                  <a:lnTo>
                    <a:pt x="205" y="1205"/>
                  </a:lnTo>
                  <a:lnTo>
                    <a:pt x="197" y="1201"/>
                  </a:lnTo>
                  <a:lnTo>
                    <a:pt x="186" y="1197"/>
                  </a:lnTo>
                  <a:lnTo>
                    <a:pt x="178" y="1194"/>
                  </a:lnTo>
                  <a:lnTo>
                    <a:pt x="169" y="1188"/>
                  </a:lnTo>
                  <a:lnTo>
                    <a:pt x="159" y="1184"/>
                  </a:lnTo>
                  <a:lnTo>
                    <a:pt x="152" y="1180"/>
                  </a:lnTo>
                  <a:lnTo>
                    <a:pt x="142" y="1175"/>
                  </a:lnTo>
                  <a:lnTo>
                    <a:pt x="135" y="1169"/>
                  </a:lnTo>
                  <a:lnTo>
                    <a:pt x="127" y="1163"/>
                  </a:lnTo>
                  <a:lnTo>
                    <a:pt x="125" y="1161"/>
                  </a:lnTo>
                  <a:lnTo>
                    <a:pt x="125" y="1156"/>
                  </a:lnTo>
                  <a:lnTo>
                    <a:pt x="123" y="1152"/>
                  </a:lnTo>
                  <a:lnTo>
                    <a:pt x="123" y="1146"/>
                  </a:lnTo>
                  <a:lnTo>
                    <a:pt x="121" y="1140"/>
                  </a:lnTo>
                  <a:lnTo>
                    <a:pt x="121" y="1137"/>
                  </a:lnTo>
                  <a:lnTo>
                    <a:pt x="120" y="1129"/>
                  </a:lnTo>
                  <a:lnTo>
                    <a:pt x="120" y="1119"/>
                  </a:lnTo>
                  <a:lnTo>
                    <a:pt x="118" y="1112"/>
                  </a:lnTo>
                  <a:lnTo>
                    <a:pt x="116" y="1102"/>
                  </a:lnTo>
                  <a:lnTo>
                    <a:pt x="114" y="1091"/>
                  </a:lnTo>
                  <a:lnTo>
                    <a:pt x="112" y="1081"/>
                  </a:lnTo>
                  <a:lnTo>
                    <a:pt x="110" y="1070"/>
                  </a:lnTo>
                  <a:lnTo>
                    <a:pt x="110" y="1059"/>
                  </a:lnTo>
                  <a:lnTo>
                    <a:pt x="106" y="1045"/>
                  </a:lnTo>
                  <a:lnTo>
                    <a:pt x="104" y="1032"/>
                  </a:lnTo>
                  <a:lnTo>
                    <a:pt x="102" y="1017"/>
                  </a:lnTo>
                  <a:lnTo>
                    <a:pt x="101" y="1003"/>
                  </a:lnTo>
                  <a:lnTo>
                    <a:pt x="97" y="986"/>
                  </a:lnTo>
                  <a:lnTo>
                    <a:pt x="95" y="971"/>
                  </a:lnTo>
                  <a:lnTo>
                    <a:pt x="93" y="956"/>
                  </a:lnTo>
                  <a:lnTo>
                    <a:pt x="91" y="939"/>
                  </a:lnTo>
                  <a:lnTo>
                    <a:pt x="89" y="922"/>
                  </a:lnTo>
                  <a:lnTo>
                    <a:pt x="85" y="903"/>
                  </a:lnTo>
                  <a:lnTo>
                    <a:pt x="83" y="884"/>
                  </a:lnTo>
                  <a:lnTo>
                    <a:pt x="80" y="867"/>
                  </a:lnTo>
                  <a:lnTo>
                    <a:pt x="78" y="848"/>
                  </a:lnTo>
                  <a:lnTo>
                    <a:pt x="76" y="829"/>
                  </a:lnTo>
                  <a:lnTo>
                    <a:pt x="72" y="808"/>
                  </a:lnTo>
                  <a:lnTo>
                    <a:pt x="70" y="789"/>
                  </a:lnTo>
                  <a:lnTo>
                    <a:pt x="68" y="766"/>
                  </a:lnTo>
                  <a:lnTo>
                    <a:pt x="64" y="745"/>
                  </a:lnTo>
                  <a:lnTo>
                    <a:pt x="61" y="722"/>
                  </a:lnTo>
                  <a:lnTo>
                    <a:pt x="59" y="701"/>
                  </a:lnTo>
                  <a:lnTo>
                    <a:pt x="55" y="678"/>
                  </a:lnTo>
                  <a:lnTo>
                    <a:pt x="53" y="656"/>
                  </a:lnTo>
                  <a:lnTo>
                    <a:pt x="49" y="633"/>
                  </a:lnTo>
                  <a:lnTo>
                    <a:pt x="47" y="610"/>
                  </a:lnTo>
                  <a:lnTo>
                    <a:pt x="45" y="585"/>
                  </a:lnTo>
                  <a:lnTo>
                    <a:pt x="42" y="561"/>
                  </a:lnTo>
                  <a:lnTo>
                    <a:pt x="40" y="536"/>
                  </a:lnTo>
                  <a:lnTo>
                    <a:pt x="36" y="511"/>
                  </a:lnTo>
                  <a:lnTo>
                    <a:pt x="32" y="486"/>
                  </a:lnTo>
                  <a:lnTo>
                    <a:pt x="30" y="462"/>
                  </a:lnTo>
                  <a:lnTo>
                    <a:pt x="28" y="437"/>
                  </a:lnTo>
                  <a:lnTo>
                    <a:pt x="26" y="412"/>
                  </a:lnTo>
                  <a:lnTo>
                    <a:pt x="24" y="388"/>
                  </a:lnTo>
                  <a:lnTo>
                    <a:pt x="21" y="361"/>
                  </a:lnTo>
                  <a:lnTo>
                    <a:pt x="19" y="334"/>
                  </a:lnTo>
                  <a:lnTo>
                    <a:pt x="17" y="310"/>
                  </a:lnTo>
                  <a:lnTo>
                    <a:pt x="13" y="283"/>
                  </a:lnTo>
                  <a:lnTo>
                    <a:pt x="13" y="258"/>
                  </a:lnTo>
                  <a:lnTo>
                    <a:pt x="11" y="232"/>
                  </a:lnTo>
                  <a:lnTo>
                    <a:pt x="9" y="207"/>
                  </a:lnTo>
                  <a:lnTo>
                    <a:pt x="7" y="180"/>
                  </a:lnTo>
                  <a:lnTo>
                    <a:pt x="5" y="154"/>
                  </a:lnTo>
                  <a:lnTo>
                    <a:pt x="4" y="129"/>
                  </a:lnTo>
                  <a:lnTo>
                    <a:pt x="4" y="103"/>
                  </a:lnTo>
                  <a:lnTo>
                    <a:pt x="2" y="76"/>
                  </a:lnTo>
                  <a:lnTo>
                    <a:pt x="0" y="49"/>
                  </a:lnTo>
                  <a:lnTo>
                    <a:pt x="0" y="25"/>
                  </a:lnTo>
                  <a:lnTo>
                    <a:pt x="0" y="0"/>
                  </a:lnTo>
                  <a:lnTo>
                    <a:pt x="42" y="13"/>
                  </a:lnTo>
                  <a:lnTo>
                    <a:pt x="42" y="21"/>
                  </a:lnTo>
                  <a:lnTo>
                    <a:pt x="42" y="23"/>
                  </a:lnTo>
                  <a:lnTo>
                    <a:pt x="42" y="28"/>
                  </a:lnTo>
                  <a:lnTo>
                    <a:pt x="42" y="36"/>
                  </a:lnTo>
                  <a:lnTo>
                    <a:pt x="42" y="44"/>
                  </a:lnTo>
                  <a:lnTo>
                    <a:pt x="42" y="51"/>
                  </a:lnTo>
                  <a:lnTo>
                    <a:pt x="42" y="63"/>
                  </a:lnTo>
                  <a:lnTo>
                    <a:pt x="42" y="70"/>
                  </a:lnTo>
                  <a:lnTo>
                    <a:pt x="42" y="84"/>
                  </a:lnTo>
                  <a:lnTo>
                    <a:pt x="42" y="93"/>
                  </a:lnTo>
                  <a:lnTo>
                    <a:pt x="43" y="106"/>
                  </a:lnTo>
                  <a:lnTo>
                    <a:pt x="43" y="118"/>
                  </a:lnTo>
                  <a:lnTo>
                    <a:pt x="45" y="133"/>
                  </a:lnTo>
                  <a:lnTo>
                    <a:pt x="45" y="148"/>
                  </a:lnTo>
                  <a:lnTo>
                    <a:pt x="45" y="161"/>
                  </a:lnTo>
                  <a:lnTo>
                    <a:pt x="45" y="177"/>
                  </a:lnTo>
                  <a:lnTo>
                    <a:pt x="47" y="194"/>
                  </a:lnTo>
                  <a:lnTo>
                    <a:pt x="47" y="211"/>
                  </a:lnTo>
                  <a:lnTo>
                    <a:pt x="49" y="228"/>
                  </a:lnTo>
                  <a:lnTo>
                    <a:pt x="49" y="245"/>
                  </a:lnTo>
                  <a:lnTo>
                    <a:pt x="51" y="264"/>
                  </a:lnTo>
                  <a:lnTo>
                    <a:pt x="51" y="283"/>
                  </a:lnTo>
                  <a:lnTo>
                    <a:pt x="53" y="302"/>
                  </a:lnTo>
                  <a:lnTo>
                    <a:pt x="55" y="321"/>
                  </a:lnTo>
                  <a:lnTo>
                    <a:pt x="57" y="342"/>
                  </a:lnTo>
                  <a:lnTo>
                    <a:pt x="57" y="363"/>
                  </a:lnTo>
                  <a:lnTo>
                    <a:pt x="59" y="382"/>
                  </a:lnTo>
                  <a:lnTo>
                    <a:pt x="61" y="403"/>
                  </a:lnTo>
                  <a:lnTo>
                    <a:pt x="64" y="426"/>
                  </a:lnTo>
                  <a:lnTo>
                    <a:pt x="66" y="447"/>
                  </a:lnTo>
                  <a:lnTo>
                    <a:pt x="68" y="467"/>
                  </a:lnTo>
                  <a:lnTo>
                    <a:pt x="70" y="488"/>
                  </a:lnTo>
                  <a:lnTo>
                    <a:pt x="72" y="511"/>
                  </a:lnTo>
                  <a:lnTo>
                    <a:pt x="74" y="532"/>
                  </a:lnTo>
                  <a:lnTo>
                    <a:pt x="76" y="555"/>
                  </a:lnTo>
                  <a:lnTo>
                    <a:pt x="80" y="576"/>
                  </a:lnTo>
                  <a:lnTo>
                    <a:pt x="83" y="599"/>
                  </a:lnTo>
                  <a:lnTo>
                    <a:pt x="85" y="621"/>
                  </a:lnTo>
                  <a:lnTo>
                    <a:pt x="89" y="642"/>
                  </a:lnTo>
                  <a:lnTo>
                    <a:pt x="91" y="665"/>
                  </a:lnTo>
                  <a:lnTo>
                    <a:pt x="95" y="688"/>
                  </a:lnTo>
                  <a:lnTo>
                    <a:pt x="97" y="709"/>
                  </a:lnTo>
                  <a:lnTo>
                    <a:pt x="101" y="732"/>
                  </a:lnTo>
                  <a:lnTo>
                    <a:pt x="104" y="753"/>
                  </a:lnTo>
                  <a:lnTo>
                    <a:pt x="110" y="775"/>
                  </a:lnTo>
                  <a:lnTo>
                    <a:pt x="114" y="796"/>
                  </a:lnTo>
                  <a:lnTo>
                    <a:pt x="118" y="817"/>
                  </a:lnTo>
                  <a:lnTo>
                    <a:pt x="121" y="838"/>
                  </a:lnTo>
                  <a:lnTo>
                    <a:pt x="125" y="859"/>
                  </a:lnTo>
                  <a:lnTo>
                    <a:pt x="129" y="878"/>
                  </a:lnTo>
                  <a:lnTo>
                    <a:pt x="135" y="899"/>
                  </a:lnTo>
                  <a:lnTo>
                    <a:pt x="139" y="918"/>
                  </a:lnTo>
                  <a:lnTo>
                    <a:pt x="144" y="939"/>
                  </a:lnTo>
                  <a:lnTo>
                    <a:pt x="150" y="956"/>
                  </a:lnTo>
                  <a:lnTo>
                    <a:pt x="156" y="975"/>
                  </a:lnTo>
                  <a:lnTo>
                    <a:pt x="161" y="992"/>
                  </a:lnTo>
                  <a:lnTo>
                    <a:pt x="167" y="1009"/>
                  </a:lnTo>
                  <a:lnTo>
                    <a:pt x="171" y="1026"/>
                  </a:lnTo>
                  <a:lnTo>
                    <a:pt x="178" y="1043"/>
                  </a:lnTo>
                  <a:lnTo>
                    <a:pt x="184" y="1059"/>
                  </a:lnTo>
                  <a:lnTo>
                    <a:pt x="192" y="1074"/>
                  </a:lnTo>
                  <a:lnTo>
                    <a:pt x="194" y="1078"/>
                  </a:lnTo>
                  <a:lnTo>
                    <a:pt x="197" y="1081"/>
                  </a:lnTo>
                  <a:lnTo>
                    <a:pt x="203" y="1087"/>
                  </a:lnTo>
                  <a:lnTo>
                    <a:pt x="207" y="1093"/>
                  </a:lnTo>
                  <a:lnTo>
                    <a:pt x="215" y="1100"/>
                  </a:lnTo>
                  <a:lnTo>
                    <a:pt x="224" y="1110"/>
                  </a:lnTo>
                  <a:lnTo>
                    <a:pt x="234" y="1118"/>
                  </a:lnTo>
                  <a:lnTo>
                    <a:pt x="237" y="1121"/>
                  </a:lnTo>
                  <a:lnTo>
                    <a:pt x="243" y="1127"/>
                  </a:lnTo>
                  <a:lnTo>
                    <a:pt x="247" y="1131"/>
                  </a:lnTo>
                  <a:lnTo>
                    <a:pt x="253" y="1137"/>
                  </a:lnTo>
                  <a:lnTo>
                    <a:pt x="258" y="1140"/>
                  </a:lnTo>
                  <a:lnTo>
                    <a:pt x="264" y="1144"/>
                  </a:lnTo>
                  <a:lnTo>
                    <a:pt x="270" y="1150"/>
                  </a:lnTo>
                  <a:lnTo>
                    <a:pt x="275" y="1156"/>
                  </a:lnTo>
                  <a:lnTo>
                    <a:pt x="281" y="1159"/>
                  </a:lnTo>
                  <a:lnTo>
                    <a:pt x="289" y="1163"/>
                  </a:lnTo>
                  <a:lnTo>
                    <a:pt x="294" y="1167"/>
                  </a:lnTo>
                  <a:lnTo>
                    <a:pt x="300" y="1173"/>
                  </a:lnTo>
                  <a:lnTo>
                    <a:pt x="306" y="1176"/>
                  </a:lnTo>
                  <a:lnTo>
                    <a:pt x="313" y="1180"/>
                  </a:lnTo>
                  <a:lnTo>
                    <a:pt x="319" y="1182"/>
                  </a:lnTo>
                  <a:lnTo>
                    <a:pt x="327" y="1186"/>
                  </a:lnTo>
                  <a:lnTo>
                    <a:pt x="344" y="1232"/>
                  </a:lnTo>
                  <a:close/>
                </a:path>
              </a:pathLst>
            </a:custGeom>
            <a:solidFill>
              <a:srgbClr val="693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 name="Freeform 30"/>
            <p:cNvSpPr>
              <a:spLocks/>
            </p:cNvSpPr>
            <p:nvPr/>
          </p:nvSpPr>
          <p:spPr bwMode="auto">
            <a:xfrm>
              <a:off x="3594" y="1954"/>
              <a:ext cx="52" cy="577"/>
            </a:xfrm>
            <a:custGeom>
              <a:avLst/>
              <a:gdLst>
                <a:gd name="T0" fmla="*/ 1 w 102"/>
                <a:gd name="T1" fmla="*/ 1 h 1154"/>
                <a:gd name="T2" fmla="*/ 1 w 102"/>
                <a:gd name="T3" fmla="*/ 0 h 1154"/>
                <a:gd name="T4" fmla="*/ 1 w 102"/>
                <a:gd name="T5" fmla="*/ 1 h 1154"/>
                <a:gd name="T6" fmla="*/ 1 w 102"/>
                <a:gd name="T7" fmla="*/ 1 h 1154"/>
                <a:gd name="T8" fmla="*/ 1 w 102"/>
                <a:gd name="T9" fmla="*/ 1 h 1154"/>
                <a:gd name="T10" fmla="*/ 1 w 102"/>
                <a:gd name="T11" fmla="*/ 1 h 1154"/>
                <a:gd name="T12" fmla="*/ 1 w 102"/>
                <a:gd name="T13" fmla="*/ 1 h 1154"/>
                <a:gd name="T14" fmla="*/ 1 w 102"/>
                <a:gd name="T15" fmla="*/ 1 h 1154"/>
                <a:gd name="T16" fmla="*/ 1 w 102"/>
                <a:gd name="T17" fmla="*/ 1 h 1154"/>
                <a:gd name="T18" fmla="*/ 1 w 102"/>
                <a:gd name="T19" fmla="*/ 1 h 1154"/>
                <a:gd name="T20" fmla="*/ 1 w 102"/>
                <a:gd name="T21" fmla="*/ 1 h 1154"/>
                <a:gd name="T22" fmla="*/ 1 w 102"/>
                <a:gd name="T23" fmla="*/ 1 h 1154"/>
                <a:gd name="T24" fmla="*/ 1 w 102"/>
                <a:gd name="T25" fmla="*/ 1 h 1154"/>
                <a:gd name="T26" fmla="*/ 1 w 102"/>
                <a:gd name="T27" fmla="*/ 1 h 1154"/>
                <a:gd name="T28" fmla="*/ 1 w 102"/>
                <a:gd name="T29" fmla="*/ 1 h 1154"/>
                <a:gd name="T30" fmla="*/ 1 w 102"/>
                <a:gd name="T31" fmla="*/ 1 h 1154"/>
                <a:gd name="T32" fmla="*/ 1 w 102"/>
                <a:gd name="T33" fmla="*/ 1 h 1154"/>
                <a:gd name="T34" fmla="*/ 1 w 102"/>
                <a:gd name="T35" fmla="*/ 1 h 1154"/>
                <a:gd name="T36" fmla="*/ 1 w 102"/>
                <a:gd name="T37" fmla="*/ 1 h 1154"/>
                <a:gd name="T38" fmla="*/ 1 w 102"/>
                <a:gd name="T39" fmla="*/ 1 h 1154"/>
                <a:gd name="T40" fmla="*/ 1 w 102"/>
                <a:gd name="T41" fmla="*/ 1 h 1154"/>
                <a:gd name="T42" fmla="*/ 1 w 102"/>
                <a:gd name="T43" fmla="*/ 1 h 1154"/>
                <a:gd name="T44" fmla="*/ 1 w 102"/>
                <a:gd name="T45" fmla="*/ 1 h 1154"/>
                <a:gd name="T46" fmla="*/ 1 w 102"/>
                <a:gd name="T47" fmla="*/ 1 h 1154"/>
                <a:gd name="T48" fmla="*/ 1 w 102"/>
                <a:gd name="T49" fmla="*/ 1 h 1154"/>
                <a:gd name="T50" fmla="*/ 1 w 102"/>
                <a:gd name="T51" fmla="*/ 1 h 1154"/>
                <a:gd name="T52" fmla="*/ 1 w 102"/>
                <a:gd name="T53" fmla="*/ 1 h 1154"/>
                <a:gd name="T54" fmla="*/ 1 w 102"/>
                <a:gd name="T55" fmla="*/ 1 h 1154"/>
                <a:gd name="T56" fmla="*/ 1 w 102"/>
                <a:gd name="T57" fmla="*/ 1 h 1154"/>
                <a:gd name="T58" fmla="*/ 1 w 102"/>
                <a:gd name="T59" fmla="*/ 1 h 1154"/>
                <a:gd name="T60" fmla="*/ 1 w 102"/>
                <a:gd name="T61" fmla="*/ 1 h 1154"/>
                <a:gd name="T62" fmla="*/ 1 w 102"/>
                <a:gd name="T63" fmla="*/ 1 h 1154"/>
                <a:gd name="T64" fmla="*/ 1 w 102"/>
                <a:gd name="T65" fmla="*/ 1 h 1154"/>
                <a:gd name="T66" fmla="*/ 1 w 102"/>
                <a:gd name="T67" fmla="*/ 1 h 1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
                <a:gd name="T103" fmla="*/ 0 h 1154"/>
                <a:gd name="T104" fmla="*/ 102 w 102"/>
                <a:gd name="T105" fmla="*/ 1154 h 11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 h="1154">
                  <a:moveTo>
                    <a:pt x="102" y="1154"/>
                  </a:moveTo>
                  <a:lnTo>
                    <a:pt x="76" y="1122"/>
                  </a:lnTo>
                  <a:lnTo>
                    <a:pt x="0" y="35"/>
                  </a:lnTo>
                  <a:lnTo>
                    <a:pt x="99" y="0"/>
                  </a:lnTo>
                  <a:lnTo>
                    <a:pt x="99" y="6"/>
                  </a:lnTo>
                  <a:lnTo>
                    <a:pt x="97" y="10"/>
                  </a:lnTo>
                  <a:lnTo>
                    <a:pt x="97" y="16"/>
                  </a:lnTo>
                  <a:lnTo>
                    <a:pt x="97" y="21"/>
                  </a:lnTo>
                  <a:lnTo>
                    <a:pt x="97" y="27"/>
                  </a:lnTo>
                  <a:lnTo>
                    <a:pt x="97" y="35"/>
                  </a:lnTo>
                  <a:lnTo>
                    <a:pt x="97" y="42"/>
                  </a:lnTo>
                  <a:lnTo>
                    <a:pt x="97" y="50"/>
                  </a:lnTo>
                  <a:lnTo>
                    <a:pt x="97" y="61"/>
                  </a:lnTo>
                  <a:lnTo>
                    <a:pt x="95" y="69"/>
                  </a:lnTo>
                  <a:lnTo>
                    <a:pt x="95" y="82"/>
                  </a:lnTo>
                  <a:lnTo>
                    <a:pt x="95" y="92"/>
                  </a:lnTo>
                  <a:lnTo>
                    <a:pt x="95" y="105"/>
                  </a:lnTo>
                  <a:lnTo>
                    <a:pt x="95" y="116"/>
                  </a:lnTo>
                  <a:lnTo>
                    <a:pt x="93" y="130"/>
                  </a:lnTo>
                  <a:lnTo>
                    <a:pt x="93" y="145"/>
                  </a:lnTo>
                  <a:lnTo>
                    <a:pt x="93" y="158"/>
                  </a:lnTo>
                  <a:lnTo>
                    <a:pt x="91" y="173"/>
                  </a:lnTo>
                  <a:lnTo>
                    <a:pt x="91" y="188"/>
                  </a:lnTo>
                  <a:lnTo>
                    <a:pt x="91" y="204"/>
                  </a:lnTo>
                  <a:lnTo>
                    <a:pt x="91" y="221"/>
                  </a:lnTo>
                  <a:lnTo>
                    <a:pt x="91" y="238"/>
                  </a:lnTo>
                  <a:lnTo>
                    <a:pt x="91" y="255"/>
                  </a:lnTo>
                  <a:lnTo>
                    <a:pt x="89" y="272"/>
                  </a:lnTo>
                  <a:lnTo>
                    <a:pt x="89" y="291"/>
                  </a:lnTo>
                  <a:lnTo>
                    <a:pt x="89" y="310"/>
                  </a:lnTo>
                  <a:lnTo>
                    <a:pt x="89" y="329"/>
                  </a:lnTo>
                  <a:lnTo>
                    <a:pt x="89" y="348"/>
                  </a:lnTo>
                  <a:lnTo>
                    <a:pt x="89" y="369"/>
                  </a:lnTo>
                  <a:lnTo>
                    <a:pt x="87" y="388"/>
                  </a:lnTo>
                  <a:lnTo>
                    <a:pt x="87" y="407"/>
                  </a:lnTo>
                  <a:lnTo>
                    <a:pt x="87" y="428"/>
                  </a:lnTo>
                  <a:lnTo>
                    <a:pt x="87" y="447"/>
                  </a:lnTo>
                  <a:lnTo>
                    <a:pt x="87" y="470"/>
                  </a:lnTo>
                  <a:lnTo>
                    <a:pt x="87" y="489"/>
                  </a:lnTo>
                  <a:lnTo>
                    <a:pt x="87" y="512"/>
                  </a:lnTo>
                  <a:lnTo>
                    <a:pt x="87" y="533"/>
                  </a:lnTo>
                  <a:lnTo>
                    <a:pt x="85" y="553"/>
                  </a:lnTo>
                  <a:lnTo>
                    <a:pt x="85" y="574"/>
                  </a:lnTo>
                  <a:lnTo>
                    <a:pt x="85" y="597"/>
                  </a:lnTo>
                  <a:lnTo>
                    <a:pt x="85" y="618"/>
                  </a:lnTo>
                  <a:lnTo>
                    <a:pt x="85" y="641"/>
                  </a:lnTo>
                  <a:lnTo>
                    <a:pt x="87" y="662"/>
                  </a:lnTo>
                  <a:lnTo>
                    <a:pt x="87" y="685"/>
                  </a:lnTo>
                  <a:lnTo>
                    <a:pt x="87" y="707"/>
                  </a:lnTo>
                  <a:lnTo>
                    <a:pt x="87" y="728"/>
                  </a:lnTo>
                  <a:lnTo>
                    <a:pt x="87" y="749"/>
                  </a:lnTo>
                  <a:lnTo>
                    <a:pt x="87" y="770"/>
                  </a:lnTo>
                  <a:lnTo>
                    <a:pt x="87" y="793"/>
                  </a:lnTo>
                  <a:lnTo>
                    <a:pt x="87" y="814"/>
                  </a:lnTo>
                  <a:lnTo>
                    <a:pt x="89" y="835"/>
                  </a:lnTo>
                  <a:lnTo>
                    <a:pt x="89" y="858"/>
                  </a:lnTo>
                  <a:lnTo>
                    <a:pt x="91" y="878"/>
                  </a:lnTo>
                  <a:lnTo>
                    <a:pt x="91" y="899"/>
                  </a:lnTo>
                  <a:lnTo>
                    <a:pt x="91" y="920"/>
                  </a:lnTo>
                  <a:lnTo>
                    <a:pt x="93" y="939"/>
                  </a:lnTo>
                  <a:lnTo>
                    <a:pt x="93" y="960"/>
                  </a:lnTo>
                  <a:lnTo>
                    <a:pt x="95" y="981"/>
                  </a:lnTo>
                  <a:lnTo>
                    <a:pt x="97" y="1000"/>
                  </a:lnTo>
                  <a:lnTo>
                    <a:pt x="97" y="1021"/>
                  </a:lnTo>
                  <a:lnTo>
                    <a:pt x="99" y="1040"/>
                  </a:lnTo>
                  <a:lnTo>
                    <a:pt x="102" y="1154"/>
                  </a:lnTo>
                  <a:close/>
                </a:path>
              </a:pathLst>
            </a:custGeom>
            <a:solidFill>
              <a:srgbClr val="693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 name="Freeform 31"/>
            <p:cNvSpPr>
              <a:spLocks/>
            </p:cNvSpPr>
            <p:nvPr/>
          </p:nvSpPr>
          <p:spPr bwMode="auto">
            <a:xfrm>
              <a:off x="3656" y="1812"/>
              <a:ext cx="484" cy="716"/>
            </a:xfrm>
            <a:custGeom>
              <a:avLst/>
              <a:gdLst>
                <a:gd name="T0" fmla="*/ 1 w 968"/>
                <a:gd name="T1" fmla="*/ 1 h 1431"/>
                <a:gd name="T2" fmla="*/ 1 w 968"/>
                <a:gd name="T3" fmla="*/ 1 h 1431"/>
                <a:gd name="T4" fmla="*/ 1 w 968"/>
                <a:gd name="T5" fmla="*/ 1 h 1431"/>
                <a:gd name="T6" fmla="*/ 1 w 968"/>
                <a:gd name="T7" fmla="*/ 1 h 1431"/>
                <a:gd name="T8" fmla="*/ 1 w 968"/>
                <a:gd name="T9" fmla="*/ 1 h 1431"/>
                <a:gd name="T10" fmla="*/ 1 w 968"/>
                <a:gd name="T11" fmla="*/ 1 h 1431"/>
                <a:gd name="T12" fmla="*/ 1 w 968"/>
                <a:gd name="T13" fmla="*/ 1 h 1431"/>
                <a:gd name="T14" fmla="*/ 1 w 968"/>
                <a:gd name="T15" fmla="*/ 1 h 1431"/>
                <a:gd name="T16" fmla="*/ 1 w 968"/>
                <a:gd name="T17" fmla="*/ 1 h 1431"/>
                <a:gd name="T18" fmla="*/ 1 w 968"/>
                <a:gd name="T19" fmla="*/ 1 h 1431"/>
                <a:gd name="T20" fmla="*/ 1 w 968"/>
                <a:gd name="T21" fmla="*/ 1 h 1431"/>
                <a:gd name="T22" fmla="*/ 1 w 968"/>
                <a:gd name="T23" fmla="*/ 1 h 1431"/>
                <a:gd name="T24" fmla="*/ 1 w 968"/>
                <a:gd name="T25" fmla="*/ 1 h 1431"/>
                <a:gd name="T26" fmla="*/ 1 w 968"/>
                <a:gd name="T27" fmla="*/ 1 h 1431"/>
                <a:gd name="T28" fmla="*/ 1 w 968"/>
                <a:gd name="T29" fmla="*/ 1 h 1431"/>
                <a:gd name="T30" fmla="*/ 1 w 968"/>
                <a:gd name="T31" fmla="*/ 1 h 1431"/>
                <a:gd name="T32" fmla="*/ 1 w 968"/>
                <a:gd name="T33" fmla="*/ 1 h 1431"/>
                <a:gd name="T34" fmla="*/ 1 w 968"/>
                <a:gd name="T35" fmla="*/ 1 h 1431"/>
                <a:gd name="T36" fmla="*/ 1 w 968"/>
                <a:gd name="T37" fmla="*/ 1 h 1431"/>
                <a:gd name="T38" fmla="*/ 1 w 968"/>
                <a:gd name="T39" fmla="*/ 1 h 1431"/>
                <a:gd name="T40" fmla="*/ 1 w 968"/>
                <a:gd name="T41" fmla="*/ 1 h 1431"/>
                <a:gd name="T42" fmla="*/ 1 w 968"/>
                <a:gd name="T43" fmla="*/ 0 h 1431"/>
                <a:gd name="T44" fmla="*/ 1 w 968"/>
                <a:gd name="T45" fmla="*/ 1 h 1431"/>
                <a:gd name="T46" fmla="*/ 1 w 968"/>
                <a:gd name="T47" fmla="*/ 1 h 1431"/>
                <a:gd name="T48" fmla="*/ 1 w 968"/>
                <a:gd name="T49" fmla="*/ 1 h 1431"/>
                <a:gd name="T50" fmla="*/ 1 w 968"/>
                <a:gd name="T51" fmla="*/ 1 h 1431"/>
                <a:gd name="T52" fmla="*/ 1 w 968"/>
                <a:gd name="T53" fmla="*/ 1 h 1431"/>
                <a:gd name="T54" fmla="*/ 1 w 968"/>
                <a:gd name="T55" fmla="*/ 1 h 1431"/>
                <a:gd name="T56" fmla="*/ 1 w 968"/>
                <a:gd name="T57" fmla="*/ 1 h 1431"/>
                <a:gd name="T58" fmla="*/ 1 w 968"/>
                <a:gd name="T59" fmla="*/ 1 h 1431"/>
                <a:gd name="T60" fmla="*/ 1 w 968"/>
                <a:gd name="T61" fmla="*/ 1 h 1431"/>
                <a:gd name="T62" fmla="*/ 1 w 968"/>
                <a:gd name="T63" fmla="*/ 1 h 1431"/>
                <a:gd name="T64" fmla="*/ 1 w 968"/>
                <a:gd name="T65" fmla="*/ 1 h 1431"/>
                <a:gd name="T66" fmla="*/ 1 w 968"/>
                <a:gd name="T67" fmla="*/ 1 h 1431"/>
                <a:gd name="T68" fmla="*/ 1 w 968"/>
                <a:gd name="T69" fmla="*/ 1 h 1431"/>
                <a:gd name="T70" fmla="*/ 1 w 968"/>
                <a:gd name="T71" fmla="*/ 1 h 1431"/>
                <a:gd name="T72" fmla="*/ 1 w 968"/>
                <a:gd name="T73" fmla="*/ 1 h 1431"/>
                <a:gd name="T74" fmla="*/ 1 w 968"/>
                <a:gd name="T75" fmla="*/ 1 h 1431"/>
                <a:gd name="T76" fmla="*/ 1 w 968"/>
                <a:gd name="T77" fmla="*/ 1 h 1431"/>
                <a:gd name="T78" fmla="*/ 1 w 968"/>
                <a:gd name="T79" fmla="*/ 1 h 1431"/>
                <a:gd name="T80" fmla="*/ 1 w 968"/>
                <a:gd name="T81" fmla="*/ 1 h 1431"/>
                <a:gd name="T82" fmla="*/ 1 w 968"/>
                <a:gd name="T83" fmla="*/ 1 h 1431"/>
                <a:gd name="T84" fmla="*/ 0 w 968"/>
                <a:gd name="T85" fmla="*/ 1 h 14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68"/>
                <a:gd name="T130" fmla="*/ 0 h 1431"/>
                <a:gd name="T131" fmla="*/ 968 w 968"/>
                <a:gd name="T132" fmla="*/ 1431 h 14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68" h="1431">
                  <a:moveTo>
                    <a:pt x="0" y="1431"/>
                  </a:moveTo>
                  <a:lnTo>
                    <a:pt x="33" y="1357"/>
                  </a:lnTo>
                  <a:lnTo>
                    <a:pt x="38" y="1355"/>
                  </a:lnTo>
                  <a:lnTo>
                    <a:pt x="40" y="1353"/>
                  </a:lnTo>
                  <a:lnTo>
                    <a:pt x="44" y="1353"/>
                  </a:lnTo>
                  <a:lnTo>
                    <a:pt x="50" y="1352"/>
                  </a:lnTo>
                  <a:lnTo>
                    <a:pt x="56" y="1352"/>
                  </a:lnTo>
                  <a:lnTo>
                    <a:pt x="61" y="1350"/>
                  </a:lnTo>
                  <a:lnTo>
                    <a:pt x="67" y="1348"/>
                  </a:lnTo>
                  <a:lnTo>
                    <a:pt x="75" y="1346"/>
                  </a:lnTo>
                  <a:lnTo>
                    <a:pt x="84" y="1344"/>
                  </a:lnTo>
                  <a:lnTo>
                    <a:pt x="92" y="1340"/>
                  </a:lnTo>
                  <a:lnTo>
                    <a:pt x="101" y="1338"/>
                  </a:lnTo>
                  <a:lnTo>
                    <a:pt x="111" y="1334"/>
                  </a:lnTo>
                  <a:lnTo>
                    <a:pt x="122" y="1333"/>
                  </a:lnTo>
                  <a:lnTo>
                    <a:pt x="132" y="1329"/>
                  </a:lnTo>
                  <a:lnTo>
                    <a:pt x="143" y="1327"/>
                  </a:lnTo>
                  <a:lnTo>
                    <a:pt x="154" y="1323"/>
                  </a:lnTo>
                  <a:lnTo>
                    <a:pt x="168" y="1321"/>
                  </a:lnTo>
                  <a:lnTo>
                    <a:pt x="179" y="1315"/>
                  </a:lnTo>
                  <a:lnTo>
                    <a:pt x="194" y="1312"/>
                  </a:lnTo>
                  <a:lnTo>
                    <a:pt x="206" y="1308"/>
                  </a:lnTo>
                  <a:lnTo>
                    <a:pt x="221" y="1304"/>
                  </a:lnTo>
                  <a:lnTo>
                    <a:pt x="236" y="1300"/>
                  </a:lnTo>
                  <a:lnTo>
                    <a:pt x="249" y="1294"/>
                  </a:lnTo>
                  <a:lnTo>
                    <a:pt x="265" y="1291"/>
                  </a:lnTo>
                  <a:lnTo>
                    <a:pt x="280" y="1287"/>
                  </a:lnTo>
                  <a:lnTo>
                    <a:pt x="295" y="1281"/>
                  </a:lnTo>
                  <a:lnTo>
                    <a:pt x="312" y="1277"/>
                  </a:lnTo>
                  <a:lnTo>
                    <a:pt x="327" y="1270"/>
                  </a:lnTo>
                  <a:lnTo>
                    <a:pt x="346" y="1266"/>
                  </a:lnTo>
                  <a:lnTo>
                    <a:pt x="362" y="1260"/>
                  </a:lnTo>
                  <a:lnTo>
                    <a:pt x="379" y="1255"/>
                  </a:lnTo>
                  <a:lnTo>
                    <a:pt x="394" y="1249"/>
                  </a:lnTo>
                  <a:lnTo>
                    <a:pt x="413" y="1243"/>
                  </a:lnTo>
                  <a:lnTo>
                    <a:pt x="428" y="1236"/>
                  </a:lnTo>
                  <a:lnTo>
                    <a:pt x="445" y="1230"/>
                  </a:lnTo>
                  <a:lnTo>
                    <a:pt x="464" y="1222"/>
                  </a:lnTo>
                  <a:lnTo>
                    <a:pt x="481" y="1217"/>
                  </a:lnTo>
                  <a:lnTo>
                    <a:pt x="499" y="1209"/>
                  </a:lnTo>
                  <a:lnTo>
                    <a:pt x="518" y="1203"/>
                  </a:lnTo>
                  <a:lnTo>
                    <a:pt x="535" y="1196"/>
                  </a:lnTo>
                  <a:lnTo>
                    <a:pt x="554" y="1190"/>
                  </a:lnTo>
                  <a:lnTo>
                    <a:pt x="571" y="1180"/>
                  </a:lnTo>
                  <a:lnTo>
                    <a:pt x="588" y="1175"/>
                  </a:lnTo>
                  <a:lnTo>
                    <a:pt x="607" y="1167"/>
                  </a:lnTo>
                  <a:lnTo>
                    <a:pt x="624" y="1160"/>
                  </a:lnTo>
                  <a:lnTo>
                    <a:pt x="641" y="1152"/>
                  </a:lnTo>
                  <a:lnTo>
                    <a:pt x="658" y="1142"/>
                  </a:lnTo>
                  <a:lnTo>
                    <a:pt x="675" y="1135"/>
                  </a:lnTo>
                  <a:lnTo>
                    <a:pt x="692" y="1127"/>
                  </a:lnTo>
                  <a:lnTo>
                    <a:pt x="710" y="1118"/>
                  </a:lnTo>
                  <a:lnTo>
                    <a:pt x="727" y="1110"/>
                  </a:lnTo>
                  <a:lnTo>
                    <a:pt x="744" y="1103"/>
                  </a:lnTo>
                  <a:lnTo>
                    <a:pt x="761" y="1095"/>
                  </a:lnTo>
                  <a:lnTo>
                    <a:pt x="776" y="1085"/>
                  </a:lnTo>
                  <a:lnTo>
                    <a:pt x="793" y="1076"/>
                  </a:lnTo>
                  <a:lnTo>
                    <a:pt x="807" y="1068"/>
                  </a:lnTo>
                  <a:lnTo>
                    <a:pt x="824" y="1061"/>
                  </a:lnTo>
                  <a:lnTo>
                    <a:pt x="837" y="1051"/>
                  </a:lnTo>
                  <a:lnTo>
                    <a:pt x="852" y="1042"/>
                  </a:lnTo>
                  <a:lnTo>
                    <a:pt x="867" y="1032"/>
                  </a:lnTo>
                  <a:lnTo>
                    <a:pt x="883" y="1025"/>
                  </a:lnTo>
                  <a:lnTo>
                    <a:pt x="938" y="31"/>
                  </a:lnTo>
                  <a:lnTo>
                    <a:pt x="968" y="0"/>
                  </a:lnTo>
                  <a:lnTo>
                    <a:pt x="930" y="1051"/>
                  </a:lnTo>
                  <a:lnTo>
                    <a:pt x="928" y="1051"/>
                  </a:lnTo>
                  <a:lnTo>
                    <a:pt x="924" y="1053"/>
                  </a:lnTo>
                  <a:lnTo>
                    <a:pt x="917" y="1055"/>
                  </a:lnTo>
                  <a:lnTo>
                    <a:pt x="909" y="1061"/>
                  </a:lnTo>
                  <a:lnTo>
                    <a:pt x="902" y="1063"/>
                  </a:lnTo>
                  <a:lnTo>
                    <a:pt x="896" y="1066"/>
                  </a:lnTo>
                  <a:lnTo>
                    <a:pt x="890" y="1068"/>
                  </a:lnTo>
                  <a:lnTo>
                    <a:pt x="883" y="1072"/>
                  </a:lnTo>
                  <a:lnTo>
                    <a:pt x="875" y="1074"/>
                  </a:lnTo>
                  <a:lnTo>
                    <a:pt x="867" y="1080"/>
                  </a:lnTo>
                  <a:lnTo>
                    <a:pt x="858" y="1084"/>
                  </a:lnTo>
                  <a:lnTo>
                    <a:pt x="850" y="1089"/>
                  </a:lnTo>
                  <a:lnTo>
                    <a:pt x="839" y="1093"/>
                  </a:lnTo>
                  <a:lnTo>
                    <a:pt x="829" y="1097"/>
                  </a:lnTo>
                  <a:lnTo>
                    <a:pt x="818" y="1103"/>
                  </a:lnTo>
                  <a:lnTo>
                    <a:pt x="808" y="1108"/>
                  </a:lnTo>
                  <a:lnTo>
                    <a:pt x="797" y="1112"/>
                  </a:lnTo>
                  <a:lnTo>
                    <a:pt x="784" y="1118"/>
                  </a:lnTo>
                  <a:lnTo>
                    <a:pt x="772" y="1125"/>
                  </a:lnTo>
                  <a:lnTo>
                    <a:pt x="759" y="1131"/>
                  </a:lnTo>
                  <a:lnTo>
                    <a:pt x="746" y="1137"/>
                  </a:lnTo>
                  <a:lnTo>
                    <a:pt x="732" y="1142"/>
                  </a:lnTo>
                  <a:lnTo>
                    <a:pt x="717" y="1148"/>
                  </a:lnTo>
                  <a:lnTo>
                    <a:pt x="704" y="1156"/>
                  </a:lnTo>
                  <a:lnTo>
                    <a:pt x="689" y="1161"/>
                  </a:lnTo>
                  <a:lnTo>
                    <a:pt x="673" y="1169"/>
                  </a:lnTo>
                  <a:lnTo>
                    <a:pt x="660" y="1175"/>
                  </a:lnTo>
                  <a:lnTo>
                    <a:pt x="645" y="1182"/>
                  </a:lnTo>
                  <a:lnTo>
                    <a:pt x="628" y="1190"/>
                  </a:lnTo>
                  <a:lnTo>
                    <a:pt x="611" y="1196"/>
                  </a:lnTo>
                  <a:lnTo>
                    <a:pt x="594" y="1203"/>
                  </a:lnTo>
                  <a:lnTo>
                    <a:pt x="578" y="1211"/>
                  </a:lnTo>
                  <a:lnTo>
                    <a:pt x="559" y="1218"/>
                  </a:lnTo>
                  <a:lnTo>
                    <a:pt x="542" y="1226"/>
                  </a:lnTo>
                  <a:lnTo>
                    <a:pt x="525" y="1234"/>
                  </a:lnTo>
                  <a:lnTo>
                    <a:pt x="508" y="1241"/>
                  </a:lnTo>
                  <a:lnTo>
                    <a:pt x="489" y="1247"/>
                  </a:lnTo>
                  <a:lnTo>
                    <a:pt x="472" y="1256"/>
                  </a:lnTo>
                  <a:lnTo>
                    <a:pt x="453" y="1262"/>
                  </a:lnTo>
                  <a:lnTo>
                    <a:pt x="436" y="1270"/>
                  </a:lnTo>
                  <a:lnTo>
                    <a:pt x="417" y="1277"/>
                  </a:lnTo>
                  <a:lnTo>
                    <a:pt x="398" y="1287"/>
                  </a:lnTo>
                  <a:lnTo>
                    <a:pt x="379" y="1293"/>
                  </a:lnTo>
                  <a:lnTo>
                    <a:pt x="360" y="1302"/>
                  </a:lnTo>
                  <a:lnTo>
                    <a:pt x="341" y="1310"/>
                  </a:lnTo>
                  <a:lnTo>
                    <a:pt x="320" y="1317"/>
                  </a:lnTo>
                  <a:lnTo>
                    <a:pt x="301" y="1325"/>
                  </a:lnTo>
                  <a:lnTo>
                    <a:pt x="282" y="1333"/>
                  </a:lnTo>
                  <a:lnTo>
                    <a:pt x="263" y="1338"/>
                  </a:lnTo>
                  <a:lnTo>
                    <a:pt x="244" y="1348"/>
                  </a:lnTo>
                  <a:lnTo>
                    <a:pt x="223" y="1355"/>
                  </a:lnTo>
                  <a:lnTo>
                    <a:pt x="204" y="1363"/>
                  </a:lnTo>
                  <a:lnTo>
                    <a:pt x="183" y="1371"/>
                  </a:lnTo>
                  <a:lnTo>
                    <a:pt x="166" y="1376"/>
                  </a:lnTo>
                  <a:lnTo>
                    <a:pt x="145" y="1384"/>
                  </a:lnTo>
                  <a:lnTo>
                    <a:pt x="126" y="1391"/>
                  </a:lnTo>
                  <a:lnTo>
                    <a:pt x="107" y="1397"/>
                  </a:lnTo>
                  <a:lnTo>
                    <a:pt x="88" y="1405"/>
                  </a:lnTo>
                  <a:lnTo>
                    <a:pt x="67" y="1412"/>
                  </a:lnTo>
                  <a:lnTo>
                    <a:pt x="48" y="1420"/>
                  </a:lnTo>
                  <a:lnTo>
                    <a:pt x="0" y="1431"/>
                  </a:lnTo>
                  <a:close/>
                </a:path>
              </a:pathLst>
            </a:custGeom>
            <a:solidFill>
              <a:srgbClr val="4F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 name="Freeform 32"/>
            <p:cNvSpPr>
              <a:spLocks/>
            </p:cNvSpPr>
            <p:nvPr/>
          </p:nvSpPr>
          <p:spPr bwMode="auto">
            <a:xfrm>
              <a:off x="3335" y="1496"/>
              <a:ext cx="442" cy="213"/>
            </a:xfrm>
            <a:custGeom>
              <a:avLst/>
              <a:gdLst>
                <a:gd name="T0" fmla="*/ 0 w 884"/>
                <a:gd name="T1" fmla="*/ 0 h 428"/>
                <a:gd name="T2" fmla="*/ 1 w 884"/>
                <a:gd name="T3" fmla="*/ 0 h 428"/>
                <a:gd name="T4" fmla="*/ 1 w 884"/>
                <a:gd name="T5" fmla="*/ 0 h 428"/>
                <a:gd name="T6" fmla="*/ 1 w 884"/>
                <a:gd name="T7" fmla="*/ 0 h 428"/>
                <a:gd name="T8" fmla="*/ 0 w 884"/>
                <a:gd name="T9" fmla="*/ 0 h 428"/>
                <a:gd name="T10" fmla="*/ 0 w 884"/>
                <a:gd name="T11" fmla="*/ 0 h 428"/>
                <a:gd name="T12" fmla="*/ 0 60000 65536"/>
                <a:gd name="T13" fmla="*/ 0 60000 65536"/>
                <a:gd name="T14" fmla="*/ 0 60000 65536"/>
                <a:gd name="T15" fmla="*/ 0 60000 65536"/>
                <a:gd name="T16" fmla="*/ 0 60000 65536"/>
                <a:gd name="T17" fmla="*/ 0 60000 65536"/>
                <a:gd name="T18" fmla="*/ 0 w 884"/>
                <a:gd name="T19" fmla="*/ 0 h 428"/>
                <a:gd name="T20" fmla="*/ 884 w 884"/>
                <a:gd name="T21" fmla="*/ 428 h 428"/>
              </a:gdLst>
              <a:ahLst/>
              <a:cxnLst>
                <a:cxn ang="T12">
                  <a:pos x="T0" y="T1"/>
                </a:cxn>
                <a:cxn ang="T13">
                  <a:pos x="T2" y="T3"/>
                </a:cxn>
                <a:cxn ang="T14">
                  <a:pos x="T4" y="T5"/>
                </a:cxn>
                <a:cxn ang="T15">
                  <a:pos x="T6" y="T7"/>
                </a:cxn>
                <a:cxn ang="T16">
                  <a:pos x="T8" y="T9"/>
                </a:cxn>
                <a:cxn ang="T17">
                  <a:pos x="T10" y="T11"/>
                </a:cxn>
              </a:cxnLst>
              <a:rect l="T18" t="T19" r="T20" b="T21"/>
              <a:pathLst>
                <a:path w="884" h="428">
                  <a:moveTo>
                    <a:pt x="0" y="422"/>
                  </a:moveTo>
                  <a:lnTo>
                    <a:pt x="884" y="0"/>
                  </a:lnTo>
                  <a:lnTo>
                    <a:pt x="876" y="19"/>
                  </a:lnTo>
                  <a:lnTo>
                    <a:pt x="40" y="428"/>
                  </a:lnTo>
                  <a:lnTo>
                    <a:pt x="0" y="422"/>
                  </a:lnTo>
                  <a:close/>
                </a:path>
              </a:pathLst>
            </a:custGeom>
            <a:solidFill>
              <a:srgbClr val="B3B3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 name="Freeform 33"/>
            <p:cNvSpPr>
              <a:spLocks/>
            </p:cNvSpPr>
            <p:nvPr/>
          </p:nvSpPr>
          <p:spPr bwMode="auto">
            <a:xfrm>
              <a:off x="3382" y="1497"/>
              <a:ext cx="416" cy="223"/>
            </a:xfrm>
            <a:custGeom>
              <a:avLst/>
              <a:gdLst>
                <a:gd name="T0" fmla="*/ 0 w 831"/>
                <a:gd name="T1" fmla="*/ 0 h 447"/>
                <a:gd name="T2" fmla="*/ 1 w 831"/>
                <a:gd name="T3" fmla="*/ 0 h 447"/>
                <a:gd name="T4" fmla="*/ 1 w 831"/>
                <a:gd name="T5" fmla="*/ 0 h 447"/>
                <a:gd name="T6" fmla="*/ 1 w 831"/>
                <a:gd name="T7" fmla="*/ 0 h 447"/>
                <a:gd name="T8" fmla="*/ 0 w 831"/>
                <a:gd name="T9" fmla="*/ 0 h 447"/>
                <a:gd name="T10" fmla="*/ 0 w 831"/>
                <a:gd name="T11" fmla="*/ 0 h 447"/>
                <a:gd name="T12" fmla="*/ 0 60000 65536"/>
                <a:gd name="T13" fmla="*/ 0 60000 65536"/>
                <a:gd name="T14" fmla="*/ 0 60000 65536"/>
                <a:gd name="T15" fmla="*/ 0 60000 65536"/>
                <a:gd name="T16" fmla="*/ 0 60000 65536"/>
                <a:gd name="T17" fmla="*/ 0 60000 65536"/>
                <a:gd name="T18" fmla="*/ 0 w 831"/>
                <a:gd name="T19" fmla="*/ 0 h 447"/>
                <a:gd name="T20" fmla="*/ 831 w 831"/>
                <a:gd name="T21" fmla="*/ 447 h 447"/>
              </a:gdLst>
              <a:ahLst/>
              <a:cxnLst>
                <a:cxn ang="T12">
                  <a:pos x="T0" y="T1"/>
                </a:cxn>
                <a:cxn ang="T13">
                  <a:pos x="T2" y="T3"/>
                </a:cxn>
                <a:cxn ang="T14">
                  <a:pos x="T4" y="T5"/>
                </a:cxn>
                <a:cxn ang="T15">
                  <a:pos x="T6" y="T7"/>
                </a:cxn>
                <a:cxn ang="T16">
                  <a:pos x="T8" y="T9"/>
                </a:cxn>
                <a:cxn ang="T17">
                  <a:pos x="T10" y="T11"/>
                </a:cxn>
              </a:cxnLst>
              <a:rect l="T18" t="T19" r="T20" b="T21"/>
              <a:pathLst>
                <a:path w="831" h="447">
                  <a:moveTo>
                    <a:pt x="0" y="430"/>
                  </a:moveTo>
                  <a:lnTo>
                    <a:pt x="831" y="0"/>
                  </a:lnTo>
                  <a:lnTo>
                    <a:pt x="770" y="49"/>
                  </a:lnTo>
                  <a:lnTo>
                    <a:pt x="9" y="447"/>
                  </a:lnTo>
                  <a:lnTo>
                    <a:pt x="0" y="430"/>
                  </a:lnTo>
                  <a:close/>
                </a:path>
              </a:pathLst>
            </a:custGeom>
            <a:solidFill>
              <a:srgbClr val="B3B3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 name="Freeform 34"/>
            <p:cNvSpPr>
              <a:spLocks/>
            </p:cNvSpPr>
            <p:nvPr/>
          </p:nvSpPr>
          <p:spPr bwMode="auto">
            <a:xfrm>
              <a:off x="3491" y="1512"/>
              <a:ext cx="327" cy="164"/>
            </a:xfrm>
            <a:custGeom>
              <a:avLst/>
              <a:gdLst>
                <a:gd name="T0" fmla="*/ 0 w 654"/>
                <a:gd name="T1" fmla="*/ 0 h 329"/>
                <a:gd name="T2" fmla="*/ 1 w 654"/>
                <a:gd name="T3" fmla="*/ 0 h 329"/>
                <a:gd name="T4" fmla="*/ 1 w 654"/>
                <a:gd name="T5" fmla="*/ 0 h 329"/>
                <a:gd name="T6" fmla="*/ 1 w 654"/>
                <a:gd name="T7" fmla="*/ 0 h 329"/>
                <a:gd name="T8" fmla="*/ 0 w 654"/>
                <a:gd name="T9" fmla="*/ 0 h 329"/>
                <a:gd name="T10" fmla="*/ 0 w 654"/>
                <a:gd name="T11" fmla="*/ 0 h 329"/>
                <a:gd name="T12" fmla="*/ 0 60000 65536"/>
                <a:gd name="T13" fmla="*/ 0 60000 65536"/>
                <a:gd name="T14" fmla="*/ 0 60000 65536"/>
                <a:gd name="T15" fmla="*/ 0 60000 65536"/>
                <a:gd name="T16" fmla="*/ 0 60000 65536"/>
                <a:gd name="T17" fmla="*/ 0 60000 65536"/>
                <a:gd name="T18" fmla="*/ 0 w 654"/>
                <a:gd name="T19" fmla="*/ 0 h 329"/>
                <a:gd name="T20" fmla="*/ 654 w 654"/>
                <a:gd name="T21" fmla="*/ 329 h 329"/>
              </a:gdLst>
              <a:ahLst/>
              <a:cxnLst>
                <a:cxn ang="T12">
                  <a:pos x="T0" y="T1"/>
                </a:cxn>
                <a:cxn ang="T13">
                  <a:pos x="T2" y="T3"/>
                </a:cxn>
                <a:cxn ang="T14">
                  <a:pos x="T4" y="T5"/>
                </a:cxn>
                <a:cxn ang="T15">
                  <a:pos x="T6" y="T7"/>
                </a:cxn>
                <a:cxn ang="T16">
                  <a:pos x="T8" y="T9"/>
                </a:cxn>
                <a:cxn ang="T17">
                  <a:pos x="T10" y="T11"/>
                </a:cxn>
              </a:cxnLst>
              <a:rect l="T18" t="T19" r="T20" b="T21"/>
              <a:pathLst>
                <a:path w="654" h="329">
                  <a:moveTo>
                    <a:pt x="0" y="329"/>
                  </a:moveTo>
                  <a:lnTo>
                    <a:pt x="654" y="0"/>
                  </a:lnTo>
                  <a:lnTo>
                    <a:pt x="534" y="75"/>
                  </a:lnTo>
                  <a:lnTo>
                    <a:pt x="97" y="303"/>
                  </a:lnTo>
                  <a:lnTo>
                    <a:pt x="0" y="329"/>
                  </a:lnTo>
                  <a:close/>
                </a:path>
              </a:pathLst>
            </a:custGeom>
            <a:solidFill>
              <a:srgbClr val="B3B3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 name="Freeform 35"/>
            <p:cNvSpPr>
              <a:spLocks/>
            </p:cNvSpPr>
            <p:nvPr/>
          </p:nvSpPr>
          <p:spPr bwMode="auto">
            <a:xfrm>
              <a:off x="3558" y="1777"/>
              <a:ext cx="476" cy="102"/>
            </a:xfrm>
            <a:custGeom>
              <a:avLst/>
              <a:gdLst>
                <a:gd name="T0" fmla="*/ 0 w 950"/>
                <a:gd name="T1" fmla="*/ 1 h 203"/>
                <a:gd name="T2" fmla="*/ 1 w 950"/>
                <a:gd name="T3" fmla="*/ 1 h 203"/>
                <a:gd name="T4" fmla="*/ 1 w 950"/>
                <a:gd name="T5" fmla="*/ 0 h 203"/>
                <a:gd name="T6" fmla="*/ 1 w 950"/>
                <a:gd name="T7" fmla="*/ 1 h 203"/>
                <a:gd name="T8" fmla="*/ 0 w 950"/>
                <a:gd name="T9" fmla="*/ 1 h 203"/>
                <a:gd name="T10" fmla="*/ 0 w 950"/>
                <a:gd name="T11" fmla="*/ 1 h 203"/>
                <a:gd name="T12" fmla="*/ 0 60000 65536"/>
                <a:gd name="T13" fmla="*/ 0 60000 65536"/>
                <a:gd name="T14" fmla="*/ 0 60000 65536"/>
                <a:gd name="T15" fmla="*/ 0 60000 65536"/>
                <a:gd name="T16" fmla="*/ 0 60000 65536"/>
                <a:gd name="T17" fmla="*/ 0 60000 65536"/>
                <a:gd name="T18" fmla="*/ 0 w 950"/>
                <a:gd name="T19" fmla="*/ 0 h 203"/>
                <a:gd name="T20" fmla="*/ 950 w 950"/>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950" h="203">
                  <a:moveTo>
                    <a:pt x="0" y="203"/>
                  </a:moveTo>
                  <a:lnTo>
                    <a:pt x="1" y="177"/>
                  </a:lnTo>
                  <a:lnTo>
                    <a:pt x="950" y="0"/>
                  </a:lnTo>
                  <a:lnTo>
                    <a:pt x="920" y="19"/>
                  </a:lnTo>
                  <a:lnTo>
                    <a:pt x="0" y="203"/>
                  </a:lnTo>
                  <a:close/>
                </a:path>
              </a:pathLst>
            </a:custGeom>
            <a:solidFill>
              <a:srgbClr val="B3B3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 name="Freeform 36"/>
            <p:cNvSpPr>
              <a:spLocks/>
            </p:cNvSpPr>
            <p:nvPr/>
          </p:nvSpPr>
          <p:spPr bwMode="auto">
            <a:xfrm>
              <a:off x="3584" y="1806"/>
              <a:ext cx="373" cy="88"/>
            </a:xfrm>
            <a:custGeom>
              <a:avLst/>
              <a:gdLst>
                <a:gd name="T0" fmla="*/ 0 w 745"/>
                <a:gd name="T1" fmla="*/ 1 h 175"/>
                <a:gd name="T2" fmla="*/ 1 w 745"/>
                <a:gd name="T3" fmla="*/ 1 h 175"/>
                <a:gd name="T4" fmla="*/ 1 w 745"/>
                <a:gd name="T5" fmla="*/ 0 h 175"/>
                <a:gd name="T6" fmla="*/ 1 w 745"/>
                <a:gd name="T7" fmla="*/ 1 h 175"/>
                <a:gd name="T8" fmla="*/ 0 w 745"/>
                <a:gd name="T9" fmla="*/ 1 h 175"/>
                <a:gd name="T10" fmla="*/ 0 w 745"/>
                <a:gd name="T11" fmla="*/ 1 h 175"/>
                <a:gd name="T12" fmla="*/ 0 60000 65536"/>
                <a:gd name="T13" fmla="*/ 0 60000 65536"/>
                <a:gd name="T14" fmla="*/ 0 60000 65536"/>
                <a:gd name="T15" fmla="*/ 0 60000 65536"/>
                <a:gd name="T16" fmla="*/ 0 60000 65536"/>
                <a:gd name="T17" fmla="*/ 0 60000 65536"/>
                <a:gd name="T18" fmla="*/ 0 w 745"/>
                <a:gd name="T19" fmla="*/ 0 h 175"/>
                <a:gd name="T20" fmla="*/ 745 w 745"/>
                <a:gd name="T21" fmla="*/ 175 h 175"/>
              </a:gdLst>
              <a:ahLst/>
              <a:cxnLst>
                <a:cxn ang="T12">
                  <a:pos x="T0" y="T1"/>
                </a:cxn>
                <a:cxn ang="T13">
                  <a:pos x="T2" y="T3"/>
                </a:cxn>
                <a:cxn ang="T14">
                  <a:pos x="T4" y="T5"/>
                </a:cxn>
                <a:cxn ang="T15">
                  <a:pos x="T6" y="T7"/>
                </a:cxn>
                <a:cxn ang="T16">
                  <a:pos x="T8" y="T9"/>
                </a:cxn>
                <a:cxn ang="T17">
                  <a:pos x="T10" y="T11"/>
                </a:cxn>
              </a:cxnLst>
              <a:rect l="T18" t="T19" r="T20" b="T21"/>
              <a:pathLst>
                <a:path w="745" h="175">
                  <a:moveTo>
                    <a:pt x="0" y="159"/>
                  </a:moveTo>
                  <a:lnTo>
                    <a:pt x="549" y="34"/>
                  </a:lnTo>
                  <a:lnTo>
                    <a:pt x="745" y="0"/>
                  </a:lnTo>
                  <a:lnTo>
                    <a:pt x="34" y="175"/>
                  </a:lnTo>
                  <a:lnTo>
                    <a:pt x="0" y="159"/>
                  </a:lnTo>
                  <a:close/>
                </a:path>
              </a:pathLst>
            </a:custGeom>
            <a:solidFill>
              <a:srgbClr val="B3B3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5" name="Freeform 37"/>
            <p:cNvSpPr>
              <a:spLocks/>
            </p:cNvSpPr>
            <p:nvPr/>
          </p:nvSpPr>
          <p:spPr bwMode="auto">
            <a:xfrm>
              <a:off x="3683" y="1799"/>
              <a:ext cx="380" cy="85"/>
            </a:xfrm>
            <a:custGeom>
              <a:avLst/>
              <a:gdLst>
                <a:gd name="T0" fmla="*/ 0 w 760"/>
                <a:gd name="T1" fmla="*/ 0 h 172"/>
                <a:gd name="T2" fmla="*/ 1 w 760"/>
                <a:gd name="T3" fmla="*/ 0 h 172"/>
                <a:gd name="T4" fmla="*/ 1 w 760"/>
                <a:gd name="T5" fmla="*/ 0 h 172"/>
                <a:gd name="T6" fmla="*/ 1 w 760"/>
                <a:gd name="T7" fmla="*/ 0 h 172"/>
                <a:gd name="T8" fmla="*/ 0 w 760"/>
                <a:gd name="T9" fmla="*/ 0 h 172"/>
                <a:gd name="T10" fmla="*/ 0 w 760"/>
                <a:gd name="T11" fmla="*/ 0 h 172"/>
                <a:gd name="T12" fmla="*/ 0 60000 65536"/>
                <a:gd name="T13" fmla="*/ 0 60000 65536"/>
                <a:gd name="T14" fmla="*/ 0 60000 65536"/>
                <a:gd name="T15" fmla="*/ 0 60000 65536"/>
                <a:gd name="T16" fmla="*/ 0 60000 65536"/>
                <a:gd name="T17" fmla="*/ 0 60000 65536"/>
                <a:gd name="T18" fmla="*/ 0 w 760"/>
                <a:gd name="T19" fmla="*/ 0 h 172"/>
                <a:gd name="T20" fmla="*/ 760 w 760"/>
                <a:gd name="T21" fmla="*/ 172 h 172"/>
              </a:gdLst>
              <a:ahLst/>
              <a:cxnLst>
                <a:cxn ang="T12">
                  <a:pos x="T0" y="T1"/>
                </a:cxn>
                <a:cxn ang="T13">
                  <a:pos x="T2" y="T3"/>
                </a:cxn>
                <a:cxn ang="T14">
                  <a:pos x="T4" y="T5"/>
                </a:cxn>
                <a:cxn ang="T15">
                  <a:pos x="T6" y="T7"/>
                </a:cxn>
                <a:cxn ang="T16">
                  <a:pos x="T8" y="T9"/>
                </a:cxn>
                <a:cxn ang="T17">
                  <a:pos x="T10" y="T11"/>
                </a:cxn>
              </a:cxnLst>
              <a:rect l="T18" t="T19" r="T20" b="T21"/>
              <a:pathLst>
                <a:path w="760" h="172">
                  <a:moveTo>
                    <a:pt x="0" y="168"/>
                  </a:moveTo>
                  <a:lnTo>
                    <a:pt x="735" y="0"/>
                  </a:lnTo>
                  <a:lnTo>
                    <a:pt x="760" y="0"/>
                  </a:lnTo>
                  <a:lnTo>
                    <a:pt x="64" y="172"/>
                  </a:lnTo>
                  <a:lnTo>
                    <a:pt x="0" y="168"/>
                  </a:lnTo>
                  <a:close/>
                </a:path>
              </a:pathLst>
            </a:custGeom>
            <a:solidFill>
              <a:srgbClr val="B3B3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 name="Freeform 38"/>
            <p:cNvSpPr>
              <a:spLocks/>
            </p:cNvSpPr>
            <p:nvPr/>
          </p:nvSpPr>
          <p:spPr bwMode="auto">
            <a:xfrm>
              <a:off x="3746" y="1981"/>
              <a:ext cx="249" cy="194"/>
            </a:xfrm>
            <a:custGeom>
              <a:avLst/>
              <a:gdLst>
                <a:gd name="T0" fmla="*/ 1 w 498"/>
                <a:gd name="T1" fmla="*/ 1 h 388"/>
                <a:gd name="T2" fmla="*/ 0 w 498"/>
                <a:gd name="T3" fmla="*/ 1 h 388"/>
                <a:gd name="T4" fmla="*/ 1 w 498"/>
                <a:gd name="T5" fmla="*/ 0 h 388"/>
                <a:gd name="T6" fmla="*/ 1 w 498"/>
                <a:gd name="T7" fmla="*/ 1 h 388"/>
                <a:gd name="T8" fmla="*/ 1 w 498"/>
                <a:gd name="T9" fmla="*/ 1 h 388"/>
                <a:gd name="T10" fmla="*/ 1 w 498"/>
                <a:gd name="T11" fmla="*/ 1 h 388"/>
                <a:gd name="T12" fmla="*/ 1 w 498"/>
                <a:gd name="T13" fmla="*/ 1 h 388"/>
                <a:gd name="T14" fmla="*/ 1 w 498"/>
                <a:gd name="T15" fmla="*/ 1 h 388"/>
                <a:gd name="T16" fmla="*/ 0 60000 65536"/>
                <a:gd name="T17" fmla="*/ 0 60000 65536"/>
                <a:gd name="T18" fmla="*/ 0 60000 65536"/>
                <a:gd name="T19" fmla="*/ 0 60000 65536"/>
                <a:gd name="T20" fmla="*/ 0 60000 65536"/>
                <a:gd name="T21" fmla="*/ 0 60000 65536"/>
                <a:gd name="T22" fmla="*/ 0 60000 65536"/>
                <a:gd name="T23" fmla="*/ 0 60000 65536"/>
                <a:gd name="T24" fmla="*/ 0 w 498"/>
                <a:gd name="T25" fmla="*/ 0 h 388"/>
                <a:gd name="T26" fmla="*/ 498 w 498"/>
                <a:gd name="T27" fmla="*/ 388 h 3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8" h="388">
                  <a:moveTo>
                    <a:pt x="23" y="388"/>
                  </a:moveTo>
                  <a:lnTo>
                    <a:pt x="0" y="147"/>
                  </a:lnTo>
                  <a:lnTo>
                    <a:pt x="498" y="0"/>
                  </a:lnTo>
                  <a:lnTo>
                    <a:pt x="470" y="27"/>
                  </a:lnTo>
                  <a:lnTo>
                    <a:pt x="48" y="164"/>
                  </a:lnTo>
                  <a:lnTo>
                    <a:pt x="46" y="382"/>
                  </a:lnTo>
                  <a:lnTo>
                    <a:pt x="23" y="388"/>
                  </a:lnTo>
                  <a:close/>
                </a:path>
              </a:pathLst>
            </a:custGeom>
            <a:solidFill>
              <a:srgbClr val="6363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7" name="Freeform 39"/>
            <p:cNvSpPr>
              <a:spLocks/>
            </p:cNvSpPr>
            <p:nvPr/>
          </p:nvSpPr>
          <p:spPr bwMode="auto">
            <a:xfrm>
              <a:off x="3774" y="1992"/>
              <a:ext cx="223" cy="189"/>
            </a:xfrm>
            <a:custGeom>
              <a:avLst/>
              <a:gdLst>
                <a:gd name="T0" fmla="*/ 0 w 447"/>
                <a:gd name="T1" fmla="*/ 0 h 379"/>
                <a:gd name="T2" fmla="*/ 0 w 447"/>
                <a:gd name="T3" fmla="*/ 0 h 379"/>
                <a:gd name="T4" fmla="*/ 0 w 447"/>
                <a:gd name="T5" fmla="*/ 0 h 379"/>
                <a:gd name="T6" fmla="*/ 0 w 447"/>
                <a:gd name="T7" fmla="*/ 0 h 379"/>
                <a:gd name="T8" fmla="*/ 0 w 447"/>
                <a:gd name="T9" fmla="*/ 0 h 379"/>
                <a:gd name="T10" fmla="*/ 0 w 447"/>
                <a:gd name="T11" fmla="*/ 0 h 379"/>
                <a:gd name="T12" fmla="*/ 0 w 447"/>
                <a:gd name="T13" fmla="*/ 0 h 379"/>
                <a:gd name="T14" fmla="*/ 0 w 447"/>
                <a:gd name="T15" fmla="*/ 0 h 379"/>
                <a:gd name="T16" fmla="*/ 0 60000 65536"/>
                <a:gd name="T17" fmla="*/ 0 60000 65536"/>
                <a:gd name="T18" fmla="*/ 0 60000 65536"/>
                <a:gd name="T19" fmla="*/ 0 60000 65536"/>
                <a:gd name="T20" fmla="*/ 0 60000 65536"/>
                <a:gd name="T21" fmla="*/ 0 60000 65536"/>
                <a:gd name="T22" fmla="*/ 0 60000 65536"/>
                <a:gd name="T23" fmla="*/ 0 60000 65536"/>
                <a:gd name="T24" fmla="*/ 0 w 447"/>
                <a:gd name="T25" fmla="*/ 0 h 379"/>
                <a:gd name="T26" fmla="*/ 447 w 447"/>
                <a:gd name="T27" fmla="*/ 379 h 3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7" h="379">
                  <a:moveTo>
                    <a:pt x="32" y="352"/>
                  </a:moveTo>
                  <a:lnTo>
                    <a:pt x="409" y="234"/>
                  </a:lnTo>
                  <a:lnTo>
                    <a:pt x="426" y="31"/>
                  </a:lnTo>
                  <a:lnTo>
                    <a:pt x="432" y="0"/>
                  </a:lnTo>
                  <a:lnTo>
                    <a:pt x="447" y="244"/>
                  </a:lnTo>
                  <a:lnTo>
                    <a:pt x="0" y="379"/>
                  </a:lnTo>
                  <a:lnTo>
                    <a:pt x="32" y="352"/>
                  </a:lnTo>
                  <a:close/>
                </a:path>
              </a:pathLst>
            </a:custGeom>
            <a:solidFill>
              <a:srgbClr val="6363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 name="Freeform 40"/>
            <p:cNvSpPr>
              <a:spLocks/>
            </p:cNvSpPr>
            <p:nvPr/>
          </p:nvSpPr>
          <p:spPr bwMode="auto">
            <a:xfrm>
              <a:off x="3490" y="1969"/>
              <a:ext cx="116" cy="83"/>
            </a:xfrm>
            <a:custGeom>
              <a:avLst/>
              <a:gdLst>
                <a:gd name="T0" fmla="*/ 1 w 232"/>
                <a:gd name="T1" fmla="*/ 1 h 165"/>
                <a:gd name="T2" fmla="*/ 1 w 232"/>
                <a:gd name="T3" fmla="*/ 1 h 165"/>
                <a:gd name="T4" fmla="*/ 1 w 232"/>
                <a:gd name="T5" fmla="*/ 1 h 165"/>
                <a:gd name="T6" fmla="*/ 1 w 232"/>
                <a:gd name="T7" fmla="*/ 1 h 165"/>
                <a:gd name="T8" fmla="*/ 1 w 232"/>
                <a:gd name="T9" fmla="*/ 1 h 165"/>
                <a:gd name="T10" fmla="*/ 1 w 232"/>
                <a:gd name="T11" fmla="*/ 1 h 165"/>
                <a:gd name="T12" fmla="*/ 1 w 232"/>
                <a:gd name="T13" fmla="*/ 1 h 165"/>
                <a:gd name="T14" fmla="*/ 1 w 232"/>
                <a:gd name="T15" fmla="*/ 1 h 165"/>
                <a:gd name="T16" fmla="*/ 1 w 232"/>
                <a:gd name="T17" fmla="*/ 1 h 165"/>
                <a:gd name="T18" fmla="*/ 1 w 232"/>
                <a:gd name="T19" fmla="*/ 1 h 165"/>
                <a:gd name="T20" fmla="*/ 1 w 232"/>
                <a:gd name="T21" fmla="*/ 1 h 165"/>
                <a:gd name="T22" fmla="*/ 1 w 232"/>
                <a:gd name="T23" fmla="*/ 1 h 165"/>
                <a:gd name="T24" fmla="*/ 1 w 232"/>
                <a:gd name="T25" fmla="*/ 1 h 165"/>
                <a:gd name="T26" fmla="*/ 1 w 232"/>
                <a:gd name="T27" fmla="*/ 1 h 165"/>
                <a:gd name="T28" fmla="*/ 1 w 232"/>
                <a:gd name="T29" fmla="*/ 1 h 165"/>
                <a:gd name="T30" fmla="*/ 1 w 232"/>
                <a:gd name="T31" fmla="*/ 1 h 165"/>
                <a:gd name="T32" fmla="*/ 1 w 232"/>
                <a:gd name="T33" fmla="*/ 1 h 165"/>
                <a:gd name="T34" fmla="*/ 1 w 232"/>
                <a:gd name="T35" fmla="*/ 1 h 165"/>
                <a:gd name="T36" fmla="*/ 1 w 232"/>
                <a:gd name="T37" fmla="*/ 1 h 165"/>
                <a:gd name="T38" fmla="*/ 1 w 232"/>
                <a:gd name="T39" fmla="*/ 1 h 165"/>
                <a:gd name="T40" fmla="*/ 1 w 232"/>
                <a:gd name="T41" fmla="*/ 1 h 165"/>
                <a:gd name="T42" fmla="*/ 1 w 232"/>
                <a:gd name="T43" fmla="*/ 1 h 165"/>
                <a:gd name="T44" fmla="*/ 1 w 232"/>
                <a:gd name="T45" fmla="*/ 1 h 165"/>
                <a:gd name="T46" fmla="*/ 1 w 232"/>
                <a:gd name="T47" fmla="*/ 1 h 165"/>
                <a:gd name="T48" fmla="*/ 1 w 232"/>
                <a:gd name="T49" fmla="*/ 1 h 165"/>
                <a:gd name="T50" fmla="*/ 1 w 232"/>
                <a:gd name="T51" fmla="*/ 1 h 165"/>
                <a:gd name="T52" fmla="*/ 1 w 232"/>
                <a:gd name="T53" fmla="*/ 1 h 165"/>
                <a:gd name="T54" fmla="*/ 1 w 232"/>
                <a:gd name="T55" fmla="*/ 1 h 165"/>
                <a:gd name="T56" fmla="*/ 1 w 232"/>
                <a:gd name="T57" fmla="*/ 1 h 165"/>
                <a:gd name="T58" fmla="*/ 1 w 232"/>
                <a:gd name="T59" fmla="*/ 1 h 165"/>
                <a:gd name="T60" fmla="*/ 1 w 232"/>
                <a:gd name="T61" fmla="*/ 1 h 165"/>
                <a:gd name="T62" fmla="*/ 1 w 232"/>
                <a:gd name="T63" fmla="*/ 1 h 165"/>
                <a:gd name="T64" fmla="*/ 0 w 232"/>
                <a:gd name="T65" fmla="*/ 0 h 1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165"/>
                <a:gd name="T101" fmla="*/ 232 w 232"/>
                <a:gd name="T102" fmla="*/ 165 h 1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165">
                  <a:moveTo>
                    <a:pt x="0" y="0"/>
                  </a:moveTo>
                  <a:lnTo>
                    <a:pt x="2" y="2"/>
                  </a:lnTo>
                  <a:lnTo>
                    <a:pt x="9" y="7"/>
                  </a:lnTo>
                  <a:lnTo>
                    <a:pt x="11" y="11"/>
                  </a:lnTo>
                  <a:lnTo>
                    <a:pt x="17" y="17"/>
                  </a:lnTo>
                  <a:lnTo>
                    <a:pt x="24" y="21"/>
                  </a:lnTo>
                  <a:lnTo>
                    <a:pt x="32" y="28"/>
                  </a:lnTo>
                  <a:lnTo>
                    <a:pt x="38" y="34"/>
                  </a:lnTo>
                  <a:lnTo>
                    <a:pt x="47" y="42"/>
                  </a:lnTo>
                  <a:lnTo>
                    <a:pt x="57" y="49"/>
                  </a:lnTo>
                  <a:lnTo>
                    <a:pt x="66" y="57"/>
                  </a:lnTo>
                  <a:lnTo>
                    <a:pt x="72" y="59"/>
                  </a:lnTo>
                  <a:lnTo>
                    <a:pt x="76" y="62"/>
                  </a:lnTo>
                  <a:lnTo>
                    <a:pt x="81" y="68"/>
                  </a:lnTo>
                  <a:lnTo>
                    <a:pt x="87" y="72"/>
                  </a:lnTo>
                  <a:lnTo>
                    <a:pt x="95" y="74"/>
                  </a:lnTo>
                  <a:lnTo>
                    <a:pt x="100" y="80"/>
                  </a:lnTo>
                  <a:lnTo>
                    <a:pt x="106" y="81"/>
                  </a:lnTo>
                  <a:lnTo>
                    <a:pt x="114" y="87"/>
                  </a:lnTo>
                  <a:lnTo>
                    <a:pt x="119" y="91"/>
                  </a:lnTo>
                  <a:lnTo>
                    <a:pt x="125" y="93"/>
                  </a:lnTo>
                  <a:lnTo>
                    <a:pt x="131" y="97"/>
                  </a:lnTo>
                  <a:lnTo>
                    <a:pt x="138" y="100"/>
                  </a:lnTo>
                  <a:lnTo>
                    <a:pt x="144" y="102"/>
                  </a:lnTo>
                  <a:lnTo>
                    <a:pt x="150" y="106"/>
                  </a:lnTo>
                  <a:lnTo>
                    <a:pt x="157" y="110"/>
                  </a:lnTo>
                  <a:lnTo>
                    <a:pt x="165" y="114"/>
                  </a:lnTo>
                  <a:lnTo>
                    <a:pt x="171" y="116"/>
                  </a:lnTo>
                  <a:lnTo>
                    <a:pt x="177" y="119"/>
                  </a:lnTo>
                  <a:lnTo>
                    <a:pt x="184" y="121"/>
                  </a:lnTo>
                  <a:lnTo>
                    <a:pt x="192" y="125"/>
                  </a:lnTo>
                  <a:lnTo>
                    <a:pt x="199" y="127"/>
                  </a:lnTo>
                  <a:lnTo>
                    <a:pt x="207" y="129"/>
                  </a:lnTo>
                  <a:lnTo>
                    <a:pt x="215" y="133"/>
                  </a:lnTo>
                  <a:lnTo>
                    <a:pt x="222" y="135"/>
                  </a:lnTo>
                  <a:lnTo>
                    <a:pt x="232" y="165"/>
                  </a:lnTo>
                  <a:lnTo>
                    <a:pt x="230" y="165"/>
                  </a:lnTo>
                  <a:lnTo>
                    <a:pt x="226" y="165"/>
                  </a:lnTo>
                  <a:lnTo>
                    <a:pt x="220" y="163"/>
                  </a:lnTo>
                  <a:lnTo>
                    <a:pt x="213" y="163"/>
                  </a:lnTo>
                  <a:lnTo>
                    <a:pt x="209" y="161"/>
                  </a:lnTo>
                  <a:lnTo>
                    <a:pt x="203" y="159"/>
                  </a:lnTo>
                  <a:lnTo>
                    <a:pt x="197" y="159"/>
                  </a:lnTo>
                  <a:lnTo>
                    <a:pt x="192" y="157"/>
                  </a:lnTo>
                  <a:lnTo>
                    <a:pt x="186" y="156"/>
                  </a:lnTo>
                  <a:lnTo>
                    <a:pt x="178" y="154"/>
                  </a:lnTo>
                  <a:lnTo>
                    <a:pt x="173" y="152"/>
                  </a:lnTo>
                  <a:lnTo>
                    <a:pt x="165" y="150"/>
                  </a:lnTo>
                  <a:lnTo>
                    <a:pt x="157" y="148"/>
                  </a:lnTo>
                  <a:lnTo>
                    <a:pt x="150" y="144"/>
                  </a:lnTo>
                  <a:lnTo>
                    <a:pt x="140" y="142"/>
                  </a:lnTo>
                  <a:lnTo>
                    <a:pt x="133" y="138"/>
                  </a:lnTo>
                  <a:lnTo>
                    <a:pt x="123" y="135"/>
                  </a:lnTo>
                  <a:lnTo>
                    <a:pt x="114" y="133"/>
                  </a:lnTo>
                  <a:lnTo>
                    <a:pt x="106" y="127"/>
                  </a:lnTo>
                  <a:lnTo>
                    <a:pt x="97" y="125"/>
                  </a:lnTo>
                  <a:lnTo>
                    <a:pt x="85" y="119"/>
                  </a:lnTo>
                  <a:lnTo>
                    <a:pt x="78" y="116"/>
                  </a:lnTo>
                  <a:lnTo>
                    <a:pt x="66" y="110"/>
                  </a:lnTo>
                  <a:lnTo>
                    <a:pt x="57" y="106"/>
                  </a:lnTo>
                  <a:lnTo>
                    <a:pt x="45" y="100"/>
                  </a:lnTo>
                  <a:lnTo>
                    <a:pt x="36" y="95"/>
                  </a:lnTo>
                  <a:lnTo>
                    <a:pt x="26" y="89"/>
                  </a:lnTo>
                  <a:lnTo>
                    <a:pt x="17" y="83"/>
                  </a:lnTo>
                  <a:lnTo>
                    <a:pt x="0" y="0"/>
                  </a:lnTo>
                  <a:close/>
                </a:path>
              </a:pathLst>
            </a:custGeom>
            <a:solidFill>
              <a:srgbClr val="693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 name="Freeform 41"/>
            <p:cNvSpPr>
              <a:spLocks/>
            </p:cNvSpPr>
            <p:nvPr/>
          </p:nvSpPr>
          <p:spPr bwMode="auto">
            <a:xfrm>
              <a:off x="3494" y="2045"/>
              <a:ext cx="118" cy="64"/>
            </a:xfrm>
            <a:custGeom>
              <a:avLst/>
              <a:gdLst>
                <a:gd name="T0" fmla="*/ 0 w 236"/>
                <a:gd name="T1" fmla="*/ 0 h 127"/>
                <a:gd name="T2" fmla="*/ 1 w 236"/>
                <a:gd name="T3" fmla="*/ 1 h 127"/>
                <a:gd name="T4" fmla="*/ 1 w 236"/>
                <a:gd name="T5" fmla="*/ 1 h 127"/>
                <a:gd name="T6" fmla="*/ 1 w 236"/>
                <a:gd name="T7" fmla="*/ 1 h 127"/>
                <a:gd name="T8" fmla="*/ 1 w 236"/>
                <a:gd name="T9" fmla="*/ 1 h 127"/>
                <a:gd name="T10" fmla="*/ 1 w 236"/>
                <a:gd name="T11" fmla="*/ 1 h 127"/>
                <a:gd name="T12" fmla="*/ 1 w 236"/>
                <a:gd name="T13" fmla="*/ 1 h 127"/>
                <a:gd name="T14" fmla="*/ 1 w 236"/>
                <a:gd name="T15" fmla="*/ 1 h 127"/>
                <a:gd name="T16" fmla="*/ 1 w 236"/>
                <a:gd name="T17" fmla="*/ 1 h 127"/>
                <a:gd name="T18" fmla="*/ 1 w 236"/>
                <a:gd name="T19" fmla="*/ 1 h 127"/>
                <a:gd name="T20" fmla="*/ 1 w 236"/>
                <a:gd name="T21" fmla="*/ 1 h 127"/>
                <a:gd name="T22" fmla="*/ 1 w 236"/>
                <a:gd name="T23" fmla="*/ 1 h 127"/>
                <a:gd name="T24" fmla="*/ 1 w 236"/>
                <a:gd name="T25" fmla="*/ 1 h 127"/>
                <a:gd name="T26" fmla="*/ 1 w 236"/>
                <a:gd name="T27" fmla="*/ 1 h 127"/>
                <a:gd name="T28" fmla="*/ 1 w 236"/>
                <a:gd name="T29" fmla="*/ 1 h 127"/>
                <a:gd name="T30" fmla="*/ 1 w 236"/>
                <a:gd name="T31" fmla="*/ 1 h 127"/>
                <a:gd name="T32" fmla="*/ 1 w 236"/>
                <a:gd name="T33" fmla="*/ 1 h 127"/>
                <a:gd name="T34" fmla="*/ 1 w 236"/>
                <a:gd name="T35" fmla="*/ 1 h 127"/>
                <a:gd name="T36" fmla="*/ 1 w 236"/>
                <a:gd name="T37" fmla="*/ 1 h 127"/>
                <a:gd name="T38" fmla="*/ 1 w 236"/>
                <a:gd name="T39" fmla="*/ 1 h 127"/>
                <a:gd name="T40" fmla="*/ 1 w 236"/>
                <a:gd name="T41" fmla="*/ 1 h 127"/>
                <a:gd name="T42" fmla="*/ 1 w 236"/>
                <a:gd name="T43" fmla="*/ 1 h 127"/>
                <a:gd name="T44" fmla="*/ 1 w 236"/>
                <a:gd name="T45" fmla="*/ 1 h 127"/>
                <a:gd name="T46" fmla="*/ 1 w 236"/>
                <a:gd name="T47" fmla="*/ 1 h 127"/>
                <a:gd name="T48" fmla="*/ 1 w 236"/>
                <a:gd name="T49" fmla="*/ 1 h 127"/>
                <a:gd name="T50" fmla="*/ 1 w 236"/>
                <a:gd name="T51" fmla="*/ 1 h 127"/>
                <a:gd name="T52" fmla="*/ 1 w 236"/>
                <a:gd name="T53" fmla="*/ 1 h 127"/>
                <a:gd name="T54" fmla="*/ 1 w 236"/>
                <a:gd name="T55" fmla="*/ 1 h 127"/>
                <a:gd name="T56" fmla="*/ 1 w 236"/>
                <a:gd name="T57" fmla="*/ 1 h 127"/>
                <a:gd name="T58" fmla="*/ 1 w 236"/>
                <a:gd name="T59" fmla="*/ 1 h 127"/>
                <a:gd name="T60" fmla="*/ 1 w 236"/>
                <a:gd name="T61" fmla="*/ 1 h 127"/>
                <a:gd name="T62" fmla="*/ 1 w 236"/>
                <a:gd name="T63" fmla="*/ 1 h 127"/>
                <a:gd name="T64" fmla="*/ 1 w 236"/>
                <a:gd name="T65" fmla="*/ 1 h 127"/>
                <a:gd name="T66" fmla="*/ 1 w 236"/>
                <a:gd name="T67" fmla="*/ 1 h 127"/>
                <a:gd name="T68" fmla="*/ 1 w 236"/>
                <a:gd name="T69" fmla="*/ 1 h 127"/>
                <a:gd name="T70" fmla="*/ 1 w 236"/>
                <a:gd name="T71" fmla="*/ 1 h 1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6"/>
                <a:gd name="T109" fmla="*/ 0 h 127"/>
                <a:gd name="T110" fmla="*/ 236 w 236"/>
                <a:gd name="T111" fmla="*/ 127 h 1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6" h="127">
                  <a:moveTo>
                    <a:pt x="6" y="95"/>
                  </a:moveTo>
                  <a:lnTo>
                    <a:pt x="0" y="0"/>
                  </a:lnTo>
                  <a:lnTo>
                    <a:pt x="4" y="4"/>
                  </a:lnTo>
                  <a:lnTo>
                    <a:pt x="10" y="7"/>
                  </a:lnTo>
                  <a:lnTo>
                    <a:pt x="19" y="13"/>
                  </a:lnTo>
                  <a:lnTo>
                    <a:pt x="23" y="17"/>
                  </a:lnTo>
                  <a:lnTo>
                    <a:pt x="27" y="19"/>
                  </a:lnTo>
                  <a:lnTo>
                    <a:pt x="33" y="24"/>
                  </a:lnTo>
                  <a:lnTo>
                    <a:pt x="40" y="28"/>
                  </a:lnTo>
                  <a:lnTo>
                    <a:pt x="46" y="32"/>
                  </a:lnTo>
                  <a:lnTo>
                    <a:pt x="54" y="36"/>
                  </a:lnTo>
                  <a:lnTo>
                    <a:pt x="61" y="40"/>
                  </a:lnTo>
                  <a:lnTo>
                    <a:pt x="71" y="45"/>
                  </a:lnTo>
                  <a:lnTo>
                    <a:pt x="76" y="49"/>
                  </a:lnTo>
                  <a:lnTo>
                    <a:pt x="86" y="53"/>
                  </a:lnTo>
                  <a:lnTo>
                    <a:pt x="95" y="57"/>
                  </a:lnTo>
                  <a:lnTo>
                    <a:pt x="103" y="61"/>
                  </a:lnTo>
                  <a:lnTo>
                    <a:pt x="112" y="64"/>
                  </a:lnTo>
                  <a:lnTo>
                    <a:pt x="124" y="70"/>
                  </a:lnTo>
                  <a:lnTo>
                    <a:pt x="133" y="74"/>
                  </a:lnTo>
                  <a:lnTo>
                    <a:pt x="145" y="78"/>
                  </a:lnTo>
                  <a:lnTo>
                    <a:pt x="154" y="80"/>
                  </a:lnTo>
                  <a:lnTo>
                    <a:pt x="166" y="83"/>
                  </a:lnTo>
                  <a:lnTo>
                    <a:pt x="170" y="83"/>
                  </a:lnTo>
                  <a:lnTo>
                    <a:pt x="177" y="85"/>
                  </a:lnTo>
                  <a:lnTo>
                    <a:pt x="183" y="87"/>
                  </a:lnTo>
                  <a:lnTo>
                    <a:pt x="189" y="89"/>
                  </a:lnTo>
                  <a:lnTo>
                    <a:pt x="194" y="89"/>
                  </a:lnTo>
                  <a:lnTo>
                    <a:pt x="200" y="91"/>
                  </a:lnTo>
                  <a:lnTo>
                    <a:pt x="206" y="91"/>
                  </a:lnTo>
                  <a:lnTo>
                    <a:pt x="211" y="93"/>
                  </a:lnTo>
                  <a:lnTo>
                    <a:pt x="217" y="93"/>
                  </a:lnTo>
                  <a:lnTo>
                    <a:pt x="225" y="95"/>
                  </a:lnTo>
                  <a:lnTo>
                    <a:pt x="230" y="95"/>
                  </a:lnTo>
                  <a:lnTo>
                    <a:pt x="236" y="97"/>
                  </a:lnTo>
                  <a:lnTo>
                    <a:pt x="234" y="123"/>
                  </a:lnTo>
                  <a:lnTo>
                    <a:pt x="232" y="123"/>
                  </a:lnTo>
                  <a:lnTo>
                    <a:pt x="230" y="123"/>
                  </a:lnTo>
                  <a:lnTo>
                    <a:pt x="227" y="123"/>
                  </a:lnTo>
                  <a:lnTo>
                    <a:pt x="221" y="125"/>
                  </a:lnTo>
                  <a:lnTo>
                    <a:pt x="213" y="125"/>
                  </a:lnTo>
                  <a:lnTo>
                    <a:pt x="204" y="125"/>
                  </a:lnTo>
                  <a:lnTo>
                    <a:pt x="198" y="125"/>
                  </a:lnTo>
                  <a:lnTo>
                    <a:pt x="192" y="127"/>
                  </a:lnTo>
                  <a:lnTo>
                    <a:pt x="187" y="127"/>
                  </a:lnTo>
                  <a:lnTo>
                    <a:pt x="183" y="127"/>
                  </a:lnTo>
                  <a:lnTo>
                    <a:pt x="175" y="127"/>
                  </a:lnTo>
                  <a:lnTo>
                    <a:pt x="168" y="127"/>
                  </a:lnTo>
                  <a:lnTo>
                    <a:pt x="160" y="127"/>
                  </a:lnTo>
                  <a:lnTo>
                    <a:pt x="152" y="127"/>
                  </a:lnTo>
                  <a:lnTo>
                    <a:pt x="143" y="125"/>
                  </a:lnTo>
                  <a:lnTo>
                    <a:pt x="135" y="125"/>
                  </a:lnTo>
                  <a:lnTo>
                    <a:pt x="126" y="123"/>
                  </a:lnTo>
                  <a:lnTo>
                    <a:pt x="116" y="123"/>
                  </a:lnTo>
                  <a:lnTo>
                    <a:pt x="111" y="121"/>
                  </a:lnTo>
                  <a:lnTo>
                    <a:pt x="105" y="121"/>
                  </a:lnTo>
                  <a:lnTo>
                    <a:pt x="99" y="120"/>
                  </a:lnTo>
                  <a:lnTo>
                    <a:pt x="95" y="120"/>
                  </a:lnTo>
                  <a:lnTo>
                    <a:pt x="90" y="118"/>
                  </a:lnTo>
                  <a:lnTo>
                    <a:pt x="84" y="116"/>
                  </a:lnTo>
                  <a:lnTo>
                    <a:pt x="78" y="116"/>
                  </a:lnTo>
                  <a:lnTo>
                    <a:pt x="73" y="114"/>
                  </a:lnTo>
                  <a:lnTo>
                    <a:pt x="67" y="112"/>
                  </a:lnTo>
                  <a:lnTo>
                    <a:pt x="61" y="112"/>
                  </a:lnTo>
                  <a:lnTo>
                    <a:pt x="55" y="108"/>
                  </a:lnTo>
                  <a:lnTo>
                    <a:pt x="50" y="108"/>
                  </a:lnTo>
                  <a:lnTo>
                    <a:pt x="42" y="106"/>
                  </a:lnTo>
                  <a:lnTo>
                    <a:pt x="36" y="104"/>
                  </a:lnTo>
                  <a:lnTo>
                    <a:pt x="31" y="102"/>
                  </a:lnTo>
                  <a:lnTo>
                    <a:pt x="25" y="101"/>
                  </a:lnTo>
                  <a:lnTo>
                    <a:pt x="6" y="95"/>
                  </a:lnTo>
                  <a:close/>
                </a:path>
              </a:pathLst>
            </a:custGeom>
            <a:solidFill>
              <a:srgbClr val="693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 name="Freeform 42"/>
            <p:cNvSpPr>
              <a:spLocks/>
            </p:cNvSpPr>
            <p:nvPr/>
          </p:nvSpPr>
          <p:spPr bwMode="auto">
            <a:xfrm>
              <a:off x="3523" y="2332"/>
              <a:ext cx="107" cy="68"/>
            </a:xfrm>
            <a:custGeom>
              <a:avLst/>
              <a:gdLst>
                <a:gd name="T0" fmla="*/ 0 w 213"/>
                <a:gd name="T1" fmla="*/ 0 h 137"/>
                <a:gd name="T2" fmla="*/ 1 w 213"/>
                <a:gd name="T3" fmla="*/ 0 h 137"/>
                <a:gd name="T4" fmla="*/ 1 w 213"/>
                <a:gd name="T5" fmla="*/ 0 h 137"/>
                <a:gd name="T6" fmla="*/ 1 w 213"/>
                <a:gd name="T7" fmla="*/ 0 h 137"/>
                <a:gd name="T8" fmla="*/ 1 w 213"/>
                <a:gd name="T9" fmla="*/ 0 h 137"/>
                <a:gd name="T10" fmla="*/ 1 w 213"/>
                <a:gd name="T11" fmla="*/ 0 h 137"/>
                <a:gd name="T12" fmla="*/ 1 w 213"/>
                <a:gd name="T13" fmla="*/ 0 h 137"/>
                <a:gd name="T14" fmla="*/ 1 w 213"/>
                <a:gd name="T15" fmla="*/ 0 h 137"/>
                <a:gd name="T16" fmla="*/ 1 w 213"/>
                <a:gd name="T17" fmla="*/ 0 h 137"/>
                <a:gd name="T18" fmla="*/ 1 w 213"/>
                <a:gd name="T19" fmla="*/ 0 h 137"/>
                <a:gd name="T20" fmla="*/ 1 w 213"/>
                <a:gd name="T21" fmla="*/ 0 h 137"/>
                <a:gd name="T22" fmla="*/ 1 w 213"/>
                <a:gd name="T23" fmla="*/ 0 h 137"/>
                <a:gd name="T24" fmla="*/ 1 w 213"/>
                <a:gd name="T25" fmla="*/ 0 h 137"/>
                <a:gd name="T26" fmla="*/ 1 w 213"/>
                <a:gd name="T27" fmla="*/ 0 h 137"/>
                <a:gd name="T28" fmla="*/ 1 w 213"/>
                <a:gd name="T29" fmla="*/ 0 h 137"/>
                <a:gd name="T30" fmla="*/ 1 w 213"/>
                <a:gd name="T31" fmla="*/ 0 h 137"/>
                <a:gd name="T32" fmla="*/ 1 w 213"/>
                <a:gd name="T33" fmla="*/ 0 h 137"/>
                <a:gd name="T34" fmla="*/ 1 w 213"/>
                <a:gd name="T35" fmla="*/ 0 h 137"/>
                <a:gd name="T36" fmla="*/ 1 w 213"/>
                <a:gd name="T37" fmla="*/ 0 h 137"/>
                <a:gd name="T38" fmla="*/ 1 w 213"/>
                <a:gd name="T39" fmla="*/ 0 h 137"/>
                <a:gd name="T40" fmla="*/ 1 w 213"/>
                <a:gd name="T41" fmla="*/ 0 h 137"/>
                <a:gd name="T42" fmla="*/ 1 w 213"/>
                <a:gd name="T43" fmla="*/ 0 h 137"/>
                <a:gd name="T44" fmla="*/ 1 w 213"/>
                <a:gd name="T45" fmla="*/ 0 h 137"/>
                <a:gd name="T46" fmla="*/ 1 w 213"/>
                <a:gd name="T47" fmla="*/ 0 h 137"/>
                <a:gd name="T48" fmla="*/ 1 w 213"/>
                <a:gd name="T49" fmla="*/ 0 h 137"/>
                <a:gd name="T50" fmla="*/ 1 w 213"/>
                <a:gd name="T51" fmla="*/ 0 h 137"/>
                <a:gd name="T52" fmla="*/ 1 w 213"/>
                <a:gd name="T53" fmla="*/ 0 h 137"/>
                <a:gd name="T54" fmla="*/ 1 w 213"/>
                <a:gd name="T55" fmla="*/ 0 h 137"/>
                <a:gd name="T56" fmla="*/ 1 w 213"/>
                <a:gd name="T57" fmla="*/ 0 h 137"/>
                <a:gd name="T58" fmla="*/ 1 w 213"/>
                <a:gd name="T59" fmla="*/ 0 h 137"/>
                <a:gd name="T60" fmla="*/ 1 w 213"/>
                <a:gd name="T61" fmla="*/ 0 h 137"/>
                <a:gd name="T62" fmla="*/ 1 w 213"/>
                <a:gd name="T63" fmla="*/ 0 h 137"/>
                <a:gd name="T64" fmla="*/ 1 w 213"/>
                <a:gd name="T65" fmla="*/ 0 h 137"/>
                <a:gd name="T66" fmla="*/ 1 w 213"/>
                <a:gd name="T67" fmla="*/ 0 h 137"/>
                <a:gd name="T68" fmla="*/ 1 w 213"/>
                <a:gd name="T69" fmla="*/ 0 h 137"/>
                <a:gd name="T70" fmla="*/ 1 w 213"/>
                <a:gd name="T71" fmla="*/ 0 h 137"/>
                <a:gd name="T72" fmla="*/ 1 w 213"/>
                <a:gd name="T73" fmla="*/ 0 h 137"/>
                <a:gd name="T74" fmla="*/ 1 w 213"/>
                <a:gd name="T75" fmla="*/ 0 h 137"/>
                <a:gd name="T76" fmla="*/ 1 w 213"/>
                <a:gd name="T77" fmla="*/ 0 h 137"/>
                <a:gd name="T78" fmla="*/ 1 w 213"/>
                <a:gd name="T79" fmla="*/ 0 h 137"/>
                <a:gd name="T80" fmla="*/ 1 w 213"/>
                <a:gd name="T81" fmla="*/ 0 h 137"/>
                <a:gd name="T82" fmla="*/ 1 w 213"/>
                <a:gd name="T83" fmla="*/ 0 h 137"/>
                <a:gd name="T84" fmla="*/ 1 w 213"/>
                <a:gd name="T85" fmla="*/ 0 h 137"/>
                <a:gd name="T86" fmla="*/ 1 w 213"/>
                <a:gd name="T87" fmla="*/ 0 h 137"/>
                <a:gd name="T88" fmla="*/ 1 w 213"/>
                <a:gd name="T89" fmla="*/ 0 h 137"/>
                <a:gd name="T90" fmla="*/ 1 w 213"/>
                <a:gd name="T91" fmla="*/ 0 h 137"/>
                <a:gd name="T92" fmla="*/ 1 w 213"/>
                <a:gd name="T93" fmla="*/ 0 h 137"/>
                <a:gd name="T94" fmla="*/ 1 w 213"/>
                <a:gd name="T95" fmla="*/ 0 h 137"/>
                <a:gd name="T96" fmla="*/ 1 w 213"/>
                <a:gd name="T97" fmla="*/ 0 h 137"/>
                <a:gd name="T98" fmla="*/ 1 w 213"/>
                <a:gd name="T99" fmla="*/ 0 h 137"/>
                <a:gd name="T100" fmla="*/ 1 w 213"/>
                <a:gd name="T101" fmla="*/ 0 h 137"/>
                <a:gd name="T102" fmla="*/ 1 w 213"/>
                <a:gd name="T103" fmla="*/ 0 h 137"/>
                <a:gd name="T104" fmla="*/ 1 w 213"/>
                <a:gd name="T105" fmla="*/ 0 h 137"/>
                <a:gd name="T106" fmla="*/ 1 w 213"/>
                <a:gd name="T107" fmla="*/ 0 h 137"/>
                <a:gd name="T108" fmla="*/ 1 w 213"/>
                <a:gd name="T109" fmla="*/ 0 h 137"/>
                <a:gd name="T110" fmla="*/ 1 w 213"/>
                <a:gd name="T111" fmla="*/ 0 h 137"/>
                <a:gd name="T112" fmla="*/ 1 w 213"/>
                <a:gd name="T113" fmla="*/ 0 h 137"/>
                <a:gd name="T114" fmla="*/ 1 w 213"/>
                <a:gd name="T115" fmla="*/ 0 h 137"/>
                <a:gd name="T116" fmla="*/ 1 w 213"/>
                <a:gd name="T117" fmla="*/ 0 h 137"/>
                <a:gd name="T118" fmla="*/ 1 w 213"/>
                <a:gd name="T119" fmla="*/ 0 h 137"/>
                <a:gd name="T120" fmla="*/ 1 w 213"/>
                <a:gd name="T121" fmla="*/ 0 h 137"/>
                <a:gd name="T122" fmla="*/ 0 w 213"/>
                <a:gd name="T123" fmla="*/ 0 h 137"/>
                <a:gd name="T124" fmla="*/ 0 w 213"/>
                <a:gd name="T125" fmla="*/ 0 h 1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3"/>
                <a:gd name="T190" fmla="*/ 0 h 137"/>
                <a:gd name="T191" fmla="*/ 213 w 213"/>
                <a:gd name="T192" fmla="*/ 137 h 1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3" h="137">
                  <a:moveTo>
                    <a:pt x="0" y="0"/>
                  </a:moveTo>
                  <a:lnTo>
                    <a:pt x="4" y="2"/>
                  </a:lnTo>
                  <a:lnTo>
                    <a:pt x="8" y="4"/>
                  </a:lnTo>
                  <a:lnTo>
                    <a:pt x="14" y="9"/>
                  </a:lnTo>
                  <a:lnTo>
                    <a:pt x="21" y="13"/>
                  </a:lnTo>
                  <a:lnTo>
                    <a:pt x="31" y="21"/>
                  </a:lnTo>
                  <a:lnTo>
                    <a:pt x="36" y="23"/>
                  </a:lnTo>
                  <a:lnTo>
                    <a:pt x="42" y="26"/>
                  </a:lnTo>
                  <a:lnTo>
                    <a:pt x="48" y="30"/>
                  </a:lnTo>
                  <a:lnTo>
                    <a:pt x="55" y="34"/>
                  </a:lnTo>
                  <a:lnTo>
                    <a:pt x="61" y="36"/>
                  </a:lnTo>
                  <a:lnTo>
                    <a:pt x="69" y="40"/>
                  </a:lnTo>
                  <a:lnTo>
                    <a:pt x="76" y="44"/>
                  </a:lnTo>
                  <a:lnTo>
                    <a:pt x="84" y="47"/>
                  </a:lnTo>
                  <a:lnTo>
                    <a:pt x="93" y="49"/>
                  </a:lnTo>
                  <a:lnTo>
                    <a:pt x="103" y="53"/>
                  </a:lnTo>
                  <a:lnTo>
                    <a:pt x="111" y="55"/>
                  </a:lnTo>
                  <a:lnTo>
                    <a:pt x="122" y="59"/>
                  </a:lnTo>
                  <a:lnTo>
                    <a:pt x="131" y="63"/>
                  </a:lnTo>
                  <a:lnTo>
                    <a:pt x="143" y="64"/>
                  </a:lnTo>
                  <a:lnTo>
                    <a:pt x="147" y="66"/>
                  </a:lnTo>
                  <a:lnTo>
                    <a:pt x="152" y="66"/>
                  </a:lnTo>
                  <a:lnTo>
                    <a:pt x="158" y="68"/>
                  </a:lnTo>
                  <a:lnTo>
                    <a:pt x="164" y="70"/>
                  </a:lnTo>
                  <a:lnTo>
                    <a:pt x="169" y="70"/>
                  </a:lnTo>
                  <a:lnTo>
                    <a:pt x="175" y="72"/>
                  </a:lnTo>
                  <a:lnTo>
                    <a:pt x="183" y="72"/>
                  </a:lnTo>
                  <a:lnTo>
                    <a:pt x="188" y="74"/>
                  </a:lnTo>
                  <a:lnTo>
                    <a:pt x="194" y="74"/>
                  </a:lnTo>
                  <a:lnTo>
                    <a:pt x="200" y="76"/>
                  </a:lnTo>
                  <a:lnTo>
                    <a:pt x="207" y="76"/>
                  </a:lnTo>
                  <a:lnTo>
                    <a:pt x="213" y="78"/>
                  </a:lnTo>
                  <a:lnTo>
                    <a:pt x="213" y="137"/>
                  </a:lnTo>
                  <a:lnTo>
                    <a:pt x="211" y="135"/>
                  </a:lnTo>
                  <a:lnTo>
                    <a:pt x="207" y="135"/>
                  </a:lnTo>
                  <a:lnTo>
                    <a:pt x="200" y="133"/>
                  </a:lnTo>
                  <a:lnTo>
                    <a:pt x="192" y="131"/>
                  </a:lnTo>
                  <a:lnTo>
                    <a:pt x="187" y="129"/>
                  </a:lnTo>
                  <a:lnTo>
                    <a:pt x="181" y="125"/>
                  </a:lnTo>
                  <a:lnTo>
                    <a:pt x="175" y="123"/>
                  </a:lnTo>
                  <a:lnTo>
                    <a:pt x="169" y="123"/>
                  </a:lnTo>
                  <a:lnTo>
                    <a:pt x="164" y="120"/>
                  </a:lnTo>
                  <a:lnTo>
                    <a:pt x="156" y="118"/>
                  </a:lnTo>
                  <a:lnTo>
                    <a:pt x="149" y="116"/>
                  </a:lnTo>
                  <a:lnTo>
                    <a:pt x="143" y="114"/>
                  </a:lnTo>
                  <a:lnTo>
                    <a:pt x="133" y="110"/>
                  </a:lnTo>
                  <a:lnTo>
                    <a:pt x="126" y="108"/>
                  </a:lnTo>
                  <a:lnTo>
                    <a:pt x="118" y="102"/>
                  </a:lnTo>
                  <a:lnTo>
                    <a:pt x="111" y="101"/>
                  </a:lnTo>
                  <a:lnTo>
                    <a:pt x="101" y="95"/>
                  </a:lnTo>
                  <a:lnTo>
                    <a:pt x="93" y="91"/>
                  </a:lnTo>
                  <a:lnTo>
                    <a:pt x="86" y="87"/>
                  </a:lnTo>
                  <a:lnTo>
                    <a:pt x="78" y="83"/>
                  </a:lnTo>
                  <a:lnTo>
                    <a:pt x="69" y="78"/>
                  </a:lnTo>
                  <a:lnTo>
                    <a:pt x="61" y="74"/>
                  </a:lnTo>
                  <a:lnTo>
                    <a:pt x="53" y="68"/>
                  </a:lnTo>
                  <a:lnTo>
                    <a:pt x="46" y="63"/>
                  </a:lnTo>
                  <a:lnTo>
                    <a:pt x="36" y="57"/>
                  </a:lnTo>
                  <a:lnTo>
                    <a:pt x="31" y="51"/>
                  </a:lnTo>
                  <a:lnTo>
                    <a:pt x="23" y="45"/>
                  </a:lnTo>
                  <a:lnTo>
                    <a:pt x="17" y="38"/>
                  </a:lnTo>
                  <a:lnTo>
                    <a:pt x="0" y="0"/>
                  </a:lnTo>
                  <a:close/>
                </a:path>
              </a:pathLst>
            </a:custGeom>
            <a:solidFill>
              <a:srgbClr val="693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1" name="Freeform 43"/>
            <p:cNvSpPr>
              <a:spLocks/>
            </p:cNvSpPr>
            <p:nvPr/>
          </p:nvSpPr>
          <p:spPr bwMode="auto">
            <a:xfrm>
              <a:off x="3534" y="2181"/>
              <a:ext cx="51" cy="75"/>
            </a:xfrm>
            <a:custGeom>
              <a:avLst/>
              <a:gdLst>
                <a:gd name="T0" fmla="*/ 0 w 103"/>
                <a:gd name="T1" fmla="*/ 1 h 150"/>
                <a:gd name="T2" fmla="*/ 0 w 103"/>
                <a:gd name="T3" fmla="*/ 1 h 150"/>
                <a:gd name="T4" fmla="*/ 0 w 103"/>
                <a:gd name="T5" fmla="*/ 1 h 150"/>
                <a:gd name="T6" fmla="*/ 0 w 103"/>
                <a:gd name="T7" fmla="*/ 1 h 150"/>
                <a:gd name="T8" fmla="*/ 0 w 103"/>
                <a:gd name="T9" fmla="*/ 1 h 150"/>
                <a:gd name="T10" fmla="*/ 0 w 103"/>
                <a:gd name="T11" fmla="*/ 1 h 150"/>
                <a:gd name="T12" fmla="*/ 0 w 103"/>
                <a:gd name="T13" fmla="*/ 1 h 150"/>
                <a:gd name="T14" fmla="*/ 0 w 103"/>
                <a:gd name="T15" fmla="*/ 1 h 150"/>
                <a:gd name="T16" fmla="*/ 0 w 103"/>
                <a:gd name="T17" fmla="*/ 1 h 150"/>
                <a:gd name="T18" fmla="*/ 0 w 103"/>
                <a:gd name="T19" fmla="*/ 1 h 150"/>
                <a:gd name="T20" fmla="*/ 0 w 103"/>
                <a:gd name="T21" fmla="*/ 1 h 150"/>
                <a:gd name="T22" fmla="*/ 0 w 103"/>
                <a:gd name="T23" fmla="*/ 1 h 150"/>
                <a:gd name="T24" fmla="*/ 0 w 103"/>
                <a:gd name="T25" fmla="*/ 1 h 150"/>
                <a:gd name="T26" fmla="*/ 0 w 103"/>
                <a:gd name="T27" fmla="*/ 0 h 150"/>
                <a:gd name="T28" fmla="*/ 0 w 103"/>
                <a:gd name="T29" fmla="*/ 1 h 150"/>
                <a:gd name="T30" fmla="*/ 0 w 103"/>
                <a:gd name="T31" fmla="*/ 1 h 150"/>
                <a:gd name="T32" fmla="*/ 0 w 103"/>
                <a:gd name="T33" fmla="*/ 1 h 150"/>
                <a:gd name="T34" fmla="*/ 0 w 103"/>
                <a:gd name="T35" fmla="*/ 1 h 150"/>
                <a:gd name="T36" fmla="*/ 0 w 103"/>
                <a:gd name="T37" fmla="*/ 1 h 150"/>
                <a:gd name="T38" fmla="*/ 0 w 103"/>
                <a:gd name="T39" fmla="*/ 1 h 150"/>
                <a:gd name="T40" fmla="*/ 0 w 103"/>
                <a:gd name="T41" fmla="*/ 1 h 150"/>
                <a:gd name="T42" fmla="*/ 0 w 103"/>
                <a:gd name="T43" fmla="*/ 1 h 150"/>
                <a:gd name="T44" fmla="*/ 0 w 103"/>
                <a:gd name="T45" fmla="*/ 1 h 150"/>
                <a:gd name="T46" fmla="*/ 0 w 103"/>
                <a:gd name="T47" fmla="*/ 1 h 150"/>
                <a:gd name="T48" fmla="*/ 0 w 103"/>
                <a:gd name="T49" fmla="*/ 1 h 150"/>
                <a:gd name="T50" fmla="*/ 0 w 103"/>
                <a:gd name="T51" fmla="*/ 1 h 150"/>
                <a:gd name="T52" fmla="*/ 0 w 103"/>
                <a:gd name="T53" fmla="*/ 1 h 150"/>
                <a:gd name="T54" fmla="*/ 0 w 103"/>
                <a:gd name="T55" fmla="*/ 1 h 150"/>
                <a:gd name="T56" fmla="*/ 0 w 103"/>
                <a:gd name="T57" fmla="*/ 1 h 150"/>
                <a:gd name="T58" fmla="*/ 0 w 103"/>
                <a:gd name="T59" fmla="*/ 1 h 150"/>
                <a:gd name="T60" fmla="*/ 0 w 103"/>
                <a:gd name="T61" fmla="*/ 1 h 150"/>
                <a:gd name="T62" fmla="*/ 0 w 103"/>
                <a:gd name="T63" fmla="*/ 1 h 150"/>
                <a:gd name="T64" fmla="*/ 0 w 103"/>
                <a:gd name="T65" fmla="*/ 1 h 150"/>
                <a:gd name="T66" fmla="*/ 0 w 103"/>
                <a:gd name="T67" fmla="*/ 1 h 150"/>
                <a:gd name="T68" fmla="*/ 0 w 103"/>
                <a:gd name="T69" fmla="*/ 1 h 150"/>
                <a:gd name="T70" fmla="*/ 0 w 103"/>
                <a:gd name="T71" fmla="*/ 1 h 150"/>
                <a:gd name="T72" fmla="*/ 0 w 103"/>
                <a:gd name="T73" fmla="*/ 1 h 150"/>
                <a:gd name="T74" fmla="*/ 0 w 103"/>
                <a:gd name="T75" fmla="*/ 1 h 150"/>
                <a:gd name="T76" fmla="*/ 0 w 103"/>
                <a:gd name="T77" fmla="*/ 1 h 150"/>
                <a:gd name="T78" fmla="*/ 0 w 103"/>
                <a:gd name="T79" fmla="*/ 1 h 150"/>
                <a:gd name="T80" fmla="*/ 0 w 103"/>
                <a:gd name="T81" fmla="*/ 1 h 150"/>
                <a:gd name="T82" fmla="*/ 0 w 103"/>
                <a:gd name="T83" fmla="*/ 1 h 150"/>
                <a:gd name="T84" fmla="*/ 0 w 103"/>
                <a:gd name="T85" fmla="*/ 1 h 150"/>
                <a:gd name="T86" fmla="*/ 0 w 103"/>
                <a:gd name="T87" fmla="*/ 1 h 150"/>
                <a:gd name="T88" fmla="*/ 0 w 103"/>
                <a:gd name="T89" fmla="*/ 1 h 150"/>
                <a:gd name="T90" fmla="*/ 0 w 103"/>
                <a:gd name="T91" fmla="*/ 1 h 150"/>
                <a:gd name="T92" fmla="*/ 0 w 103"/>
                <a:gd name="T93" fmla="*/ 1 h 150"/>
                <a:gd name="T94" fmla="*/ 0 w 103"/>
                <a:gd name="T95" fmla="*/ 1 h 150"/>
                <a:gd name="T96" fmla="*/ 0 w 103"/>
                <a:gd name="T97" fmla="*/ 1 h 150"/>
                <a:gd name="T98" fmla="*/ 0 w 103"/>
                <a:gd name="T99" fmla="*/ 1 h 150"/>
                <a:gd name="T100" fmla="*/ 0 w 103"/>
                <a:gd name="T101" fmla="*/ 1 h 150"/>
                <a:gd name="T102" fmla="*/ 0 w 103"/>
                <a:gd name="T103" fmla="*/ 1 h 150"/>
                <a:gd name="T104" fmla="*/ 0 w 103"/>
                <a:gd name="T105" fmla="*/ 1 h 150"/>
                <a:gd name="T106" fmla="*/ 0 w 103"/>
                <a:gd name="T107" fmla="*/ 1 h 1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3"/>
                <a:gd name="T163" fmla="*/ 0 h 150"/>
                <a:gd name="T164" fmla="*/ 103 w 103"/>
                <a:gd name="T165" fmla="*/ 150 h 1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3" h="150">
                  <a:moveTo>
                    <a:pt x="2" y="76"/>
                  </a:moveTo>
                  <a:lnTo>
                    <a:pt x="0" y="74"/>
                  </a:lnTo>
                  <a:lnTo>
                    <a:pt x="0" y="68"/>
                  </a:lnTo>
                  <a:lnTo>
                    <a:pt x="0" y="60"/>
                  </a:lnTo>
                  <a:lnTo>
                    <a:pt x="0" y="53"/>
                  </a:lnTo>
                  <a:lnTo>
                    <a:pt x="0" y="41"/>
                  </a:lnTo>
                  <a:lnTo>
                    <a:pt x="4" y="32"/>
                  </a:lnTo>
                  <a:lnTo>
                    <a:pt x="8" y="22"/>
                  </a:lnTo>
                  <a:lnTo>
                    <a:pt x="13" y="15"/>
                  </a:lnTo>
                  <a:lnTo>
                    <a:pt x="15" y="9"/>
                  </a:lnTo>
                  <a:lnTo>
                    <a:pt x="19" y="5"/>
                  </a:lnTo>
                  <a:lnTo>
                    <a:pt x="25" y="3"/>
                  </a:lnTo>
                  <a:lnTo>
                    <a:pt x="31" y="1"/>
                  </a:lnTo>
                  <a:lnTo>
                    <a:pt x="36" y="0"/>
                  </a:lnTo>
                  <a:lnTo>
                    <a:pt x="44" y="1"/>
                  </a:lnTo>
                  <a:lnTo>
                    <a:pt x="50" y="1"/>
                  </a:lnTo>
                  <a:lnTo>
                    <a:pt x="53" y="3"/>
                  </a:lnTo>
                  <a:lnTo>
                    <a:pt x="59" y="3"/>
                  </a:lnTo>
                  <a:lnTo>
                    <a:pt x="65" y="7"/>
                  </a:lnTo>
                  <a:lnTo>
                    <a:pt x="67" y="9"/>
                  </a:lnTo>
                  <a:lnTo>
                    <a:pt x="74" y="17"/>
                  </a:lnTo>
                  <a:lnTo>
                    <a:pt x="76" y="20"/>
                  </a:lnTo>
                  <a:lnTo>
                    <a:pt x="82" y="26"/>
                  </a:lnTo>
                  <a:lnTo>
                    <a:pt x="86" y="32"/>
                  </a:lnTo>
                  <a:lnTo>
                    <a:pt x="91" y="41"/>
                  </a:lnTo>
                  <a:lnTo>
                    <a:pt x="95" y="49"/>
                  </a:lnTo>
                  <a:lnTo>
                    <a:pt x="99" y="59"/>
                  </a:lnTo>
                  <a:lnTo>
                    <a:pt x="101" y="68"/>
                  </a:lnTo>
                  <a:lnTo>
                    <a:pt x="103" y="79"/>
                  </a:lnTo>
                  <a:lnTo>
                    <a:pt x="103" y="85"/>
                  </a:lnTo>
                  <a:lnTo>
                    <a:pt x="103" y="89"/>
                  </a:lnTo>
                  <a:lnTo>
                    <a:pt x="101" y="95"/>
                  </a:lnTo>
                  <a:lnTo>
                    <a:pt x="101" y="102"/>
                  </a:lnTo>
                  <a:lnTo>
                    <a:pt x="99" y="108"/>
                  </a:lnTo>
                  <a:lnTo>
                    <a:pt x="97" y="114"/>
                  </a:lnTo>
                  <a:lnTo>
                    <a:pt x="95" y="119"/>
                  </a:lnTo>
                  <a:lnTo>
                    <a:pt x="93" y="125"/>
                  </a:lnTo>
                  <a:lnTo>
                    <a:pt x="86" y="135"/>
                  </a:lnTo>
                  <a:lnTo>
                    <a:pt x="78" y="142"/>
                  </a:lnTo>
                  <a:lnTo>
                    <a:pt x="70" y="148"/>
                  </a:lnTo>
                  <a:lnTo>
                    <a:pt x="65" y="150"/>
                  </a:lnTo>
                  <a:lnTo>
                    <a:pt x="57" y="150"/>
                  </a:lnTo>
                  <a:lnTo>
                    <a:pt x="50" y="150"/>
                  </a:lnTo>
                  <a:lnTo>
                    <a:pt x="42" y="146"/>
                  </a:lnTo>
                  <a:lnTo>
                    <a:pt x="36" y="142"/>
                  </a:lnTo>
                  <a:lnTo>
                    <a:pt x="31" y="135"/>
                  </a:lnTo>
                  <a:lnTo>
                    <a:pt x="23" y="129"/>
                  </a:lnTo>
                  <a:lnTo>
                    <a:pt x="17" y="121"/>
                  </a:lnTo>
                  <a:lnTo>
                    <a:pt x="13" y="114"/>
                  </a:lnTo>
                  <a:lnTo>
                    <a:pt x="8" y="104"/>
                  </a:lnTo>
                  <a:lnTo>
                    <a:pt x="6" y="95"/>
                  </a:lnTo>
                  <a:lnTo>
                    <a:pt x="2" y="85"/>
                  </a:lnTo>
                  <a:lnTo>
                    <a:pt x="2" y="76"/>
                  </a:lnTo>
                  <a:close/>
                </a:path>
              </a:pathLst>
            </a:custGeom>
            <a:solidFill>
              <a:srgbClr val="8C5E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2" name="Freeform 56"/>
            <p:cNvSpPr>
              <a:spLocks/>
            </p:cNvSpPr>
            <p:nvPr/>
          </p:nvSpPr>
          <p:spPr bwMode="auto">
            <a:xfrm>
              <a:off x="3511" y="1629"/>
              <a:ext cx="467" cy="277"/>
            </a:xfrm>
            <a:custGeom>
              <a:avLst/>
              <a:gdLst>
                <a:gd name="T0" fmla="*/ 0 w 935"/>
                <a:gd name="T1" fmla="*/ 0 h 555"/>
                <a:gd name="T2" fmla="*/ 0 w 935"/>
                <a:gd name="T3" fmla="*/ 0 h 555"/>
                <a:gd name="T4" fmla="*/ 0 w 935"/>
                <a:gd name="T5" fmla="*/ 0 h 555"/>
                <a:gd name="T6" fmla="*/ 0 w 935"/>
                <a:gd name="T7" fmla="*/ 0 h 555"/>
                <a:gd name="T8" fmla="*/ 0 w 935"/>
                <a:gd name="T9" fmla="*/ 0 h 555"/>
                <a:gd name="T10" fmla="*/ 0 w 935"/>
                <a:gd name="T11" fmla="*/ 0 h 555"/>
                <a:gd name="T12" fmla="*/ 0 w 935"/>
                <a:gd name="T13" fmla="*/ 0 h 555"/>
                <a:gd name="T14" fmla="*/ 0 w 935"/>
                <a:gd name="T15" fmla="*/ 0 h 555"/>
                <a:gd name="T16" fmla="*/ 0 w 935"/>
                <a:gd name="T17" fmla="*/ 0 h 555"/>
                <a:gd name="T18" fmla="*/ 0 w 935"/>
                <a:gd name="T19" fmla="*/ 0 h 555"/>
                <a:gd name="T20" fmla="*/ 0 w 935"/>
                <a:gd name="T21" fmla="*/ 0 h 555"/>
                <a:gd name="T22" fmla="*/ 0 w 935"/>
                <a:gd name="T23" fmla="*/ 0 h 555"/>
                <a:gd name="T24" fmla="*/ 0 w 935"/>
                <a:gd name="T25" fmla="*/ 0 h 555"/>
                <a:gd name="T26" fmla="*/ 0 w 935"/>
                <a:gd name="T27" fmla="*/ 0 h 555"/>
                <a:gd name="T28" fmla="*/ 0 w 935"/>
                <a:gd name="T29" fmla="*/ 0 h 555"/>
                <a:gd name="T30" fmla="*/ 0 w 935"/>
                <a:gd name="T31" fmla="*/ 0 h 555"/>
                <a:gd name="T32" fmla="*/ 0 w 935"/>
                <a:gd name="T33" fmla="*/ 0 h 555"/>
                <a:gd name="T34" fmla="*/ 0 w 935"/>
                <a:gd name="T35" fmla="*/ 0 h 555"/>
                <a:gd name="T36" fmla="*/ 0 w 935"/>
                <a:gd name="T37" fmla="*/ 0 h 555"/>
                <a:gd name="T38" fmla="*/ 0 w 935"/>
                <a:gd name="T39" fmla="*/ 0 h 555"/>
                <a:gd name="T40" fmla="*/ 0 w 935"/>
                <a:gd name="T41" fmla="*/ 0 h 555"/>
                <a:gd name="T42" fmla="*/ 0 w 935"/>
                <a:gd name="T43" fmla="*/ 0 h 555"/>
                <a:gd name="T44" fmla="*/ 0 w 935"/>
                <a:gd name="T45" fmla="*/ 0 h 555"/>
                <a:gd name="T46" fmla="*/ 0 w 935"/>
                <a:gd name="T47" fmla="*/ 0 h 555"/>
                <a:gd name="T48" fmla="*/ 0 w 935"/>
                <a:gd name="T49" fmla="*/ 0 h 555"/>
                <a:gd name="T50" fmla="*/ 0 w 935"/>
                <a:gd name="T51" fmla="*/ 0 h 555"/>
                <a:gd name="T52" fmla="*/ 0 w 935"/>
                <a:gd name="T53" fmla="*/ 0 h 555"/>
                <a:gd name="T54" fmla="*/ 0 w 935"/>
                <a:gd name="T55" fmla="*/ 0 h 555"/>
                <a:gd name="T56" fmla="*/ 0 w 935"/>
                <a:gd name="T57" fmla="*/ 0 h 555"/>
                <a:gd name="T58" fmla="*/ 0 w 935"/>
                <a:gd name="T59" fmla="*/ 0 h 555"/>
                <a:gd name="T60" fmla="*/ 0 w 935"/>
                <a:gd name="T61" fmla="*/ 0 h 555"/>
                <a:gd name="T62" fmla="*/ 0 w 935"/>
                <a:gd name="T63" fmla="*/ 0 h 555"/>
                <a:gd name="T64" fmla="*/ 0 w 935"/>
                <a:gd name="T65" fmla="*/ 0 h 555"/>
                <a:gd name="T66" fmla="*/ 0 w 935"/>
                <a:gd name="T67" fmla="*/ 0 h 555"/>
                <a:gd name="T68" fmla="*/ 0 w 935"/>
                <a:gd name="T69" fmla="*/ 0 h 555"/>
                <a:gd name="T70" fmla="*/ 0 w 935"/>
                <a:gd name="T71" fmla="*/ 0 h 555"/>
                <a:gd name="T72" fmla="*/ 0 w 935"/>
                <a:gd name="T73" fmla="*/ 0 h 555"/>
                <a:gd name="T74" fmla="*/ 0 w 935"/>
                <a:gd name="T75" fmla="*/ 0 h 555"/>
                <a:gd name="T76" fmla="*/ 0 w 935"/>
                <a:gd name="T77" fmla="*/ 0 h 555"/>
                <a:gd name="T78" fmla="*/ 0 w 935"/>
                <a:gd name="T79" fmla="*/ 0 h 555"/>
                <a:gd name="T80" fmla="*/ 0 w 935"/>
                <a:gd name="T81" fmla="*/ 0 h 555"/>
                <a:gd name="T82" fmla="*/ 0 w 935"/>
                <a:gd name="T83" fmla="*/ 0 h 555"/>
                <a:gd name="T84" fmla="*/ 0 w 935"/>
                <a:gd name="T85" fmla="*/ 0 h 555"/>
                <a:gd name="T86" fmla="*/ 0 w 935"/>
                <a:gd name="T87" fmla="*/ 0 h 555"/>
                <a:gd name="T88" fmla="*/ 0 w 935"/>
                <a:gd name="T89" fmla="*/ 0 h 555"/>
                <a:gd name="T90" fmla="*/ 0 w 935"/>
                <a:gd name="T91" fmla="*/ 0 h 555"/>
                <a:gd name="T92" fmla="*/ 0 w 935"/>
                <a:gd name="T93" fmla="*/ 0 h 555"/>
                <a:gd name="T94" fmla="*/ 0 w 935"/>
                <a:gd name="T95" fmla="*/ 0 h 555"/>
                <a:gd name="T96" fmla="*/ 0 w 935"/>
                <a:gd name="T97" fmla="*/ 0 h 555"/>
                <a:gd name="T98" fmla="*/ 0 w 935"/>
                <a:gd name="T99" fmla="*/ 0 h 555"/>
                <a:gd name="T100" fmla="*/ 0 w 935"/>
                <a:gd name="T101" fmla="*/ 0 h 555"/>
                <a:gd name="T102" fmla="*/ 0 w 935"/>
                <a:gd name="T103" fmla="*/ 0 h 555"/>
                <a:gd name="T104" fmla="*/ 0 w 935"/>
                <a:gd name="T105" fmla="*/ 0 h 555"/>
                <a:gd name="T106" fmla="*/ 0 w 935"/>
                <a:gd name="T107" fmla="*/ 0 h 555"/>
                <a:gd name="T108" fmla="*/ 0 w 935"/>
                <a:gd name="T109" fmla="*/ 0 h 5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35"/>
                <a:gd name="T166" fmla="*/ 0 h 555"/>
                <a:gd name="T167" fmla="*/ 935 w 935"/>
                <a:gd name="T168" fmla="*/ 555 h 5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35" h="555">
                  <a:moveTo>
                    <a:pt x="140" y="555"/>
                  </a:moveTo>
                  <a:lnTo>
                    <a:pt x="110" y="430"/>
                  </a:lnTo>
                  <a:lnTo>
                    <a:pt x="935" y="266"/>
                  </a:lnTo>
                  <a:lnTo>
                    <a:pt x="935" y="0"/>
                  </a:lnTo>
                  <a:lnTo>
                    <a:pt x="933" y="0"/>
                  </a:lnTo>
                  <a:lnTo>
                    <a:pt x="929" y="2"/>
                  </a:lnTo>
                  <a:lnTo>
                    <a:pt x="922" y="4"/>
                  </a:lnTo>
                  <a:lnTo>
                    <a:pt x="914" y="8"/>
                  </a:lnTo>
                  <a:lnTo>
                    <a:pt x="908" y="8"/>
                  </a:lnTo>
                  <a:lnTo>
                    <a:pt x="903" y="10"/>
                  </a:lnTo>
                  <a:lnTo>
                    <a:pt x="895" y="12"/>
                  </a:lnTo>
                  <a:lnTo>
                    <a:pt x="889" y="15"/>
                  </a:lnTo>
                  <a:lnTo>
                    <a:pt x="882" y="17"/>
                  </a:lnTo>
                  <a:lnTo>
                    <a:pt x="874" y="19"/>
                  </a:lnTo>
                  <a:lnTo>
                    <a:pt x="866" y="23"/>
                  </a:lnTo>
                  <a:lnTo>
                    <a:pt x="859" y="25"/>
                  </a:lnTo>
                  <a:lnTo>
                    <a:pt x="847" y="29"/>
                  </a:lnTo>
                  <a:lnTo>
                    <a:pt x="838" y="33"/>
                  </a:lnTo>
                  <a:lnTo>
                    <a:pt x="827" y="34"/>
                  </a:lnTo>
                  <a:lnTo>
                    <a:pt x="817" y="38"/>
                  </a:lnTo>
                  <a:lnTo>
                    <a:pt x="806" y="42"/>
                  </a:lnTo>
                  <a:lnTo>
                    <a:pt x="796" y="48"/>
                  </a:lnTo>
                  <a:lnTo>
                    <a:pt x="783" y="52"/>
                  </a:lnTo>
                  <a:lnTo>
                    <a:pt x="773" y="55"/>
                  </a:lnTo>
                  <a:lnTo>
                    <a:pt x="760" y="59"/>
                  </a:lnTo>
                  <a:lnTo>
                    <a:pt x="747" y="63"/>
                  </a:lnTo>
                  <a:lnTo>
                    <a:pt x="733" y="67"/>
                  </a:lnTo>
                  <a:lnTo>
                    <a:pt x="720" y="74"/>
                  </a:lnTo>
                  <a:lnTo>
                    <a:pt x="707" y="78"/>
                  </a:lnTo>
                  <a:lnTo>
                    <a:pt x="693" y="82"/>
                  </a:lnTo>
                  <a:lnTo>
                    <a:pt x="680" y="88"/>
                  </a:lnTo>
                  <a:lnTo>
                    <a:pt x="667" y="95"/>
                  </a:lnTo>
                  <a:lnTo>
                    <a:pt x="652" y="99"/>
                  </a:lnTo>
                  <a:lnTo>
                    <a:pt x="638" y="105"/>
                  </a:lnTo>
                  <a:lnTo>
                    <a:pt x="623" y="110"/>
                  </a:lnTo>
                  <a:lnTo>
                    <a:pt x="608" y="116"/>
                  </a:lnTo>
                  <a:lnTo>
                    <a:pt x="595" y="122"/>
                  </a:lnTo>
                  <a:lnTo>
                    <a:pt x="579" y="128"/>
                  </a:lnTo>
                  <a:lnTo>
                    <a:pt x="564" y="133"/>
                  </a:lnTo>
                  <a:lnTo>
                    <a:pt x="549" y="141"/>
                  </a:lnTo>
                  <a:lnTo>
                    <a:pt x="534" y="147"/>
                  </a:lnTo>
                  <a:lnTo>
                    <a:pt x="519" y="152"/>
                  </a:lnTo>
                  <a:lnTo>
                    <a:pt x="503" y="160"/>
                  </a:lnTo>
                  <a:lnTo>
                    <a:pt x="488" y="166"/>
                  </a:lnTo>
                  <a:lnTo>
                    <a:pt x="471" y="171"/>
                  </a:lnTo>
                  <a:lnTo>
                    <a:pt x="458" y="179"/>
                  </a:lnTo>
                  <a:lnTo>
                    <a:pt x="443" y="187"/>
                  </a:lnTo>
                  <a:lnTo>
                    <a:pt x="427" y="194"/>
                  </a:lnTo>
                  <a:lnTo>
                    <a:pt x="412" y="200"/>
                  </a:lnTo>
                  <a:lnTo>
                    <a:pt x="397" y="207"/>
                  </a:lnTo>
                  <a:lnTo>
                    <a:pt x="380" y="213"/>
                  </a:lnTo>
                  <a:lnTo>
                    <a:pt x="366" y="221"/>
                  </a:lnTo>
                  <a:lnTo>
                    <a:pt x="351" y="228"/>
                  </a:lnTo>
                  <a:lnTo>
                    <a:pt x="336" y="236"/>
                  </a:lnTo>
                  <a:lnTo>
                    <a:pt x="323" y="244"/>
                  </a:lnTo>
                  <a:lnTo>
                    <a:pt x="308" y="253"/>
                  </a:lnTo>
                  <a:lnTo>
                    <a:pt x="292" y="259"/>
                  </a:lnTo>
                  <a:lnTo>
                    <a:pt x="279" y="268"/>
                  </a:lnTo>
                  <a:lnTo>
                    <a:pt x="266" y="274"/>
                  </a:lnTo>
                  <a:lnTo>
                    <a:pt x="252" y="282"/>
                  </a:lnTo>
                  <a:lnTo>
                    <a:pt x="239" y="289"/>
                  </a:lnTo>
                  <a:lnTo>
                    <a:pt x="226" y="299"/>
                  </a:lnTo>
                  <a:lnTo>
                    <a:pt x="212" y="304"/>
                  </a:lnTo>
                  <a:lnTo>
                    <a:pt x="201" y="314"/>
                  </a:lnTo>
                  <a:lnTo>
                    <a:pt x="197" y="314"/>
                  </a:lnTo>
                  <a:lnTo>
                    <a:pt x="192" y="318"/>
                  </a:lnTo>
                  <a:lnTo>
                    <a:pt x="186" y="320"/>
                  </a:lnTo>
                  <a:lnTo>
                    <a:pt x="180" y="323"/>
                  </a:lnTo>
                  <a:lnTo>
                    <a:pt x="174" y="325"/>
                  </a:lnTo>
                  <a:lnTo>
                    <a:pt x="169" y="329"/>
                  </a:lnTo>
                  <a:lnTo>
                    <a:pt x="159" y="333"/>
                  </a:lnTo>
                  <a:lnTo>
                    <a:pt x="152" y="339"/>
                  </a:lnTo>
                  <a:lnTo>
                    <a:pt x="144" y="342"/>
                  </a:lnTo>
                  <a:lnTo>
                    <a:pt x="135" y="348"/>
                  </a:lnTo>
                  <a:lnTo>
                    <a:pt x="125" y="352"/>
                  </a:lnTo>
                  <a:lnTo>
                    <a:pt x="115" y="358"/>
                  </a:lnTo>
                  <a:lnTo>
                    <a:pt x="108" y="363"/>
                  </a:lnTo>
                  <a:lnTo>
                    <a:pt x="98" y="369"/>
                  </a:lnTo>
                  <a:lnTo>
                    <a:pt x="89" y="375"/>
                  </a:lnTo>
                  <a:lnTo>
                    <a:pt x="79" y="380"/>
                  </a:lnTo>
                  <a:lnTo>
                    <a:pt x="68" y="386"/>
                  </a:lnTo>
                  <a:lnTo>
                    <a:pt x="60" y="392"/>
                  </a:lnTo>
                  <a:lnTo>
                    <a:pt x="51" y="396"/>
                  </a:lnTo>
                  <a:lnTo>
                    <a:pt x="41" y="403"/>
                  </a:lnTo>
                  <a:lnTo>
                    <a:pt x="34" y="409"/>
                  </a:lnTo>
                  <a:lnTo>
                    <a:pt x="28" y="415"/>
                  </a:lnTo>
                  <a:lnTo>
                    <a:pt x="20" y="420"/>
                  </a:lnTo>
                  <a:lnTo>
                    <a:pt x="15" y="424"/>
                  </a:lnTo>
                  <a:lnTo>
                    <a:pt x="9" y="430"/>
                  </a:lnTo>
                  <a:lnTo>
                    <a:pt x="7" y="434"/>
                  </a:lnTo>
                  <a:lnTo>
                    <a:pt x="0" y="443"/>
                  </a:lnTo>
                  <a:lnTo>
                    <a:pt x="0" y="451"/>
                  </a:lnTo>
                  <a:lnTo>
                    <a:pt x="0" y="456"/>
                  </a:lnTo>
                  <a:lnTo>
                    <a:pt x="1" y="464"/>
                  </a:lnTo>
                  <a:lnTo>
                    <a:pt x="3" y="472"/>
                  </a:lnTo>
                  <a:lnTo>
                    <a:pt x="7" y="479"/>
                  </a:lnTo>
                  <a:lnTo>
                    <a:pt x="9" y="487"/>
                  </a:lnTo>
                  <a:lnTo>
                    <a:pt x="13" y="494"/>
                  </a:lnTo>
                  <a:lnTo>
                    <a:pt x="17" y="502"/>
                  </a:lnTo>
                  <a:lnTo>
                    <a:pt x="22" y="510"/>
                  </a:lnTo>
                  <a:lnTo>
                    <a:pt x="26" y="517"/>
                  </a:lnTo>
                  <a:lnTo>
                    <a:pt x="32" y="523"/>
                  </a:lnTo>
                  <a:lnTo>
                    <a:pt x="38" y="531"/>
                  </a:lnTo>
                  <a:lnTo>
                    <a:pt x="45" y="536"/>
                  </a:lnTo>
                  <a:lnTo>
                    <a:pt x="53" y="542"/>
                  </a:lnTo>
                  <a:lnTo>
                    <a:pt x="62" y="546"/>
                  </a:lnTo>
                  <a:lnTo>
                    <a:pt x="70" y="551"/>
                  </a:lnTo>
                  <a:lnTo>
                    <a:pt x="81" y="555"/>
                  </a:lnTo>
                  <a:lnTo>
                    <a:pt x="140" y="555"/>
                  </a:lnTo>
                  <a:close/>
                </a:path>
              </a:pathLst>
            </a:custGeom>
            <a:solidFill>
              <a:srgbClr val="E6E6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3" name="Freeform 57"/>
            <p:cNvSpPr>
              <a:spLocks/>
            </p:cNvSpPr>
            <p:nvPr/>
          </p:nvSpPr>
          <p:spPr bwMode="auto">
            <a:xfrm>
              <a:off x="3460" y="1647"/>
              <a:ext cx="689" cy="305"/>
            </a:xfrm>
            <a:custGeom>
              <a:avLst/>
              <a:gdLst>
                <a:gd name="T0" fmla="*/ 1 w 1376"/>
                <a:gd name="T1" fmla="*/ 0 h 611"/>
                <a:gd name="T2" fmla="*/ 1 w 1376"/>
                <a:gd name="T3" fmla="*/ 0 h 611"/>
                <a:gd name="T4" fmla="*/ 1 w 1376"/>
                <a:gd name="T5" fmla="*/ 0 h 611"/>
                <a:gd name="T6" fmla="*/ 1 w 1376"/>
                <a:gd name="T7" fmla="*/ 0 h 611"/>
                <a:gd name="T8" fmla="*/ 1 w 1376"/>
                <a:gd name="T9" fmla="*/ 0 h 611"/>
                <a:gd name="T10" fmla="*/ 1 w 1376"/>
                <a:gd name="T11" fmla="*/ 0 h 611"/>
                <a:gd name="T12" fmla="*/ 1 w 1376"/>
                <a:gd name="T13" fmla="*/ 0 h 611"/>
                <a:gd name="T14" fmla="*/ 1 w 1376"/>
                <a:gd name="T15" fmla="*/ 0 h 611"/>
                <a:gd name="T16" fmla="*/ 1 w 1376"/>
                <a:gd name="T17" fmla="*/ 0 h 611"/>
                <a:gd name="T18" fmla="*/ 1 w 1376"/>
                <a:gd name="T19" fmla="*/ 0 h 611"/>
                <a:gd name="T20" fmla="*/ 1 w 1376"/>
                <a:gd name="T21" fmla="*/ 0 h 611"/>
                <a:gd name="T22" fmla="*/ 1 w 1376"/>
                <a:gd name="T23" fmla="*/ 0 h 611"/>
                <a:gd name="T24" fmla="*/ 1 w 1376"/>
                <a:gd name="T25" fmla="*/ 0 h 611"/>
                <a:gd name="T26" fmla="*/ 1 w 1376"/>
                <a:gd name="T27" fmla="*/ 0 h 611"/>
                <a:gd name="T28" fmla="*/ 1 w 1376"/>
                <a:gd name="T29" fmla="*/ 0 h 611"/>
                <a:gd name="T30" fmla="*/ 1 w 1376"/>
                <a:gd name="T31" fmla="*/ 0 h 611"/>
                <a:gd name="T32" fmla="*/ 1 w 1376"/>
                <a:gd name="T33" fmla="*/ 0 h 611"/>
                <a:gd name="T34" fmla="*/ 1 w 1376"/>
                <a:gd name="T35" fmla="*/ 0 h 611"/>
                <a:gd name="T36" fmla="*/ 0 w 1376"/>
                <a:gd name="T37" fmla="*/ 0 h 611"/>
                <a:gd name="T38" fmla="*/ 1 w 1376"/>
                <a:gd name="T39" fmla="*/ 0 h 611"/>
                <a:gd name="T40" fmla="*/ 1 w 1376"/>
                <a:gd name="T41" fmla="*/ 0 h 611"/>
                <a:gd name="T42" fmla="*/ 1 w 1376"/>
                <a:gd name="T43" fmla="*/ 0 h 611"/>
                <a:gd name="T44" fmla="*/ 1 w 1376"/>
                <a:gd name="T45" fmla="*/ 0 h 611"/>
                <a:gd name="T46" fmla="*/ 1 w 1376"/>
                <a:gd name="T47" fmla="*/ 0 h 611"/>
                <a:gd name="T48" fmla="*/ 1 w 1376"/>
                <a:gd name="T49" fmla="*/ 0 h 611"/>
                <a:gd name="T50" fmla="*/ 1 w 1376"/>
                <a:gd name="T51" fmla="*/ 0 h 611"/>
                <a:gd name="T52" fmla="*/ 1 w 1376"/>
                <a:gd name="T53" fmla="*/ 0 h 611"/>
                <a:gd name="T54" fmla="*/ 1 w 1376"/>
                <a:gd name="T55" fmla="*/ 0 h 611"/>
                <a:gd name="T56" fmla="*/ 1 w 1376"/>
                <a:gd name="T57" fmla="*/ 0 h 611"/>
                <a:gd name="T58" fmla="*/ 1 w 1376"/>
                <a:gd name="T59" fmla="*/ 0 h 611"/>
                <a:gd name="T60" fmla="*/ 1 w 1376"/>
                <a:gd name="T61" fmla="*/ 0 h 611"/>
                <a:gd name="T62" fmla="*/ 1 w 1376"/>
                <a:gd name="T63" fmla="*/ 0 h 611"/>
                <a:gd name="T64" fmla="*/ 1 w 1376"/>
                <a:gd name="T65" fmla="*/ 0 h 611"/>
                <a:gd name="T66" fmla="*/ 1 w 1376"/>
                <a:gd name="T67" fmla="*/ 0 h 611"/>
                <a:gd name="T68" fmla="*/ 1 w 1376"/>
                <a:gd name="T69" fmla="*/ 0 h 611"/>
                <a:gd name="T70" fmla="*/ 1 w 1376"/>
                <a:gd name="T71" fmla="*/ 0 h 611"/>
                <a:gd name="T72" fmla="*/ 1 w 1376"/>
                <a:gd name="T73" fmla="*/ 0 h 611"/>
                <a:gd name="T74" fmla="*/ 1 w 1376"/>
                <a:gd name="T75" fmla="*/ 0 h 611"/>
                <a:gd name="T76" fmla="*/ 1 w 1376"/>
                <a:gd name="T77" fmla="*/ 0 h 611"/>
                <a:gd name="T78" fmla="*/ 1 w 1376"/>
                <a:gd name="T79" fmla="*/ 0 h 611"/>
                <a:gd name="T80" fmla="*/ 1 w 1376"/>
                <a:gd name="T81" fmla="*/ 0 h 611"/>
                <a:gd name="T82" fmla="*/ 1 w 1376"/>
                <a:gd name="T83" fmla="*/ 0 h 611"/>
                <a:gd name="T84" fmla="*/ 1 w 1376"/>
                <a:gd name="T85" fmla="*/ 0 h 611"/>
                <a:gd name="T86" fmla="*/ 1 w 1376"/>
                <a:gd name="T87" fmla="*/ 0 h 611"/>
                <a:gd name="T88" fmla="*/ 1 w 1376"/>
                <a:gd name="T89" fmla="*/ 0 h 611"/>
                <a:gd name="T90" fmla="*/ 1 w 1376"/>
                <a:gd name="T91" fmla="*/ 0 h 611"/>
                <a:gd name="T92" fmla="*/ 1 w 1376"/>
                <a:gd name="T93" fmla="*/ 0 h 611"/>
                <a:gd name="T94" fmla="*/ 1 w 1376"/>
                <a:gd name="T95" fmla="*/ 0 h 611"/>
                <a:gd name="T96" fmla="*/ 1 w 1376"/>
                <a:gd name="T97" fmla="*/ 0 h 611"/>
                <a:gd name="T98" fmla="*/ 1 w 1376"/>
                <a:gd name="T99" fmla="*/ 0 h 611"/>
                <a:gd name="T100" fmla="*/ 1 w 1376"/>
                <a:gd name="T101" fmla="*/ 0 h 611"/>
                <a:gd name="T102" fmla="*/ 1 w 1376"/>
                <a:gd name="T103" fmla="*/ 0 h 611"/>
                <a:gd name="T104" fmla="*/ 1 w 1376"/>
                <a:gd name="T105" fmla="*/ 0 h 611"/>
                <a:gd name="T106" fmla="*/ 1 w 1376"/>
                <a:gd name="T107" fmla="*/ 0 h 6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76"/>
                <a:gd name="T163" fmla="*/ 0 h 611"/>
                <a:gd name="T164" fmla="*/ 1376 w 1376"/>
                <a:gd name="T165" fmla="*/ 611 h 61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76" h="611">
                  <a:moveTo>
                    <a:pt x="1342" y="297"/>
                  </a:moveTo>
                  <a:lnTo>
                    <a:pt x="1376" y="318"/>
                  </a:lnTo>
                  <a:lnTo>
                    <a:pt x="1372" y="318"/>
                  </a:lnTo>
                  <a:lnTo>
                    <a:pt x="1369" y="320"/>
                  </a:lnTo>
                  <a:lnTo>
                    <a:pt x="1363" y="320"/>
                  </a:lnTo>
                  <a:lnTo>
                    <a:pt x="1357" y="320"/>
                  </a:lnTo>
                  <a:lnTo>
                    <a:pt x="1352" y="322"/>
                  </a:lnTo>
                  <a:lnTo>
                    <a:pt x="1346" y="323"/>
                  </a:lnTo>
                  <a:lnTo>
                    <a:pt x="1336" y="323"/>
                  </a:lnTo>
                  <a:lnTo>
                    <a:pt x="1329" y="325"/>
                  </a:lnTo>
                  <a:lnTo>
                    <a:pt x="1319" y="327"/>
                  </a:lnTo>
                  <a:lnTo>
                    <a:pt x="1310" y="329"/>
                  </a:lnTo>
                  <a:lnTo>
                    <a:pt x="1298" y="331"/>
                  </a:lnTo>
                  <a:lnTo>
                    <a:pt x="1287" y="335"/>
                  </a:lnTo>
                  <a:lnTo>
                    <a:pt x="1275" y="337"/>
                  </a:lnTo>
                  <a:lnTo>
                    <a:pt x="1262" y="341"/>
                  </a:lnTo>
                  <a:lnTo>
                    <a:pt x="1247" y="343"/>
                  </a:lnTo>
                  <a:lnTo>
                    <a:pt x="1234" y="346"/>
                  </a:lnTo>
                  <a:lnTo>
                    <a:pt x="1218" y="348"/>
                  </a:lnTo>
                  <a:lnTo>
                    <a:pt x="1203" y="352"/>
                  </a:lnTo>
                  <a:lnTo>
                    <a:pt x="1188" y="356"/>
                  </a:lnTo>
                  <a:lnTo>
                    <a:pt x="1171" y="358"/>
                  </a:lnTo>
                  <a:lnTo>
                    <a:pt x="1154" y="363"/>
                  </a:lnTo>
                  <a:lnTo>
                    <a:pt x="1139" y="367"/>
                  </a:lnTo>
                  <a:lnTo>
                    <a:pt x="1121" y="371"/>
                  </a:lnTo>
                  <a:lnTo>
                    <a:pt x="1102" y="375"/>
                  </a:lnTo>
                  <a:lnTo>
                    <a:pt x="1083" y="379"/>
                  </a:lnTo>
                  <a:lnTo>
                    <a:pt x="1066" y="384"/>
                  </a:lnTo>
                  <a:lnTo>
                    <a:pt x="1045" y="388"/>
                  </a:lnTo>
                  <a:lnTo>
                    <a:pt x="1026" y="394"/>
                  </a:lnTo>
                  <a:lnTo>
                    <a:pt x="1007" y="398"/>
                  </a:lnTo>
                  <a:lnTo>
                    <a:pt x="988" y="403"/>
                  </a:lnTo>
                  <a:lnTo>
                    <a:pt x="967" y="409"/>
                  </a:lnTo>
                  <a:lnTo>
                    <a:pt x="947" y="413"/>
                  </a:lnTo>
                  <a:lnTo>
                    <a:pt x="926" y="419"/>
                  </a:lnTo>
                  <a:lnTo>
                    <a:pt x="905" y="424"/>
                  </a:lnTo>
                  <a:lnTo>
                    <a:pt x="882" y="430"/>
                  </a:lnTo>
                  <a:lnTo>
                    <a:pt x="861" y="434"/>
                  </a:lnTo>
                  <a:lnTo>
                    <a:pt x="838" y="439"/>
                  </a:lnTo>
                  <a:lnTo>
                    <a:pt x="817" y="445"/>
                  </a:lnTo>
                  <a:lnTo>
                    <a:pt x="794" y="451"/>
                  </a:lnTo>
                  <a:lnTo>
                    <a:pt x="774" y="457"/>
                  </a:lnTo>
                  <a:lnTo>
                    <a:pt x="751" y="462"/>
                  </a:lnTo>
                  <a:lnTo>
                    <a:pt x="730" y="468"/>
                  </a:lnTo>
                  <a:lnTo>
                    <a:pt x="709" y="474"/>
                  </a:lnTo>
                  <a:lnTo>
                    <a:pt x="686" y="479"/>
                  </a:lnTo>
                  <a:lnTo>
                    <a:pt x="665" y="485"/>
                  </a:lnTo>
                  <a:lnTo>
                    <a:pt x="644" y="493"/>
                  </a:lnTo>
                  <a:lnTo>
                    <a:pt x="621" y="498"/>
                  </a:lnTo>
                  <a:lnTo>
                    <a:pt x="601" y="504"/>
                  </a:lnTo>
                  <a:lnTo>
                    <a:pt x="580" y="510"/>
                  </a:lnTo>
                  <a:lnTo>
                    <a:pt x="559" y="517"/>
                  </a:lnTo>
                  <a:lnTo>
                    <a:pt x="538" y="523"/>
                  </a:lnTo>
                  <a:lnTo>
                    <a:pt x="517" y="531"/>
                  </a:lnTo>
                  <a:lnTo>
                    <a:pt x="496" y="536"/>
                  </a:lnTo>
                  <a:lnTo>
                    <a:pt x="477" y="544"/>
                  </a:lnTo>
                  <a:lnTo>
                    <a:pt x="456" y="550"/>
                  </a:lnTo>
                  <a:lnTo>
                    <a:pt x="435" y="555"/>
                  </a:lnTo>
                  <a:lnTo>
                    <a:pt x="416" y="563"/>
                  </a:lnTo>
                  <a:lnTo>
                    <a:pt x="397" y="571"/>
                  </a:lnTo>
                  <a:lnTo>
                    <a:pt x="380" y="576"/>
                  </a:lnTo>
                  <a:lnTo>
                    <a:pt x="361" y="584"/>
                  </a:lnTo>
                  <a:lnTo>
                    <a:pt x="344" y="590"/>
                  </a:lnTo>
                  <a:lnTo>
                    <a:pt x="327" y="597"/>
                  </a:lnTo>
                  <a:lnTo>
                    <a:pt x="323" y="597"/>
                  </a:lnTo>
                  <a:lnTo>
                    <a:pt x="317" y="599"/>
                  </a:lnTo>
                  <a:lnTo>
                    <a:pt x="312" y="599"/>
                  </a:lnTo>
                  <a:lnTo>
                    <a:pt x="306" y="603"/>
                  </a:lnTo>
                  <a:lnTo>
                    <a:pt x="298" y="603"/>
                  </a:lnTo>
                  <a:lnTo>
                    <a:pt x="293" y="605"/>
                  </a:lnTo>
                  <a:lnTo>
                    <a:pt x="283" y="607"/>
                  </a:lnTo>
                  <a:lnTo>
                    <a:pt x="275" y="607"/>
                  </a:lnTo>
                  <a:lnTo>
                    <a:pt x="266" y="609"/>
                  </a:lnTo>
                  <a:lnTo>
                    <a:pt x="256" y="611"/>
                  </a:lnTo>
                  <a:lnTo>
                    <a:pt x="251" y="611"/>
                  </a:lnTo>
                  <a:lnTo>
                    <a:pt x="245" y="611"/>
                  </a:lnTo>
                  <a:lnTo>
                    <a:pt x="237" y="611"/>
                  </a:lnTo>
                  <a:lnTo>
                    <a:pt x="234" y="611"/>
                  </a:lnTo>
                  <a:lnTo>
                    <a:pt x="228" y="611"/>
                  </a:lnTo>
                  <a:lnTo>
                    <a:pt x="222" y="611"/>
                  </a:lnTo>
                  <a:lnTo>
                    <a:pt x="215" y="611"/>
                  </a:lnTo>
                  <a:lnTo>
                    <a:pt x="211" y="611"/>
                  </a:lnTo>
                  <a:lnTo>
                    <a:pt x="203" y="609"/>
                  </a:lnTo>
                  <a:lnTo>
                    <a:pt x="197" y="609"/>
                  </a:lnTo>
                  <a:lnTo>
                    <a:pt x="190" y="607"/>
                  </a:lnTo>
                  <a:lnTo>
                    <a:pt x="184" y="607"/>
                  </a:lnTo>
                  <a:lnTo>
                    <a:pt x="177" y="605"/>
                  </a:lnTo>
                  <a:lnTo>
                    <a:pt x="171" y="603"/>
                  </a:lnTo>
                  <a:lnTo>
                    <a:pt x="163" y="601"/>
                  </a:lnTo>
                  <a:lnTo>
                    <a:pt x="158" y="599"/>
                  </a:lnTo>
                  <a:lnTo>
                    <a:pt x="150" y="597"/>
                  </a:lnTo>
                  <a:lnTo>
                    <a:pt x="144" y="595"/>
                  </a:lnTo>
                  <a:lnTo>
                    <a:pt x="137" y="591"/>
                  </a:lnTo>
                  <a:lnTo>
                    <a:pt x="131" y="590"/>
                  </a:lnTo>
                  <a:lnTo>
                    <a:pt x="123" y="588"/>
                  </a:lnTo>
                  <a:lnTo>
                    <a:pt x="116" y="584"/>
                  </a:lnTo>
                  <a:lnTo>
                    <a:pt x="110" y="582"/>
                  </a:lnTo>
                  <a:lnTo>
                    <a:pt x="102" y="578"/>
                  </a:lnTo>
                  <a:lnTo>
                    <a:pt x="95" y="572"/>
                  </a:lnTo>
                  <a:lnTo>
                    <a:pt x="89" y="569"/>
                  </a:lnTo>
                  <a:lnTo>
                    <a:pt x="82" y="563"/>
                  </a:lnTo>
                  <a:lnTo>
                    <a:pt x="76" y="559"/>
                  </a:lnTo>
                  <a:lnTo>
                    <a:pt x="68" y="553"/>
                  </a:lnTo>
                  <a:lnTo>
                    <a:pt x="61" y="548"/>
                  </a:lnTo>
                  <a:lnTo>
                    <a:pt x="55" y="542"/>
                  </a:lnTo>
                  <a:lnTo>
                    <a:pt x="49" y="538"/>
                  </a:lnTo>
                  <a:lnTo>
                    <a:pt x="42" y="531"/>
                  </a:lnTo>
                  <a:lnTo>
                    <a:pt x="36" y="523"/>
                  </a:lnTo>
                  <a:lnTo>
                    <a:pt x="28" y="517"/>
                  </a:lnTo>
                  <a:lnTo>
                    <a:pt x="23" y="510"/>
                  </a:lnTo>
                  <a:lnTo>
                    <a:pt x="17" y="502"/>
                  </a:lnTo>
                  <a:lnTo>
                    <a:pt x="11" y="495"/>
                  </a:lnTo>
                  <a:lnTo>
                    <a:pt x="5" y="485"/>
                  </a:lnTo>
                  <a:lnTo>
                    <a:pt x="0" y="477"/>
                  </a:lnTo>
                  <a:lnTo>
                    <a:pt x="0" y="474"/>
                  </a:lnTo>
                  <a:lnTo>
                    <a:pt x="5" y="468"/>
                  </a:lnTo>
                  <a:lnTo>
                    <a:pt x="7" y="462"/>
                  </a:lnTo>
                  <a:lnTo>
                    <a:pt x="13" y="458"/>
                  </a:lnTo>
                  <a:lnTo>
                    <a:pt x="21" y="451"/>
                  </a:lnTo>
                  <a:lnTo>
                    <a:pt x="30" y="445"/>
                  </a:lnTo>
                  <a:lnTo>
                    <a:pt x="34" y="439"/>
                  </a:lnTo>
                  <a:lnTo>
                    <a:pt x="40" y="436"/>
                  </a:lnTo>
                  <a:lnTo>
                    <a:pt x="45" y="432"/>
                  </a:lnTo>
                  <a:lnTo>
                    <a:pt x="51" y="428"/>
                  </a:lnTo>
                  <a:lnTo>
                    <a:pt x="57" y="422"/>
                  </a:lnTo>
                  <a:lnTo>
                    <a:pt x="64" y="417"/>
                  </a:lnTo>
                  <a:lnTo>
                    <a:pt x="72" y="413"/>
                  </a:lnTo>
                  <a:lnTo>
                    <a:pt x="82" y="407"/>
                  </a:lnTo>
                  <a:lnTo>
                    <a:pt x="89" y="400"/>
                  </a:lnTo>
                  <a:lnTo>
                    <a:pt x="99" y="394"/>
                  </a:lnTo>
                  <a:lnTo>
                    <a:pt x="108" y="388"/>
                  </a:lnTo>
                  <a:lnTo>
                    <a:pt x="120" y="382"/>
                  </a:lnTo>
                  <a:lnTo>
                    <a:pt x="131" y="375"/>
                  </a:lnTo>
                  <a:lnTo>
                    <a:pt x="142" y="369"/>
                  </a:lnTo>
                  <a:lnTo>
                    <a:pt x="154" y="362"/>
                  </a:lnTo>
                  <a:lnTo>
                    <a:pt x="167" y="354"/>
                  </a:lnTo>
                  <a:lnTo>
                    <a:pt x="180" y="346"/>
                  </a:lnTo>
                  <a:lnTo>
                    <a:pt x="196" y="337"/>
                  </a:lnTo>
                  <a:lnTo>
                    <a:pt x="209" y="329"/>
                  </a:lnTo>
                  <a:lnTo>
                    <a:pt x="226" y="322"/>
                  </a:lnTo>
                  <a:lnTo>
                    <a:pt x="241" y="312"/>
                  </a:lnTo>
                  <a:lnTo>
                    <a:pt x="258" y="304"/>
                  </a:lnTo>
                  <a:lnTo>
                    <a:pt x="275" y="295"/>
                  </a:lnTo>
                  <a:lnTo>
                    <a:pt x="294" y="285"/>
                  </a:lnTo>
                  <a:lnTo>
                    <a:pt x="313" y="276"/>
                  </a:lnTo>
                  <a:lnTo>
                    <a:pt x="334" y="266"/>
                  </a:lnTo>
                  <a:lnTo>
                    <a:pt x="355" y="257"/>
                  </a:lnTo>
                  <a:lnTo>
                    <a:pt x="378" y="246"/>
                  </a:lnTo>
                  <a:lnTo>
                    <a:pt x="399" y="236"/>
                  </a:lnTo>
                  <a:lnTo>
                    <a:pt x="424" y="225"/>
                  </a:lnTo>
                  <a:lnTo>
                    <a:pt x="447" y="215"/>
                  </a:lnTo>
                  <a:lnTo>
                    <a:pt x="473" y="204"/>
                  </a:lnTo>
                  <a:lnTo>
                    <a:pt x="498" y="192"/>
                  </a:lnTo>
                  <a:lnTo>
                    <a:pt x="526" y="181"/>
                  </a:lnTo>
                  <a:lnTo>
                    <a:pt x="553" y="170"/>
                  </a:lnTo>
                  <a:lnTo>
                    <a:pt x="583" y="158"/>
                  </a:lnTo>
                  <a:lnTo>
                    <a:pt x="612" y="145"/>
                  </a:lnTo>
                  <a:lnTo>
                    <a:pt x="644" y="133"/>
                  </a:lnTo>
                  <a:lnTo>
                    <a:pt x="675" y="120"/>
                  </a:lnTo>
                  <a:lnTo>
                    <a:pt x="709" y="109"/>
                  </a:lnTo>
                  <a:lnTo>
                    <a:pt x="741" y="95"/>
                  </a:lnTo>
                  <a:lnTo>
                    <a:pt x="777" y="82"/>
                  </a:lnTo>
                  <a:lnTo>
                    <a:pt x="813" y="69"/>
                  </a:lnTo>
                  <a:lnTo>
                    <a:pt x="852" y="57"/>
                  </a:lnTo>
                  <a:lnTo>
                    <a:pt x="888" y="42"/>
                  </a:lnTo>
                  <a:lnTo>
                    <a:pt x="928" y="29"/>
                  </a:lnTo>
                  <a:lnTo>
                    <a:pt x="969" y="14"/>
                  </a:lnTo>
                  <a:lnTo>
                    <a:pt x="1011" y="0"/>
                  </a:lnTo>
                  <a:lnTo>
                    <a:pt x="1017" y="253"/>
                  </a:lnTo>
                  <a:lnTo>
                    <a:pt x="994" y="284"/>
                  </a:lnTo>
                  <a:lnTo>
                    <a:pt x="977" y="304"/>
                  </a:lnTo>
                  <a:lnTo>
                    <a:pt x="987" y="52"/>
                  </a:lnTo>
                  <a:lnTo>
                    <a:pt x="985" y="52"/>
                  </a:lnTo>
                  <a:lnTo>
                    <a:pt x="979" y="54"/>
                  </a:lnTo>
                  <a:lnTo>
                    <a:pt x="975" y="54"/>
                  </a:lnTo>
                  <a:lnTo>
                    <a:pt x="971" y="55"/>
                  </a:lnTo>
                  <a:lnTo>
                    <a:pt x="966" y="57"/>
                  </a:lnTo>
                  <a:lnTo>
                    <a:pt x="962" y="59"/>
                  </a:lnTo>
                  <a:lnTo>
                    <a:pt x="954" y="59"/>
                  </a:lnTo>
                  <a:lnTo>
                    <a:pt x="947" y="61"/>
                  </a:lnTo>
                  <a:lnTo>
                    <a:pt x="939" y="63"/>
                  </a:lnTo>
                  <a:lnTo>
                    <a:pt x="931" y="65"/>
                  </a:lnTo>
                  <a:lnTo>
                    <a:pt x="922" y="67"/>
                  </a:lnTo>
                  <a:lnTo>
                    <a:pt x="914" y="71"/>
                  </a:lnTo>
                  <a:lnTo>
                    <a:pt x="903" y="73"/>
                  </a:lnTo>
                  <a:lnTo>
                    <a:pt x="893" y="76"/>
                  </a:lnTo>
                  <a:lnTo>
                    <a:pt x="882" y="80"/>
                  </a:lnTo>
                  <a:lnTo>
                    <a:pt x="871" y="84"/>
                  </a:lnTo>
                  <a:lnTo>
                    <a:pt x="857" y="86"/>
                  </a:lnTo>
                  <a:lnTo>
                    <a:pt x="844" y="92"/>
                  </a:lnTo>
                  <a:lnTo>
                    <a:pt x="831" y="94"/>
                  </a:lnTo>
                  <a:lnTo>
                    <a:pt x="817" y="99"/>
                  </a:lnTo>
                  <a:lnTo>
                    <a:pt x="804" y="103"/>
                  </a:lnTo>
                  <a:lnTo>
                    <a:pt x="791" y="109"/>
                  </a:lnTo>
                  <a:lnTo>
                    <a:pt x="774" y="113"/>
                  </a:lnTo>
                  <a:lnTo>
                    <a:pt x="760" y="118"/>
                  </a:lnTo>
                  <a:lnTo>
                    <a:pt x="743" y="124"/>
                  </a:lnTo>
                  <a:lnTo>
                    <a:pt x="728" y="130"/>
                  </a:lnTo>
                  <a:lnTo>
                    <a:pt x="711" y="135"/>
                  </a:lnTo>
                  <a:lnTo>
                    <a:pt x="696" y="141"/>
                  </a:lnTo>
                  <a:lnTo>
                    <a:pt x="680" y="149"/>
                  </a:lnTo>
                  <a:lnTo>
                    <a:pt x="663" y="154"/>
                  </a:lnTo>
                  <a:lnTo>
                    <a:pt x="646" y="160"/>
                  </a:lnTo>
                  <a:lnTo>
                    <a:pt x="629" y="168"/>
                  </a:lnTo>
                  <a:lnTo>
                    <a:pt x="610" y="173"/>
                  </a:lnTo>
                  <a:lnTo>
                    <a:pt x="593" y="181"/>
                  </a:lnTo>
                  <a:lnTo>
                    <a:pt x="574" y="189"/>
                  </a:lnTo>
                  <a:lnTo>
                    <a:pt x="557" y="196"/>
                  </a:lnTo>
                  <a:lnTo>
                    <a:pt x="540" y="204"/>
                  </a:lnTo>
                  <a:lnTo>
                    <a:pt x="521" y="213"/>
                  </a:lnTo>
                  <a:lnTo>
                    <a:pt x="502" y="221"/>
                  </a:lnTo>
                  <a:lnTo>
                    <a:pt x="483" y="228"/>
                  </a:lnTo>
                  <a:lnTo>
                    <a:pt x="466" y="238"/>
                  </a:lnTo>
                  <a:lnTo>
                    <a:pt x="447" y="247"/>
                  </a:lnTo>
                  <a:lnTo>
                    <a:pt x="428" y="257"/>
                  </a:lnTo>
                  <a:lnTo>
                    <a:pt x="409" y="265"/>
                  </a:lnTo>
                  <a:lnTo>
                    <a:pt x="390" y="276"/>
                  </a:lnTo>
                  <a:lnTo>
                    <a:pt x="372" y="285"/>
                  </a:lnTo>
                  <a:lnTo>
                    <a:pt x="353" y="295"/>
                  </a:lnTo>
                  <a:lnTo>
                    <a:pt x="334" y="304"/>
                  </a:lnTo>
                  <a:lnTo>
                    <a:pt x="315" y="314"/>
                  </a:lnTo>
                  <a:lnTo>
                    <a:pt x="298" y="327"/>
                  </a:lnTo>
                  <a:lnTo>
                    <a:pt x="279" y="337"/>
                  </a:lnTo>
                  <a:lnTo>
                    <a:pt x="260" y="348"/>
                  </a:lnTo>
                  <a:lnTo>
                    <a:pt x="243" y="360"/>
                  </a:lnTo>
                  <a:lnTo>
                    <a:pt x="226" y="371"/>
                  </a:lnTo>
                  <a:lnTo>
                    <a:pt x="209" y="384"/>
                  </a:lnTo>
                  <a:lnTo>
                    <a:pt x="190" y="396"/>
                  </a:lnTo>
                  <a:lnTo>
                    <a:pt x="173" y="407"/>
                  </a:lnTo>
                  <a:lnTo>
                    <a:pt x="158" y="420"/>
                  </a:lnTo>
                  <a:lnTo>
                    <a:pt x="139" y="432"/>
                  </a:lnTo>
                  <a:lnTo>
                    <a:pt x="123" y="445"/>
                  </a:lnTo>
                  <a:lnTo>
                    <a:pt x="108" y="458"/>
                  </a:lnTo>
                  <a:lnTo>
                    <a:pt x="93" y="474"/>
                  </a:lnTo>
                  <a:lnTo>
                    <a:pt x="93" y="477"/>
                  </a:lnTo>
                  <a:lnTo>
                    <a:pt x="93" y="481"/>
                  </a:lnTo>
                  <a:lnTo>
                    <a:pt x="95" y="489"/>
                  </a:lnTo>
                  <a:lnTo>
                    <a:pt x="99" y="496"/>
                  </a:lnTo>
                  <a:lnTo>
                    <a:pt x="102" y="504"/>
                  </a:lnTo>
                  <a:lnTo>
                    <a:pt x="110" y="515"/>
                  </a:lnTo>
                  <a:lnTo>
                    <a:pt x="118" y="525"/>
                  </a:lnTo>
                  <a:lnTo>
                    <a:pt x="121" y="529"/>
                  </a:lnTo>
                  <a:lnTo>
                    <a:pt x="129" y="533"/>
                  </a:lnTo>
                  <a:lnTo>
                    <a:pt x="135" y="538"/>
                  </a:lnTo>
                  <a:lnTo>
                    <a:pt x="142" y="542"/>
                  </a:lnTo>
                  <a:lnTo>
                    <a:pt x="148" y="546"/>
                  </a:lnTo>
                  <a:lnTo>
                    <a:pt x="158" y="550"/>
                  </a:lnTo>
                  <a:lnTo>
                    <a:pt x="167" y="552"/>
                  </a:lnTo>
                  <a:lnTo>
                    <a:pt x="178" y="555"/>
                  </a:lnTo>
                  <a:lnTo>
                    <a:pt x="182" y="557"/>
                  </a:lnTo>
                  <a:lnTo>
                    <a:pt x="188" y="559"/>
                  </a:lnTo>
                  <a:lnTo>
                    <a:pt x="194" y="559"/>
                  </a:lnTo>
                  <a:lnTo>
                    <a:pt x="201" y="561"/>
                  </a:lnTo>
                  <a:lnTo>
                    <a:pt x="207" y="561"/>
                  </a:lnTo>
                  <a:lnTo>
                    <a:pt x="213" y="561"/>
                  </a:lnTo>
                  <a:lnTo>
                    <a:pt x="220" y="563"/>
                  </a:lnTo>
                  <a:lnTo>
                    <a:pt x="228" y="563"/>
                  </a:lnTo>
                  <a:lnTo>
                    <a:pt x="234" y="563"/>
                  </a:lnTo>
                  <a:lnTo>
                    <a:pt x="241" y="563"/>
                  </a:lnTo>
                  <a:lnTo>
                    <a:pt x="249" y="563"/>
                  </a:lnTo>
                  <a:lnTo>
                    <a:pt x="256" y="565"/>
                  </a:lnTo>
                  <a:lnTo>
                    <a:pt x="266" y="563"/>
                  </a:lnTo>
                  <a:lnTo>
                    <a:pt x="274" y="563"/>
                  </a:lnTo>
                  <a:lnTo>
                    <a:pt x="283" y="563"/>
                  </a:lnTo>
                  <a:lnTo>
                    <a:pt x="293" y="563"/>
                  </a:lnTo>
                  <a:lnTo>
                    <a:pt x="293" y="561"/>
                  </a:lnTo>
                  <a:lnTo>
                    <a:pt x="296" y="561"/>
                  </a:lnTo>
                  <a:lnTo>
                    <a:pt x="300" y="559"/>
                  </a:lnTo>
                  <a:lnTo>
                    <a:pt x="308" y="555"/>
                  </a:lnTo>
                  <a:lnTo>
                    <a:pt x="315" y="552"/>
                  </a:lnTo>
                  <a:lnTo>
                    <a:pt x="327" y="550"/>
                  </a:lnTo>
                  <a:lnTo>
                    <a:pt x="332" y="546"/>
                  </a:lnTo>
                  <a:lnTo>
                    <a:pt x="338" y="544"/>
                  </a:lnTo>
                  <a:lnTo>
                    <a:pt x="346" y="542"/>
                  </a:lnTo>
                  <a:lnTo>
                    <a:pt x="355" y="540"/>
                  </a:lnTo>
                  <a:lnTo>
                    <a:pt x="361" y="538"/>
                  </a:lnTo>
                  <a:lnTo>
                    <a:pt x="370" y="534"/>
                  </a:lnTo>
                  <a:lnTo>
                    <a:pt x="380" y="531"/>
                  </a:lnTo>
                  <a:lnTo>
                    <a:pt x="390" y="529"/>
                  </a:lnTo>
                  <a:lnTo>
                    <a:pt x="397" y="525"/>
                  </a:lnTo>
                  <a:lnTo>
                    <a:pt x="409" y="523"/>
                  </a:lnTo>
                  <a:lnTo>
                    <a:pt x="420" y="519"/>
                  </a:lnTo>
                  <a:lnTo>
                    <a:pt x="431" y="517"/>
                  </a:lnTo>
                  <a:lnTo>
                    <a:pt x="443" y="512"/>
                  </a:lnTo>
                  <a:lnTo>
                    <a:pt x="454" y="508"/>
                  </a:lnTo>
                  <a:lnTo>
                    <a:pt x="467" y="504"/>
                  </a:lnTo>
                  <a:lnTo>
                    <a:pt x="481" y="502"/>
                  </a:lnTo>
                  <a:lnTo>
                    <a:pt x="494" y="496"/>
                  </a:lnTo>
                  <a:lnTo>
                    <a:pt x="507" y="495"/>
                  </a:lnTo>
                  <a:lnTo>
                    <a:pt x="523" y="489"/>
                  </a:lnTo>
                  <a:lnTo>
                    <a:pt x="540" y="485"/>
                  </a:lnTo>
                  <a:lnTo>
                    <a:pt x="553" y="481"/>
                  </a:lnTo>
                  <a:lnTo>
                    <a:pt x="570" y="476"/>
                  </a:lnTo>
                  <a:lnTo>
                    <a:pt x="585" y="472"/>
                  </a:lnTo>
                  <a:lnTo>
                    <a:pt x="604" y="466"/>
                  </a:lnTo>
                  <a:lnTo>
                    <a:pt x="620" y="462"/>
                  </a:lnTo>
                  <a:lnTo>
                    <a:pt x="639" y="457"/>
                  </a:lnTo>
                  <a:lnTo>
                    <a:pt x="656" y="453"/>
                  </a:lnTo>
                  <a:lnTo>
                    <a:pt x="677" y="447"/>
                  </a:lnTo>
                  <a:lnTo>
                    <a:pt x="694" y="441"/>
                  </a:lnTo>
                  <a:lnTo>
                    <a:pt x="715" y="438"/>
                  </a:lnTo>
                  <a:lnTo>
                    <a:pt x="736" y="432"/>
                  </a:lnTo>
                  <a:lnTo>
                    <a:pt x="756" y="428"/>
                  </a:lnTo>
                  <a:lnTo>
                    <a:pt x="775" y="420"/>
                  </a:lnTo>
                  <a:lnTo>
                    <a:pt x="798" y="417"/>
                  </a:lnTo>
                  <a:lnTo>
                    <a:pt x="819" y="411"/>
                  </a:lnTo>
                  <a:lnTo>
                    <a:pt x="844" y="407"/>
                  </a:lnTo>
                  <a:lnTo>
                    <a:pt x="865" y="400"/>
                  </a:lnTo>
                  <a:lnTo>
                    <a:pt x="890" y="394"/>
                  </a:lnTo>
                  <a:lnTo>
                    <a:pt x="914" y="388"/>
                  </a:lnTo>
                  <a:lnTo>
                    <a:pt x="939" y="384"/>
                  </a:lnTo>
                  <a:lnTo>
                    <a:pt x="962" y="377"/>
                  </a:lnTo>
                  <a:lnTo>
                    <a:pt x="988" y="371"/>
                  </a:lnTo>
                  <a:lnTo>
                    <a:pt x="1013" y="365"/>
                  </a:lnTo>
                  <a:lnTo>
                    <a:pt x="1040" y="360"/>
                  </a:lnTo>
                  <a:lnTo>
                    <a:pt x="1064" y="354"/>
                  </a:lnTo>
                  <a:lnTo>
                    <a:pt x="1091" y="348"/>
                  </a:lnTo>
                  <a:lnTo>
                    <a:pt x="1120" y="343"/>
                  </a:lnTo>
                  <a:lnTo>
                    <a:pt x="1148" y="337"/>
                  </a:lnTo>
                  <a:lnTo>
                    <a:pt x="1177" y="331"/>
                  </a:lnTo>
                  <a:lnTo>
                    <a:pt x="1205" y="325"/>
                  </a:lnTo>
                  <a:lnTo>
                    <a:pt x="1236" y="320"/>
                  </a:lnTo>
                  <a:lnTo>
                    <a:pt x="1266" y="314"/>
                  </a:lnTo>
                  <a:lnTo>
                    <a:pt x="1342" y="297"/>
                  </a:lnTo>
                  <a:close/>
                </a:path>
              </a:pathLst>
            </a:custGeom>
            <a:solidFill>
              <a:srgbClr val="4F4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4" name="Freeform 60"/>
            <p:cNvSpPr>
              <a:spLocks/>
            </p:cNvSpPr>
            <p:nvPr/>
          </p:nvSpPr>
          <p:spPr bwMode="auto">
            <a:xfrm>
              <a:off x="3359" y="1805"/>
              <a:ext cx="174" cy="730"/>
            </a:xfrm>
            <a:custGeom>
              <a:avLst/>
              <a:gdLst>
                <a:gd name="T0" fmla="*/ 1 w 348"/>
                <a:gd name="T1" fmla="*/ 1 h 1460"/>
                <a:gd name="T2" fmla="*/ 1 w 348"/>
                <a:gd name="T3" fmla="*/ 1 h 1460"/>
                <a:gd name="T4" fmla="*/ 1 w 348"/>
                <a:gd name="T5" fmla="*/ 1 h 1460"/>
                <a:gd name="T6" fmla="*/ 1 w 348"/>
                <a:gd name="T7" fmla="*/ 1 h 1460"/>
                <a:gd name="T8" fmla="*/ 1 w 348"/>
                <a:gd name="T9" fmla="*/ 1 h 1460"/>
                <a:gd name="T10" fmla="*/ 1 w 348"/>
                <a:gd name="T11" fmla="*/ 1 h 1460"/>
                <a:gd name="T12" fmla="*/ 1 w 348"/>
                <a:gd name="T13" fmla="*/ 1 h 1460"/>
                <a:gd name="T14" fmla="*/ 1 w 348"/>
                <a:gd name="T15" fmla="*/ 1 h 1460"/>
                <a:gd name="T16" fmla="*/ 1 w 348"/>
                <a:gd name="T17" fmla="*/ 1 h 1460"/>
                <a:gd name="T18" fmla="*/ 1 w 348"/>
                <a:gd name="T19" fmla="*/ 1 h 1460"/>
                <a:gd name="T20" fmla="*/ 1 w 348"/>
                <a:gd name="T21" fmla="*/ 1 h 1460"/>
                <a:gd name="T22" fmla="*/ 1 w 348"/>
                <a:gd name="T23" fmla="*/ 1 h 1460"/>
                <a:gd name="T24" fmla="*/ 1 w 348"/>
                <a:gd name="T25" fmla="*/ 1 h 1460"/>
                <a:gd name="T26" fmla="*/ 1 w 348"/>
                <a:gd name="T27" fmla="*/ 1 h 1460"/>
                <a:gd name="T28" fmla="*/ 1 w 348"/>
                <a:gd name="T29" fmla="*/ 1 h 1460"/>
                <a:gd name="T30" fmla="*/ 1 w 348"/>
                <a:gd name="T31" fmla="*/ 1 h 1460"/>
                <a:gd name="T32" fmla="*/ 1 w 348"/>
                <a:gd name="T33" fmla="*/ 1 h 1460"/>
                <a:gd name="T34" fmla="*/ 1 w 348"/>
                <a:gd name="T35" fmla="*/ 1 h 1460"/>
                <a:gd name="T36" fmla="*/ 1 w 348"/>
                <a:gd name="T37" fmla="*/ 1 h 1460"/>
                <a:gd name="T38" fmla="*/ 1 w 348"/>
                <a:gd name="T39" fmla="*/ 1 h 1460"/>
                <a:gd name="T40" fmla="*/ 1 w 348"/>
                <a:gd name="T41" fmla="*/ 1 h 1460"/>
                <a:gd name="T42" fmla="*/ 1 w 348"/>
                <a:gd name="T43" fmla="*/ 1 h 1460"/>
                <a:gd name="T44" fmla="*/ 1 w 348"/>
                <a:gd name="T45" fmla="*/ 1 h 1460"/>
                <a:gd name="T46" fmla="*/ 1 w 348"/>
                <a:gd name="T47" fmla="*/ 1 h 1460"/>
                <a:gd name="T48" fmla="*/ 1 w 348"/>
                <a:gd name="T49" fmla="*/ 1 h 1460"/>
                <a:gd name="T50" fmla="*/ 1 w 348"/>
                <a:gd name="T51" fmla="*/ 1 h 1460"/>
                <a:gd name="T52" fmla="*/ 1 w 348"/>
                <a:gd name="T53" fmla="*/ 1 h 1460"/>
                <a:gd name="T54" fmla="*/ 1 w 348"/>
                <a:gd name="T55" fmla="*/ 1 h 1460"/>
                <a:gd name="T56" fmla="*/ 1 w 348"/>
                <a:gd name="T57" fmla="*/ 1 h 1460"/>
                <a:gd name="T58" fmla="*/ 1 w 348"/>
                <a:gd name="T59" fmla="*/ 1 h 1460"/>
                <a:gd name="T60" fmla="*/ 1 w 348"/>
                <a:gd name="T61" fmla="*/ 1 h 1460"/>
                <a:gd name="T62" fmla="*/ 1 w 348"/>
                <a:gd name="T63" fmla="*/ 1 h 1460"/>
                <a:gd name="T64" fmla="*/ 1 w 348"/>
                <a:gd name="T65" fmla="*/ 1 h 1460"/>
                <a:gd name="T66" fmla="*/ 1 w 348"/>
                <a:gd name="T67" fmla="*/ 1 h 1460"/>
                <a:gd name="T68" fmla="*/ 1 w 348"/>
                <a:gd name="T69" fmla="*/ 1 h 1460"/>
                <a:gd name="T70" fmla="*/ 1 w 348"/>
                <a:gd name="T71" fmla="*/ 1 h 1460"/>
                <a:gd name="T72" fmla="*/ 1 w 348"/>
                <a:gd name="T73" fmla="*/ 1 h 1460"/>
                <a:gd name="T74" fmla="*/ 1 w 348"/>
                <a:gd name="T75" fmla="*/ 1 h 1460"/>
                <a:gd name="T76" fmla="*/ 1 w 348"/>
                <a:gd name="T77" fmla="*/ 1 h 1460"/>
                <a:gd name="T78" fmla="*/ 1 w 348"/>
                <a:gd name="T79" fmla="*/ 1 h 1460"/>
                <a:gd name="T80" fmla="*/ 1 w 348"/>
                <a:gd name="T81" fmla="*/ 1 h 1460"/>
                <a:gd name="T82" fmla="*/ 1 w 348"/>
                <a:gd name="T83" fmla="*/ 1 h 1460"/>
                <a:gd name="T84" fmla="*/ 1 w 348"/>
                <a:gd name="T85" fmla="*/ 1 h 14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8"/>
                <a:gd name="T130" fmla="*/ 0 h 1460"/>
                <a:gd name="T131" fmla="*/ 348 w 348"/>
                <a:gd name="T132" fmla="*/ 1460 h 14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8" h="1460">
                  <a:moveTo>
                    <a:pt x="0" y="0"/>
                  </a:moveTo>
                  <a:lnTo>
                    <a:pt x="93" y="21"/>
                  </a:lnTo>
                  <a:lnTo>
                    <a:pt x="93" y="23"/>
                  </a:lnTo>
                  <a:lnTo>
                    <a:pt x="93" y="28"/>
                  </a:lnTo>
                  <a:lnTo>
                    <a:pt x="92" y="30"/>
                  </a:lnTo>
                  <a:lnTo>
                    <a:pt x="92" y="36"/>
                  </a:lnTo>
                  <a:lnTo>
                    <a:pt x="92" y="42"/>
                  </a:lnTo>
                  <a:lnTo>
                    <a:pt x="92" y="49"/>
                  </a:lnTo>
                  <a:lnTo>
                    <a:pt x="92" y="55"/>
                  </a:lnTo>
                  <a:lnTo>
                    <a:pt x="92" y="64"/>
                  </a:lnTo>
                  <a:lnTo>
                    <a:pt x="92" y="74"/>
                  </a:lnTo>
                  <a:lnTo>
                    <a:pt x="92" y="83"/>
                  </a:lnTo>
                  <a:lnTo>
                    <a:pt x="92" y="95"/>
                  </a:lnTo>
                  <a:lnTo>
                    <a:pt x="92" y="106"/>
                  </a:lnTo>
                  <a:lnTo>
                    <a:pt x="92" y="118"/>
                  </a:lnTo>
                  <a:lnTo>
                    <a:pt x="92" y="133"/>
                  </a:lnTo>
                  <a:lnTo>
                    <a:pt x="92" y="146"/>
                  </a:lnTo>
                  <a:lnTo>
                    <a:pt x="92" y="161"/>
                  </a:lnTo>
                  <a:lnTo>
                    <a:pt x="92" y="177"/>
                  </a:lnTo>
                  <a:lnTo>
                    <a:pt x="92" y="192"/>
                  </a:lnTo>
                  <a:lnTo>
                    <a:pt x="92" y="207"/>
                  </a:lnTo>
                  <a:lnTo>
                    <a:pt x="92" y="226"/>
                  </a:lnTo>
                  <a:lnTo>
                    <a:pt x="92" y="243"/>
                  </a:lnTo>
                  <a:lnTo>
                    <a:pt x="92" y="264"/>
                  </a:lnTo>
                  <a:lnTo>
                    <a:pt x="92" y="281"/>
                  </a:lnTo>
                  <a:lnTo>
                    <a:pt x="92" y="302"/>
                  </a:lnTo>
                  <a:lnTo>
                    <a:pt x="93" y="323"/>
                  </a:lnTo>
                  <a:lnTo>
                    <a:pt x="93" y="344"/>
                  </a:lnTo>
                  <a:lnTo>
                    <a:pt x="93" y="365"/>
                  </a:lnTo>
                  <a:lnTo>
                    <a:pt x="95" y="388"/>
                  </a:lnTo>
                  <a:lnTo>
                    <a:pt x="95" y="412"/>
                  </a:lnTo>
                  <a:lnTo>
                    <a:pt x="97" y="435"/>
                  </a:lnTo>
                  <a:lnTo>
                    <a:pt x="97" y="460"/>
                  </a:lnTo>
                  <a:lnTo>
                    <a:pt x="99" y="484"/>
                  </a:lnTo>
                  <a:lnTo>
                    <a:pt x="101" y="507"/>
                  </a:lnTo>
                  <a:lnTo>
                    <a:pt x="103" y="534"/>
                  </a:lnTo>
                  <a:lnTo>
                    <a:pt x="103" y="561"/>
                  </a:lnTo>
                  <a:lnTo>
                    <a:pt x="105" y="587"/>
                  </a:lnTo>
                  <a:lnTo>
                    <a:pt x="107" y="614"/>
                  </a:lnTo>
                  <a:lnTo>
                    <a:pt x="111" y="642"/>
                  </a:lnTo>
                  <a:lnTo>
                    <a:pt x="111" y="669"/>
                  </a:lnTo>
                  <a:lnTo>
                    <a:pt x="112" y="697"/>
                  </a:lnTo>
                  <a:lnTo>
                    <a:pt x="116" y="726"/>
                  </a:lnTo>
                  <a:lnTo>
                    <a:pt x="118" y="754"/>
                  </a:lnTo>
                  <a:lnTo>
                    <a:pt x="120" y="785"/>
                  </a:lnTo>
                  <a:lnTo>
                    <a:pt x="124" y="815"/>
                  </a:lnTo>
                  <a:lnTo>
                    <a:pt x="126" y="844"/>
                  </a:lnTo>
                  <a:lnTo>
                    <a:pt x="132" y="876"/>
                  </a:lnTo>
                  <a:lnTo>
                    <a:pt x="133" y="906"/>
                  </a:lnTo>
                  <a:lnTo>
                    <a:pt x="137" y="939"/>
                  </a:lnTo>
                  <a:lnTo>
                    <a:pt x="139" y="969"/>
                  </a:lnTo>
                  <a:lnTo>
                    <a:pt x="145" y="1000"/>
                  </a:lnTo>
                  <a:lnTo>
                    <a:pt x="147" y="1032"/>
                  </a:lnTo>
                  <a:lnTo>
                    <a:pt x="152" y="1064"/>
                  </a:lnTo>
                  <a:lnTo>
                    <a:pt x="156" y="1098"/>
                  </a:lnTo>
                  <a:lnTo>
                    <a:pt x="162" y="1131"/>
                  </a:lnTo>
                  <a:lnTo>
                    <a:pt x="166" y="1165"/>
                  </a:lnTo>
                  <a:lnTo>
                    <a:pt x="170" y="1197"/>
                  </a:lnTo>
                  <a:lnTo>
                    <a:pt x="177" y="1230"/>
                  </a:lnTo>
                  <a:lnTo>
                    <a:pt x="183" y="1264"/>
                  </a:lnTo>
                  <a:lnTo>
                    <a:pt x="187" y="1298"/>
                  </a:lnTo>
                  <a:lnTo>
                    <a:pt x="192" y="1332"/>
                  </a:lnTo>
                  <a:lnTo>
                    <a:pt x="200" y="1366"/>
                  </a:lnTo>
                  <a:lnTo>
                    <a:pt x="208" y="1403"/>
                  </a:lnTo>
                  <a:lnTo>
                    <a:pt x="331" y="1298"/>
                  </a:lnTo>
                  <a:lnTo>
                    <a:pt x="348" y="1387"/>
                  </a:lnTo>
                  <a:lnTo>
                    <a:pt x="192" y="1460"/>
                  </a:lnTo>
                  <a:lnTo>
                    <a:pt x="192" y="1458"/>
                  </a:lnTo>
                  <a:lnTo>
                    <a:pt x="190" y="1452"/>
                  </a:lnTo>
                  <a:lnTo>
                    <a:pt x="190" y="1448"/>
                  </a:lnTo>
                  <a:lnTo>
                    <a:pt x="189" y="1442"/>
                  </a:lnTo>
                  <a:lnTo>
                    <a:pt x="189" y="1437"/>
                  </a:lnTo>
                  <a:lnTo>
                    <a:pt x="187" y="1431"/>
                  </a:lnTo>
                  <a:lnTo>
                    <a:pt x="185" y="1422"/>
                  </a:lnTo>
                  <a:lnTo>
                    <a:pt x="183" y="1414"/>
                  </a:lnTo>
                  <a:lnTo>
                    <a:pt x="181" y="1404"/>
                  </a:lnTo>
                  <a:lnTo>
                    <a:pt x="181" y="1395"/>
                  </a:lnTo>
                  <a:lnTo>
                    <a:pt x="177" y="1384"/>
                  </a:lnTo>
                  <a:lnTo>
                    <a:pt x="177" y="1372"/>
                  </a:lnTo>
                  <a:lnTo>
                    <a:pt x="173" y="1359"/>
                  </a:lnTo>
                  <a:lnTo>
                    <a:pt x="171" y="1347"/>
                  </a:lnTo>
                  <a:lnTo>
                    <a:pt x="170" y="1332"/>
                  </a:lnTo>
                  <a:lnTo>
                    <a:pt x="166" y="1319"/>
                  </a:lnTo>
                  <a:lnTo>
                    <a:pt x="164" y="1302"/>
                  </a:lnTo>
                  <a:lnTo>
                    <a:pt x="160" y="1287"/>
                  </a:lnTo>
                  <a:lnTo>
                    <a:pt x="158" y="1269"/>
                  </a:lnTo>
                  <a:lnTo>
                    <a:pt x="154" y="1252"/>
                  </a:lnTo>
                  <a:lnTo>
                    <a:pt x="151" y="1233"/>
                  </a:lnTo>
                  <a:lnTo>
                    <a:pt x="149" y="1216"/>
                  </a:lnTo>
                  <a:lnTo>
                    <a:pt x="145" y="1195"/>
                  </a:lnTo>
                  <a:lnTo>
                    <a:pt x="143" y="1176"/>
                  </a:lnTo>
                  <a:lnTo>
                    <a:pt x="139" y="1155"/>
                  </a:lnTo>
                  <a:lnTo>
                    <a:pt x="135" y="1135"/>
                  </a:lnTo>
                  <a:lnTo>
                    <a:pt x="132" y="1112"/>
                  </a:lnTo>
                  <a:lnTo>
                    <a:pt x="130" y="1089"/>
                  </a:lnTo>
                  <a:lnTo>
                    <a:pt x="124" y="1066"/>
                  </a:lnTo>
                  <a:lnTo>
                    <a:pt x="122" y="1043"/>
                  </a:lnTo>
                  <a:lnTo>
                    <a:pt x="116" y="1019"/>
                  </a:lnTo>
                  <a:lnTo>
                    <a:pt x="114" y="994"/>
                  </a:lnTo>
                  <a:lnTo>
                    <a:pt x="109" y="967"/>
                  </a:lnTo>
                  <a:lnTo>
                    <a:pt x="105" y="943"/>
                  </a:lnTo>
                  <a:lnTo>
                    <a:pt x="101" y="916"/>
                  </a:lnTo>
                  <a:lnTo>
                    <a:pt x="97" y="889"/>
                  </a:lnTo>
                  <a:lnTo>
                    <a:pt x="93" y="861"/>
                  </a:lnTo>
                  <a:lnTo>
                    <a:pt x="90" y="834"/>
                  </a:lnTo>
                  <a:lnTo>
                    <a:pt x="86" y="806"/>
                  </a:lnTo>
                  <a:lnTo>
                    <a:pt x="82" y="777"/>
                  </a:lnTo>
                  <a:lnTo>
                    <a:pt x="76" y="747"/>
                  </a:lnTo>
                  <a:lnTo>
                    <a:pt x="74" y="718"/>
                  </a:lnTo>
                  <a:lnTo>
                    <a:pt x="71" y="688"/>
                  </a:lnTo>
                  <a:lnTo>
                    <a:pt x="67" y="659"/>
                  </a:lnTo>
                  <a:lnTo>
                    <a:pt x="63" y="627"/>
                  </a:lnTo>
                  <a:lnTo>
                    <a:pt x="59" y="597"/>
                  </a:lnTo>
                  <a:lnTo>
                    <a:pt x="55" y="564"/>
                  </a:lnTo>
                  <a:lnTo>
                    <a:pt x="52" y="532"/>
                  </a:lnTo>
                  <a:lnTo>
                    <a:pt x="48" y="500"/>
                  </a:lnTo>
                  <a:lnTo>
                    <a:pt x="44" y="467"/>
                  </a:lnTo>
                  <a:lnTo>
                    <a:pt x="40" y="433"/>
                  </a:lnTo>
                  <a:lnTo>
                    <a:pt x="36" y="401"/>
                  </a:lnTo>
                  <a:lnTo>
                    <a:pt x="33" y="367"/>
                  </a:lnTo>
                  <a:lnTo>
                    <a:pt x="29" y="334"/>
                  </a:lnTo>
                  <a:lnTo>
                    <a:pt x="25" y="300"/>
                  </a:lnTo>
                  <a:lnTo>
                    <a:pt x="23" y="266"/>
                  </a:lnTo>
                  <a:lnTo>
                    <a:pt x="19" y="230"/>
                  </a:lnTo>
                  <a:lnTo>
                    <a:pt x="16" y="197"/>
                  </a:lnTo>
                  <a:lnTo>
                    <a:pt x="12" y="161"/>
                  </a:lnTo>
                  <a:lnTo>
                    <a:pt x="10" y="125"/>
                  </a:lnTo>
                  <a:lnTo>
                    <a:pt x="6" y="91"/>
                  </a:lnTo>
                  <a:lnTo>
                    <a:pt x="4" y="55"/>
                  </a:lnTo>
                  <a:lnTo>
                    <a:pt x="0" y="0"/>
                  </a:lnTo>
                  <a:close/>
                </a:path>
              </a:pathLst>
            </a:custGeom>
            <a:solidFill>
              <a:srgbClr val="693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35" name="Group 65"/>
          <p:cNvGrpSpPr>
            <a:grpSpLocks/>
          </p:cNvGrpSpPr>
          <p:nvPr/>
        </p:nvGrpSpPr>
        <p:grpSpPr bwMode="auto">
          <a:xfrm>
            <a:off x="1646474" y="5557879"/>
            <a:ext cx="1220788" cy="820738"/>
            <a:chOff x="288" y="1964"/>
            <a:chExt cx="769" cy="517"/>
          </a:xfrm>
        </p:grpSpPr>
        <p:pic>
          <p:nvPicPr>
            <p:cNvPr id="36" name="Picture 6" descr="bs00734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 y="1964"/>
              <a:ext cx="769" cy="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WordArt 7"/>
            <p:cNvSpPr>
              <a:spLocks noChangeArrowheads="1" noChangeShapeType="1" noTextEdit="1"/>
            </p:cNvSpPr>
            <p:nvPr/>
          </p:nvSpPr>
          <p:spPr bwMode="auto">
            <a:xfrm rot="258507">
              <a:off x="517" y="2007"/>
              <a:ext cx="206" cy="204"/>
            </a:xfrm>
            <a:prstGeom prst="rect">
              <a:avLst/>
            </a:prstGeom>
          </p:spPr>
          <p:txBody>
            <a:bodyPr wrap="none" fromWordArt="1">
              <a:prstTxWarp prst="textSlantUp">
                <a:avLst>
                  <a:gd name="adj" fmla="val 35875"/>
                </a:avLst>
              </a:prstTxWarp>
            </a:bodyPr>
            <a:lstStyle/>
            <a:p>
              <a:pPr algn="ctr">
                <a:buFontTx/>
                <a:buNone/>
              </a:pPr>
              <a:r>
                <a:rPr lang="tr-TR" sz="3600" kern="10" dirty="0">
                  <a:ln w="9525">
                    <a:solidFill>
                      <a:srgbClr val="000000"/>
                    </a:solidFill>
                    <a:round/>
                    <a:headEnd/>
                    <a:tailEnd/>
                  </a:ln>
                  <a:solidFill>
                    <a:srgbClr val="000000"/>
                  </a:solidFill>
                  <a:latin typeface="Arial Black"/>
                </a:rPr>
                <a:t>21</a:t>
              </a:r>
            </a:p>
          </p:txBody>
        </p:sp>
      </p:grpSp>
      <p:pic>
        <p:nvPicPr>
          <p:cNvPr id="38" name="Picture 64" descr="j043164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544" y="5172980"/>
            <a:ext cx="1062037"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Başlık 1"/>
          <p:cNvSpPr>
            <a:spLocks noGrp="1"/>
          </p:cNvSpPr>
          <p:nvPr>
            <p:ph type="title"/>
          </p:nvPr>
        </p:nvSpPr>
        <p:spPr>
          <a:xfrm>
            <a:off x="365472" y="211449"/>
            <a:ext cx="5495339" cy="828000"/>
          </a:xfrm>
        </p:spPr>
        <p:txBody>
          <a:bodyPr>
            <a:noAutofit/>
          </a:bodyPr>
          <a:lstStyle/>
          <a:p>
            <a:r>
              <a:rPr lang="tr-TR" b="1" dirty="0">
                <a:solidFill>
                  <a:schemeClr val="bg2"/>
                </a:solidFill>
                <a:latin typeface="+mn-lt"/>
                <a:ea typeface="+mn-ea"/>
                <a:cs typeface="+mn-cs"/>
              </a:rPr>
              <a:t>Çalışmalarımız</a:t>
            </a:r>
            <a:br>
              <a:rPr lang="tr-TR" b="1" dirty="0">
                <a:solidFill>
                  <a:schemeClr val="bg2"/>
                </a:solidFill>
                <a:latin typeface="+mn-lt"/>
                <a:ea typeface="+mn-ea"/>
                <a:cs typeface="+mn-cs"/>
              </a:rPr>
            </a:br>
            <a:r>
              <a:rPr lang="en-US" b="1" dirty="0" err="1" smtClean="0">
                <a:solidFill>
                  <a:schemeClr val="bg2"/>
                </a:solidFill>
                <a:latin typeface="+mn-lt"/>
                <a:ea typeface="+mn-ea"/>
                <a:cs typeface="+mn-cs"/>
              </a:rPr>
              <a:t>Mevzuat</a:t>
            </a:r>
            <a:endParaRPr lang="tr-TR" b="1" dirty="0">
              <a:solidFill>
                <a:schemeClr val="bg2"/>
              </a:solidFill>
              <a:latin typeface="+mn-lt"/>
              <a:ea typeface="+mn-ea"/>
              <a:cs typeface="+mn-cs"/>
            </a:endParaRPr>
          </a:p>
        </p:txBody>
      </p:sp>
    </p:spTree>
    <p:extLst>
      <p:ext uri="{BB962C8B-B14F-4D97-AF65-F5344CB8AC3E}">
        <p14:creationId xmlns:p14="http://schemas.microsoft.com/office/powerpoint/2010/main" val="22465946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arn(inVertical)">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arn(inVertical)">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5"/>
          </p:nvPr>
        </p:nvSpPr>
        <p:spPr>
          <a:xfrm>
            <a:off x="755576" y="1268412"/>
            <a:ext cx="7992888" cy="5112916"/>
          </a:xfrm>
        </p:spPr>
        <p:txBody>
          <a:bodyPr>
            <a:normAutofit fontScale="85000" lnSpcReduction="10000"/>
          </a:bodyPr>
          <a:lstStyle/>
          <a:p>
            <a:pPr>
              <a:buFontTx/>
              <a:buChar char="-"/>
            </a:pPr>
            <a:r>
              <a:rPr lang="en-US" sz="3000" b="1" dirty="0" err="1" smtClean="0">
                <a:latin typeface="+mn-lt"/>
              </a:rPr>
              <a:t>Tasarım</a:t>
            </a:r>
            <a:r>
              <a:rPr lang="en-US" sz="3000" b="1" dirty="0" smtClean="0">
                <a:latin typeface="+mn-lt"/>
              </a:rPr>
              <a:t> </a:t>
            </a:r>
            <a:r>
              <a:rPr lang="en-US" sz="3000" b="1" dirty="0" err="1" smtClean="0">
                <a:latin typeface="+mn-lt"/>
              </a:rPr>
              <a:t>Organizasyonu</a:t>
            </a:r>
            <a:r>
              <a:rPr lang="en-US" sz="3000" b="1" dirty="0" smtClean="0">
                <a:latin typeface="+mn-lt"/>
              </a:rPr>
              <a:t> </a:t>
            </a:r>
            <a:r>
              <a:rPr lang="en-US" sz="3000" b="1" dirty="0" err="1" smtClean="0">
                <a:latin typeface="+mn-lt"/>
              </a:rPr>
              <a:t>Onayı</a:t>
            </a:r>
            <a:endParaRPr lang="en-US" sz="3000" b="1" dirty="0" smtClean="0">
              <a:latin typeface="+mn-lt"/>
            </a:endParaRPr>
          </a:p>
          <a:p>
            <a:pPr lvl="1">
              <a:buFontTx/>
              <a:buChar char="-"/>
            </a:pPr>
            <a:r>
              <a:rPr lang="en-US" sz="2600" b="1" dirty="0" smtClean="0">
                <a:latin typeface="+mn-lt"/>
              </a:rPr>
              <a:t>THY </a:t>
            </a:r>
            <a:r>
              <a:rPr lang="en-US" sz="2600" b="1" dirty="0" err="1" smtClean="0">
                <a:latin typeface="+mn-lt"/>
              </a:rPr>
              <a:t>Teknik</a:t>
            </a:r>
            <a:r>
              <a:rPr lang="en-US" sz="2600" b="1" dirty="0" smtClean="0">
                <a:latin typeface="+mn-lt"/>
              </a:rPr>
              <a:t> </a:t>
            </a:r>
            <a:r>
              <a:rPr lang="en-US" sz="2600" b="1" dirty="0" smtClean="0">
                <a:latin typeface="+mn-lt"/>
              </a:rPr>
              <a:t>A.Ş</a:t>
            </a:r>
            <a:r>
              <a:rPr lang="tr-TR" sz="2600" b="1" dirty="0" smtClean="0">
                <a:latin typeface="+mn-lt"/>
              </a:rPr>
              <a:t>: </a:t>
            </a:r>
            <a:r>
              <a:rPr lang="tr-TR" sz="2600" dirty="0" err="1" smtClean="0">
                <a:latin typeface="+mn-lt"/>
              </a:rPr>
              <a:t>Kabiniçi</a:t>
            </a:r>
            <a:r>
              <a:rPr lang="tr-TR" sz="2600" dirty="0" smtClean="0">
                <a:latin typeface="+mn-lt"/>
              </a:rPr>
              <a:t> tüm tamir ve değişiklikler</a:t>
            </a:r>
            <a:endParaRPr lang="en-US" sz="2600" dirty="0" smtClean="0">
              <a:latin typeface="+mn-lt"/>
            </a:endParaRPr>
          </a:p>
          <a:p>
            <a:pPr lvl="1">
              <a:buFontTx/>
              <a:buChar char="-"/>
            </a:pPr>
            <a:r>
              <a:rPr lang="en-US" sz="2600" b="1" dirty="0" smtClean="0">
                <a:latin typeface="+mn-lt"/>
              </a:rPr>
              <a:t>TAI</a:t>
            </a:r>
            <a:r>
              <a:rPr lang="tr-TR" sz="2600" b="1" dirty="0" smtClean="0">
                <a:latin typeface="+mn-lt"/>
              </a:rPr>
              <a:t>: </a:t>
            </a:r>
            <a:r>
              <a:rPr lang="tr-TR" sz="2600" dirty="0" smtClean="0">
                <a:latin typeface="+mn-lt"/>
              </a:rPr>
              <a:t>Hava aracı tip sertifikasyonu, küçük tamir/değişiklik</a:t>
            </a:r>
            <a:endParaRPr lang="en-US" sz="2600" dirty="0" smtClean="0">
              <a:latin typeface="+mn-lt"/>
            </a:endParaRPr>
          </a:p>
          <a:p>
            <a:pPr lvl="1">
              <a:buFontTx/>
              <a:buChar char="-"/>
            </a:pPr>
            <a:r>
              <a:rPr lang="en-US" sz="2600" b="1" dirty="0" smtClean="0">
                <a:latin typeface="+mn-lt"/>
              </a:rPr>
              <a:t>TRACES</a:t>
            </a:r>
            <a:r>
              <a:rPr lang="tr-TR" sz="2600" b="1" dirty="0" smtClean="0">
                <a:latin typeface="+mn-lt"/>
              </a:rPr>
              <a:t>: </a:t>
            </a:r>
            <a:r>
              <a:rPr lang="tr-TR" sz="2600" dirty="0" smtClean="0">
                <a:latin typeface="+mn-lt"/>
              </a:rPr>
              <a:t>Uçak </a:t>
            </a:r>
            <a:r>
              <a:rPr lang="tr-TR" sz="2600" dirty="0" err="1" smtClean="0">
                <a:latin typeface="+mn-lt"/>
              </a:rPr>
              <a:t>kabiniçi</a:t>
            </a:r>
            <a:r>
              <a:rPr lang="tr-TR" sz="2600" dirty="0" smtClean="0">
                <a:latin typeface="+mn-lt"/>
              </a:rPr>
              <a:t> ve gövde tamir/değişiklikler</a:t>
            </a:r>
            <a:endParaRPr lang="en-US" sz="2600" dirty="0" smtClean="0">
              <a:latin typeface="+mn-lt"/>
            </a:endParaRPr>
          </a:p>
          <a:p>
            <a:pPr lvl="1">
              <a:buFontTx/>
              <a:buChar char="-"/>
            </a:pPr>
            <a:r>
              <a:rPr lang="en-US" sz="2600" b="1" dirty="0" smtClean="0">
                <a:latin typeface="+mn-lt"/>
              </a:rPr>
              <a:t>TSI</a:t>
            </a:r>
            <a:r>
              <a:rPr lang="tr-TR" sz="2600" b="1" dirty="0" smtClean="0">
                <a:latin typeface="+mn-lt"/>
              </a:rPr>
              <a:t>: </a:t>
            </a:r>
            <a:r>
              <a:rPr lang="tr-TR" sz="2600" dirty="0" smtClean="0">
                <a:latin typeface="+mn-lt"/>
              </a:rPr>
              <a:t>Uçak koltuk tasarımı</a:t>
            </a:r>
          </a:p>
          <a:p>
            <a:pPr lvl="1">
              <a:buFontTx/>
              <a:buChar char="-"/>
            </a:pPr>
            <a:r>
              <a:rPr lang="tr-TR" sz="2600" b="1" dirty="0" smtClean="0">
                <a:latin typeface="+mn-lt"/>
              </a:rPr>
              <a:t>STM (Başvuru): </a:t>
            </a:r>
            <a:r>
              <a:rPr lang="tr-TR" sz="2600" dirty="0" err="1" smtClean="0">
                <a:latin typeface="+mn-lt"/>
              </a:rPr>
              <a:t>Kabiniçi</a:t>
            </a:r>
            <a:r>
              <a:rPr lang="tr-TR" sz="2600" dirty="0" smtClean="0">
                <a:latin typeface="+mn-lt"/>
              </a:rPr>
              <a:t> küçük tamir ve değişiklikler</a:t>
            </a:r>
          </a:p>
          <a:p>
            <a:pPr lvl="1">
              <a:buFontTx/>
              <a:buChar char="-"/>
            </a:pPr>
            <a:r>
              <a:rPr lang="tr-TR" sz="2600" b="1" dirty="0" err="1" smtClean="0">
                <a:latin typeface="+mn-lt"/>
              </a:rPr>
              <a:t>Aspilsan</a:t>
            </a:r>
            <a:r>
              <a:rPr lang="tr-TR" sz="2600" b="1" dirty="0" smtClean="0">
                <a:latin typeface="+mn-lt"/>
              </a:rPr>
              <a:t> (Başvuru): </a:t>
            </a:r>
            <a:r>
              <a:rPr lang="tr-TR" sz="2600" dirty="0" smtClean="0">
                <a:latin typeface="+mn-lt"/>
              </a:rPr>
              <a:t>Hava aracı aküleri</a:t>
            </a:r>
          </a:p>
          <a:p>
            <a:pPr>
              <a:buFontTx/>
              <a:buChar char="-"/>
            </a:pPr>
            <a:r>
              <a:rPr lang="en-US" sz="3400" b="1" dirty="0" err="1" smtClean="0">
                <a:latin typeface="+mn-lt"/>
              </a:rPr>
              <a:t>Üretim</a:t>
            </a:r>
            <a:r>
              <a:rPr lang="en-US" sz="3400" b="1" dirty="0" smtClean="0">
                <a:latin typeface="+mn-lt"/>
              </a:rPr>
              <a:t> </a:t>
            </a:r>
            <a:r>
              <a:rPr lang="en-US" sz="3400" b="1" dirty="0" err="1">
                <a:latin typeface="+mn-lt"/>
              </a:rPr>
              <a:t>Organizasyonu</a:t>
            </a:r>
            <a:r>
              <a:rPr lang="en-US" sz="3400" b="1" dirty="0">
                <a:latin typeface="+mn-lt"/>
              </a:rPr>
              <a:t> </a:t>
            </a:r>
            <a:r>
              <a:rPr lang="en-US" sz="3400" b="1" dirty="0" err="1">
                <a:latin typeface="+mn-lt"/>
              </a:rPr>
              <a:t>Onayı</a:t>
            </a:r>
            <a:endParaRPr lang="en-US" sz="3400" b="1" dirty="0">
              <a:latin typeface="+mn-lt"/>
            </a:endParaRPr>
          </a:p>
          <a:p>
            <a:pPr lvl="1">
              <a:buFontTx/>
              <a:buChar char="-"/>
            </a:pPr>
            <a:r>
              <a:rPr lang="en-US" sz="2600" b="1" dirty="0" smtClean="0">
                <a:latin typeface="+mn-lt"/>
              </a:rPr>
              <a:t>THY </a:t>
            </a:r>
            <a:r>
              <a:rPr lang="en-US" sz="2600" b="1" dirty="0" err="1" smtClean="0">
                <a:latin typeface="+mn-lt"/>
              </a:rPr>
              <a:t>Teknik</a:t>
            </a:r>
            <a:r>
              <a:rPr lang="en-US" sz="2600" b="1" dirty="0" smtClean="0">
                <a:latin typeface="+mn-lt"/>
              </a:rPr>
              <a:t> </a:t>
            </a:r>
            <a:r>
              <a:rPr lang="en-US" sz="2600" b="1" dirty="0" smtClean="0">
                <a:latin typeface="+mn-lt"/>
              </a:rPr>
              <a:t>A.Ş</a:t>
            </a:r>
            <a:r>
              <a:rPr lang="tr-TR" sz="2600" b="1" dirty="0" smtClean="0">
                <a:latin typeface="+mn-lt"/>
              </a:rPr>
              <a:t>: </a:t>
            </a:r>
            <a:r>
              <a:rPr lang="tr-TR" sz="2600" dirty="0" err="1" smtClean="0">
                <a:latin typeface="+mn-lt"/>
              </a:rPr>
              <a:t>Kabiniçi</a:t>
            </a:r>
            <a:r>
              <a:rPr lang="tr-TR" sz="2600" dirty="0" smtClean="0">
                <a:latin typeface="+mn-lt"/>
              </a:rPr>
              <a:t> malzemeler</a:t>
            </a:r>
            <a:endParaRPr lang="en-US" sz="2600" dirty="0" smtClean="0">
              <a:latin typeface="+mn-lt"/>
            </a:endParaRPr>
          </a:p>
          <a:p>
            <a:pPr lvl="1">
              <a:buFontTx/>
              <a:buChar char="-"/>
            </a:pPr>
            <a:r>
              <a:rPr lang="en-US" sz="2600" b="1" dirty="0" smtClean="0">
                <a:latin typeface="+mn-lt"/>
              </a:rPr>
              <a:t>TCI</a:t>
            </a:r>
            <a:r>
              <a:rPr lang="tr-TR" sz="2600" b="1" dirty="0" smtClean="0">
                <a:latin typeface="+mn-lt"/>
              </a:rPr>
              <a:t>: </a:t>
            </a:r>
            <a:r>
              <a:rPr lang="tr-TR" sz="2600" dirty="0" err="1" smtClean="0">
                <a:latin typeface="+mn-lt"/>
              </a:rPr>
              <a:t>Galley</a:t>
            </a:r>
            <a:r>
              <a:rPr lang="tr-TR" sz="2600" dirty="0" smtClean="0">
                <a:latin typeface="+mn-lt"/>
              </a:rPr>
              <a:t> ve </a:t>
            </a:r>
            <a:r>
              <a:rPr lang="tr-TR" sz="2600" dirty="0" err="1" smtClean="0">
                <a:latin typeface="+mn-lt"/>
              </a:rPr>
              <a:t>trolley</a:t>
            </a:r>
            <a:endParaRPr lang="en-US" sz="2600" dirty="0" smtClean="0">
              <a:latin typeface="+mn-lt"/>
            </a:endParaRPr>
          </a:p>
          <a:p>
            <a:pPr lvl="1">
              <a:buFontTx/>
              <a:buChar char="-"/>
            </a:pPr>
            <a:r>
              <a:rPr lang="en-US" sz="2600" b="1" dirty="0" smtClean="0">
                <a:latin typeface="+mn-lt"/>
              </a:rPr>
              <a:t>TSI</a:t>
            </a:r>
            <a:r>
              <a:rPr lang="tr-TR" sz="2600" b="1" dirty="0" smtClean="0">
                <a:latin typeface="+mn-lt"/>
              </a:rPr>
              <a:t>: </a:t>
            </a:r>
            <a:r>
              <a:rPr lang="tr-TR" sz="2600" dirty="0" smtClean="0">
                <a:latin typeface="+mn-lt"/>
              </a:rPr>
              <a:t>Koltuk</a:t>
            </a:r>
            <a:endParaRPr lang="en-US" sz="2600" dirty="0"/>
          </a:p>
          <a:p>
            <a:pPr lvl="1">
              <a:buFontTx/>
              <a:buChar char="-"/>
            </a:pPr>
            <a:r>
              <a:rPr lang="en-US" sz="2600" b="1" dirty="0" smtClean="0">
                <a:latin typeface="+mn-lt"/>
              </a:rPr>
              <a:t>HAVELSAN (</a:t>
            </a:r>
            <a:r>
              <a:rPr lang="en-US" sz="2600" b="1" dirty="0" err="1" smtClean="0">
                <a:latin typeface="+mn-lt"/>
              </a:rPr>
              <a:t>Başvuru</a:t>
            </a:r>
            <a:r>
              <a:rPr lang="en-US" sz="2600" b="1" dirty="0" smtClean="0">
                <a:latin typeface="+mn-lt"/>
              </a:rPr>
              <a:t>)</a:t>
            </a:r>
            <a:r>
              <a:rPr lang="tr-TR" sz="2600" b="1" dirty="0" smtClean="0">
                <a:latin typeface="+mn-lt"/>
              </a:rPr>
              <a:t>: </a:t>
            </a:r>
            <a:r>
              <a:rPr lang="tr-TR" sz="2600" dirty="0" err="1" smtClean="0">
                <a:latin typeface="+mn-lt"/>
              </a:rPr>
              <a:t>Kabiniçi</a:t>
            </a:r>
            <a:r>
              <a:rPr lang="tr-TR" sz="2600" dirty="0" smtClean="0">
                <a:latin typeface="+mn-lt"/>
              </a:rPr>
              <a:t> eğlence yazılımı ve donanımı</a:t>
            </a:r>
          </a:p>
          <a:p>
            <a:pPr lvl="1">
              <a:buFontTx/>
              <a:buChar char="-"/>
            </a:pPr>
            <a:r>
              <a:rPr lang="tr-TR" sz="2600" b="1" dirty="0" err="1">
                <a:latin typeface="+mn-lt"/>
              </a:rPr>
              <a:t>Aspilsan</a:t>
            </a:r>
            <a:r>
              <a:rPr lang="tr-TR" sz="2600" b="1" dirty="0">
                <a:latin typeface="+mn-lt"/>
              </a:rPr>
              <a:t> (Başvuru): </a:t>
            </a:r>
            <a:r>
              <a:rPr lang="tr-TR" sz="2600" dirty="0">
                <a:latin typeface="+mn-lt"/>
              </a:rPr>
              <a:t>Hava aracı aküleri</a:t>
            </a:r>
          </a:p>
          <a:p>
            <a:pPr lvl="1">
              <a:buFontTx/>
              <a:buChar char="-"/>
            </a:pPr>
            <a:endParaRPr lang="en-US" dirty="0" smtClean="0">
              <a:latin typeface="+mn-lt"/>
            </a:endParaRPr>
          </a:p>
        </p:txBody>
      </p:sp>
      <p:sp>
        <p:nvSpPr>
          <p:cNvPr id="9" name="Başlık 1"/>
          <p:cNvSpPr>
            <a:spLocks noGrp="1"/>
          </p:cNvSpPr>
          <p:nvPr>
            <p:ph type="title"/>
          </p:nvPr>
        </p:nvSpPr>
        <p:spPr>
          <a:xfrm>
            <a:off x="365472" y="211449"/>
            <a:ext cx="5495339" cy="828000"/>
          </a:xfrm>
        </p:spPr>
        <p:txBody>
          <a:bodyPr>
            <a:noAutofit/>
          </a:bodyPr>
          <a:lstStyle/>
          <a:p>
            <a:r>
              <a:rPr lang="tr-TR" b="1" dirty="0">
                <a:solidFill>
                  <a:schemeClr val="bg2"/>
                </a:solidFill>
                <a:latin typeface="+mn-lt"/>
                <a:ea typeface="+mn-ea"/>
                <a:cs typeface="+mn-cs"/>
              </a:rPr>
              <a:t>Çalışmalarımız</a:t>
            </a:r>
            <a:br>
              <a:rPr lang="tr-TR" b="1" dirty="0">
                <a:solidFill>
                  <a:schemeClr val="bg2"/>
                </a:solidFill>
                <a:latin typeface="+mn-lt"/>
                <a:ea typeface="+mn-ea"/>
                <a:cs typeface="+mn-cs"/>
              </a:rPr>
            </a:br>
            <a:r>
              <a:rPr lang="en-US" b="1" dirty="0" err="1" smtClean="0">
                <a:solidFill>
                  <a:schemeClr val="bg2"/>
                </a:solidFill>
                <a:latin typeface="+mn-lt"/>
                <a:ea typeface="+mn-ea"/>
                <a:cs typeface="+mn-cs"/>
              </a:rPr>
              <a:t>Ulusal</a:t>
            </a:r>
            <a:r>
              <a:rPr lang="en-US" b="1" dirty="0" smtClean="0">
                <a:solidFill>
                  <a:schemeClr val="bg2"/>
                </a:solidFill>
                <a:latin typeface="+mn-lt"/>
                <a:ea typeface="+mn-ea"/>
                <a:cs typeface="+mn-cs"/>
              </a:rPr>
              <a:t> </a:t>
            </a:r>
            <a:r>
              <a:rPr lang="en-US" b="1" dirty="0" err="1" smtClean="0">
                <a:solidFill>
                  <a:schemeClr val="bg2"/>
                </a:solidFill>
                <a:latin typeface="+mn-lt"/>
                <a:ea typeface="+mn-ea"/>
                <a:cs typeface="+mn-cs"/>
              </a:rPr>
              <a:t>Onaylar</a:t>
            </a:r>
            <a:endParaRPr lang="tr-TR" b="1" dirty="0">
              <a:solidFill>
                <a:schemeClr val="bg2"/>
              </a:solidFill>
              <a:latin typeface="+mn-lt"/>
              <a:ea typeface="+mn-ea"/>
              <a:cs typeface="+mn-cs"/>
            </a:endParaRPr>
          </a:p>
        </p:txBody>
      </p:sp>
    </p:spTree>
    <p:extLst>
      <p:ext uri="{BB962C8B-B14F-4D97-AF65-F5344CB8AC3E}">
        <p14:creationId xmlns:p14="http://schemas.microsoft.com/office/powerpoint/2010/main" val="38342326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down)">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wipe(down)">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5"/>
          </p:nvPr>
        </p:nvSpPr>
        <p:spPr>
          <a:xfrm>
            <a:off x="755576" y="1268412"/>
            <a:ext cx="7992888" cy="5112916"/>
          </a:xfrm>
        </p:spPr>
        <p:txBody>
          <a:bodyPr>
            <a:normAutofit/>
          </a:bodyPr>
          <a:lstStyle/>
          <a:p>
            <a:pPr>
              <a:buFontTx/>
              <a:buChar char="-"/>
            </a:pPr>
            <a:r>
              <a:rPr lang="en-US" sz="3000" b="1" dirty="0" smtClean="0">
                <a:latin typeface="+mn-lt"/>
              </a:rPr>
              <a:t>Tip </a:t>
            </a:r>
            <a:r>
              <a:rPr lang="en-US" sz="3000" b="1" dirty="0" err="1" smtClean="0">
                <a:latin typeface="+mn-lt"/>
              </a:rPr>
              <a:t>Sertifikası</a:t>
            </a:r>
            <a:endParaRPr lang="en-US" sz="3000" b="1" dirty="0" smtClean="0">
              <a:latin typeface="+mn-lt"/>
            </a:endParaRPr>
          </a:p>
          <a:p>
            <a:pPr lvl="1">
              <a:buFontTx/>
              <a:buChar char="-"/>
            </a:pPr>
            <a:r>
              <a:rPr lang="en-US" sz="2600" dirty="0">
                <a:latin typeface="+mn-lt"/>
              </a:rPr>
              <a:t>TAI </a:t>
            </a:r>
            <a:r>
              <a:rPr lang="en-US" sz="2600" dirty="0" smtClean="0">
                <a:latin typeface="+mn-lt"/>
              </a:rPr>
              <a:t>– HÜRKUŞ (Test </a:t>
            </a:r>
            <a:r>
              <a:rPr lang="en-US" sz="2600" dirty="0" err="1" smtClean="0">
                <a:latin typeface="+mn-lt"/>
              </a:rPr>
              <a:t>uçuşları</a:t>
            </a:r>
            <a:r>
              <a:rPr lang="en-US" sz="2600" dirty="0" smtClean="0">
                <a:latin typeface="+mn-lt"/>
              </a:rPr>
              <a:t>)</a:t>
            </a:r>
            <a:r>
              <a:rPr lang="tr-TR" sz="2600" dirty="0" smtClean="0">
                <a:latin typeface="+mn-lt"/>
              </a:rPr>
              <a:t>, Özgün Helikopter</a:t>
            </a:r>
            <a:endParaRPr lang="en-US" sz="2600" dirty="0">
              <a:latin typeface="+mn-lt"/>
            </a:endParaRPr>
          </a:p>
          <a:p>
            <a:pPr lvl="1">
              <a:buFontTx/>
              <a:buChar char="-"/>
            </a:pPr>
            <a:r>
              <a:rPr lang="en-US" sz="2600" dirty="0">
                <a:latin typeface="+mn-lt"/>
              </a:rPr>
              <a:t>THK </a:t>
            </a:r>
            <a:r>
              <a:rPr lang="en-US" sz="2600" dirty="0" err="1">
                <a:latin typeface="+mn-lt"/>
              </a:rPr>
              <a:t>Uçak</a:t>
            </a:r>
            <a:r>
              <a:rPr lang="en-US" sz="2600" dirty="0">
                <a:latin typeface="+mn-lt"/>
              </a:rPr>
              <a:t> Fab. </a:t>
            </a:r>
            <a:r>
              <a:rPr lang="en-US" sz="2600" dirty="0" smtClean="0">
                <a:latin typeface="+mn-lt"/>
              </a:rPr>
              <a:t>– TÜRKKUŞU (Test </a:t>
            </a:r>
            <a:r>
              <a:rPr lang="en-US" sz="2600" dirty="0" err="1" smtClean="0">
                <a:latin typeface="+mn-lt"/>
              </a:rPr>
              <a:t>Uçuşları</a:t>
            </a:r>
            <a:r>
              <a:rPr lang="en-US" sz="2600" dirty="0" smtClean="0">
                <a:latin typeface="+mn-lt"/>
              </a:rPr>
              <a:t>)</a:t>
            </a:r>
            <a:endParaRPr lang="tr-TR" sz="2600" dirty="0" smtClean="0">
              <a:latin typeface="+mn-lt"/>
            </a:endParaRPr>
          </a:p>
          <a:p>
            <a:pPr>
              <a:buFontTx/>
              <a:buChar char="-"/>
            </a:pPr>
            <a:r>
              <a:rPr lang="tr-TR" sz="3000" b="1" dirty="0" smtClean="0">
                <a:latin typeface="+mn-lt"/>
              </a:rPr>
              <a:t>Amatör </a:t>
            </a:r>
            <a:r>
              <a:rPr lang="tr-TR" sz="3000" b="1" dirty="0">
                <a:latin typeface="+mn-lt"/>
              </a:rPr>
              <a:t>Yapımlar</a:t>
            </a:r>
            <a:endParaRPr lang="en-US" sz="3000" b="1" dirty="0">
              <a:latin typeface="+mn-lt"/>
            </a:endParaRPr>
          </a:p>
          <a:p>
            <a:pPr lvl="1">
              <a:buFontTx/>
              <a:buChar char="-"/>
            </a:pPr>
            <a:r>
              <a:rPr lang="tr-TR" sz="2600" dirty="0">
                <a:latin typeface="+mn-lt"/>
              </a:rPr>
              <a:t>Samsun 19 Mayıs </a:t>
            </a:r>
            <a:r>
              <a:rPr lang="tr-TR" sz="2600" dirty="0" err="1">
                <a:latin typeface="+mn-lt"/>
              </a:rPr>
              <a:t>Ünv</a:t>
            </a:r>
            <a:r>
              <a:rPr lang="tr-TR" sz="2600" dirty="0">
                <a:latin typeface="+mn-lt"/>
              </a:rPr>
              <a:t>.</a:t>
            </a:r>
          </a:p>
          <a:p>
            <a:pPr lvl="1">
              <a:buFontTx/>
              <a:buChar char="-"/>
            </a:pPr>
            <a:r>
              <a:rPr lang="tr-TR" sz="2600" dirty="0">
                <a:latin typeface="+mn-lt"/>
              </a:rPr>
              <a:t>Hattat Holding</a:t>
            </a:r>
          </a:p>
          <a:p>
            <a:pPr lvl="1">
              <a:buFontTx/>
              <a:buChar char="-"/>
            </a:pPr>
            <a:r>
              <a:rPr lang="tr-TR" sz="2600" dirty="0">
                <a:latin typeface="+mn-lt"/>
              </a:rPr>
              <a:t>Gaziantep </a:t>
            </a:r>
            <a:r>
              <a:rPr lang="tr-TR" sz="2600" dirty="0" err="1">
                <a:latin typeface="+mn-lt"/>
              </a:rPr>
              <a:t>Ünv</a:t>
            </a:r>
            <a:r>
              <a:rPr lang="tr-TR" sz="2600" dirty="0">
                <a:latin typeface="+mn-lt"/>
              </a:rPr>
              <a:t>.</a:t>
            </a:r>
          </a:p>
          <a:p>
            <a:pPr lvl="1">
              <a:buFontTx/>
              <a:buChar char="-"/>
            </a:pPr>
            <a:r>
              <a:rPr lang="tr-TR" sz="2600" dirty="0">
                <a:latin typeface="+mn-lt"/>
              </a:rPr>
              <a:t>Konya Selçuk </a:t>
            </a:r>
            <a:r>
              <a:rPr lang="tr-TR" sz="2600" dirty="0" err="1">
                <a:latin typeface="+mn-lt"/>
              </a:rPr>
              <a:t>Ünv</a:t>
            </a:r>
            <a:r>
              <a:rPr lang="tr-TR" sz="2600" dirty="0">
                <a:latin typeface="+mn-lt"/>
              </a:rPr>
              <a:t>.</a:t>
            </a:r>
          </a:p>
          <a:p>
            <a:pPr lvl="1">
              <a:buFontTx/>
              <a:buChar char="-"/>
            </a:pPr>
            <a:r>
              <a:rPr lang="tr-TR" sz="2600" dirty="0">
                <a:latin typeface="+mn-lt"/>
              </a:rPr>
              <a:t>Bursa Sanayi Odası</a:t>
            </a:r>
            <a:endParaRPr lang="en-US" sz="2600" dirty="0">
              <a:latin typeface="+mn-lt"/>
            </a:endParaRPr>
          </a:p>
        </p:txBody>
      </p:sp>
      <p:sp>
        <p:nvSpPr>
          <p:cNvPr id="9" name="Başlık 1"/>
          <p:cNvSpPr>
            <a:spLocks noGrp="1"/>
          </p:cNvSpPr>
          <p:nvPr>
            <p:ph type="title"/>
          </p:nvPr>
        </p:nvSpPr>
        <p:spPr>
          <a:xfrm>
            <a:off x="365472" y="211449"/>
            <a:ext cx="5495339" cy="828000"/>
          </a:xfrm>
        </p:spPr>
        <p:txBody>
          <a:bodyPr>
            <a:noAutofit/>
          </a:bodyPr>
          <a:lstStyle/>
          <a:p>
            <a:r>
              <a:rPr lang="tr-TR" b="1" dirty="0">
                <a:solidFill>
                  <a:schemeClr val="bg2"/>
                </a:solidFill>
                <a:latin typeface="+mn-lt"/>
                <a:ea typeface="+mn-ea"/>
                <a:cs typeface="+mn-cs"/>
              </a:rPr>
              <a:t>Çalışmalarımız</a:t>
            </a:r>
            <a:br>
              <a:rPr lang="tr-TR" b="1" dirty="0">
                <a:solidFill>
                  <a:schemeClr val="bg2"/>
                </a:solidFill>
                <a:latin typeface="+mn-lt"/>
                <a:ea typeface="+mn-ea"/>
                <a:cs typeface="+mn-cs"/>
              </a:rPr>
            </a:br>
            <a:r>
              <a:rPr lang="en-US" b="1" dirty="0" err="1" smtClean="0">
                <a:solidFill>
                  <a:schemeClr val="bg2"/>
                </a:solidFill>
                <a:latin typeface="+mn-lt"/>
                <a:ea typeface="+mn-ea"/>
                <a:cs typeface="+mn-cs"/>
              </a:rPr>
              <a:t>Ulusal</a:t>
            </a:r>
            <a:r>
              <a:rPr lang="en-US" b="1" dirty="0" smtClean="0">
                <a:solidFill>
                  <a:schemeClr val="bg2"/>
                </a:solidFill>
                <a:latin typeface="+mn-lt"/>
                <a:ea typeface="+mn-ea"/>
                <a:cs typeface="+mn-cs"/>
              </a:rPr>
              <a:t> </a:t>
            </a:r>
            <a:r>
              <a:rPr lang="en-US" b="1" dirty="0" err="1" smtClean="0">
                <a:solidFill>
                  <a:schemeClr val="bg2"/>
                </a:solidFill>
                <a:latin typeface="+mn-lt"/>
                <a:ea typeface="+mn-ea"/>
                <a:cs typeface="+mn-cs"/>
              </a:rPr>
              <a:t>Onaylar</a:t>
            </a:r>
            <a:endParaRPr lang="tr-TR" b="1" dirty="0">
              <a:solidFill>
                <a:schemeClr val="bg2"/>
              </a:solidFill>
              <a:latin typeface="+mn-lt"/>
              <a:ea typeface="+mn-ea"/>
              <a:cs typeface="+mn-cs"/>
            </a:endParaRPr>
          </a:p>
        </p:txBody>
      </p:sp>
    </p:spTree>
    <p:extLst>
      <p:ext uri="{BB962C8B-B14F-4D97-AF65-F5344CB8AC3E}">
        <p14:creationId xmlns:p14="http://schemas.microsoft.com/office/powerpoint/2010/main" val="20703193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570" y="522515"/>
            <a:ext cx="2320251" cy="523220"/>
          </a:xfrm>
          <a:prstGeom prst="rect">
            <a:avLst/>
          </a:prstGeom>
          <a:noFill/>
        </p:spPr>
        <p:txBody>
          <a:bodyPr wrap="none" rtlCol="0">
            <a:spAutoFit/>
          </a:bodyPr>
          <a:lstStyle/>
          <a:p>
            <a:r>
              <a:rPr lang="en-US" sz="2800" b="1" dirty="0" smtClean="0">
                <a:solidFill>
                  <a:schemeClr val="bg2"/>
                </a:solidFill>
              </a:rPr>
              <a:t>SHGM’nin </a:t>
            </a:r>
            <a:r>
              <a:rPr lang="en-US" sz="2800" b="1" dirty="0" err="1" smtClean="0">
                <a:solidFill>
                  <a:schemeClr val="bg2"/>
                </a:solidFill>
              </a:rPr>
              <a:t>Yeri</a:t>
            </a:r>
            <a:endParaRPr lang="en-US" sz="2400" b="1" dirty="0">
              <a:solidFill>
                <a:schemeClr val="bg2"/>
              </a:solidFill>
            </a:endParaRPr>
          </a:p>
        </p:txBody>
      </p:sp>
      <p:graphicFrame>
        <p:nvGraphicFramePr>
          <p:cNvPr id="4" name="Diagram 3"/>
          <p:cNvGraphicFramePr/>
          <p:nvPr>
            <p:extLst>
              <p:ext uri="{D42A27DB-BD31-4B8C-83A1-F6EECF244321}">
                <p14:modId xmlns:p14="http://schemas.microsoft.com/office/powerpoint/2010/main" val="3034309989"/>
              </p:ext>
            </p:extLst>
          </p:nvPr>
        </p:nvGraphicFramePr>
        <p:xfrm>
          <a:off x="916878" y="1339125"/>
          <a:ext cx="6477835" cy="5119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7739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5"/>
          </p:nvPr>
        </p:nvSpPr>
        <p:spPr>
          <a:xfrm>
            <a:off x="755576" y="1268412"/>
            <a:ext cx="7992888" cy="5112916"/>
          </a:xfrm>
        </p:spPr>
        <p:txBody>
          <a:bodyPr>
            <a:normAutofit/>
          </a:bodyPr>
          <a:lstStyle/>
          <a:p>
            <a:pPr>
              <a:buFontTx/>
              <a:buChar char="-"/>
            </a:pPr>
            <a:r>
              <a:rPr lang="tr-TR" sz="2600" dirty="0" smtClean="0">
                <a:latin typeface="+mn-lt"/>
              </a:rPr>
              <a:t>22 Şubat 2016 tarihinde SHT-İHA Talimatı yayımlandı ve Kayıt Sistemi oluşturuldu.</a:t>
            </a:r>
          </a:p>
          <a:p>
            <a:pPr lvl="1">
              <a:buFontTx/>
              <a:buChar char="-"/>
            </a:pPr>
            <a:r>
              <a:rPr lang="tr-TR" sz="2200" dirty="0" smtClean="0">
                <a:latin typeface="+mn-lt"/>
              </a:rPr>
              <a:t>iha.shgm.gov.tr </a:t>
            </a:r>
          </a:p>
          <a:p>
            <a:pPr>
              <a:buFontTx/>
              <a:buChar char="-"/>
            </a:pPr>
            <a:r>
              <a:rPr lang="tr-TR" sz="2600" dirty="0" smtClean="0">
                <a:latin typeface="+mn-lt"/>
              </a:rPr>
              <a:t>İnsansız Hava Araçları (İHA) 4 gruba ayrılmıştır.</a:t>
            </a:r>
          </a:p>
          <a:p>
            <a:pPr lvl="1">
              <a:buFontTx/>
              <a:buChar char="-"/>
            </a:pPr>
            <a:r>
              <a:rPr lang="tr-TR" sz="2200" dirty="0" smtClean="0">
                <a:latin typeface="+mn-lt"/>
              </a:rPr>
              <a:t>0,5 ile 4 kg arası İHA0</a:t>
            </a:r>
          </a:p>
          <a:p>
            <a:pPr lvl="1">
              <a:buFontTx/>
              <a:buChar char="-"/>
            </a:pPr>
            <a:r>
              <a:rPr lang="tr-TR" sz="2200" dirty="0" smtClean="0">
                <a:latin typeface="+mn-lt"/>
              </a:rPr>
              <a:t>4 kg ile 25 kg arası İHA1</a:t>
            </a:r>
          </a:p>
          <a:p>
            <a:pPr lvl="1">
              <a:buFontTx/>
              <a:buChar char="-"/>
            </a:pPr>
            <a:r>
              <a:rPr lang="tr-TR" sz="2200" dirty="0" smtClean="0">
                <a:latin typeface="+mn-lt"/>
              </a:rPr>
              <a:t>25 kg ile 150 kg arası İHA2</a:t>
            </a:r>
          </a:p>
          <a:p>
            <a:pPr lvl="1">
              <a:buFontTx/>
              <a:buChar char="-"/>
            </a:pPr>
            <a:r>
              <a:rPr lang="tr-TR" sz="2200" dirty="0" smtClean="0">
                <a:latin typeface="+mn-lt"/>
              </a:rPr>
              <a:t>150 kg üstü İHA3</a:t>
            </a:r>
          </a:p>
          <a:p>
            <a:pPr>
              <a:buFontTx/>
              <a:buChar char="-"/>
            </a:pPr>
            <a:r>
              <a:rPr lang="tr-TR" sz="2600" dirty="0" smtClean="0">
                <a:latin typeface="+mn-lt"/>
              </a:rPr>
              <a:t>Oyuncaklar ve Devlet </a:t>
            </a:r>
            <a:r>
              <a:rPr lang="tr-TR" sz="2600" dirty="0" err="1" smtClean="0">
                <a:latin typeface="+mn-lt"/>
              </a:rPr>
              <a:t>İHA’ları</a:t>
            </a:r>
            <a:r>
              <a:rPr lang="tr-TR" sz="2600" dirty="0" smtClean="0">
                <a:latin typeface="+mn-lt"/>
              </a:rPr>
              <a:t> kapsam dışındadır.</a:t>
            </a:r>
          </a:p>
          <a:p>
            <a:pPr>
              <a:buFontTx/>
              <a:buChar char="-"/>
            </a:pPr>
            <a:r>
              <a:rPr lang="tr-TR" sz="2600" dirty="0" smtClean="0">
                <a:latin typeface="+mn-lt"/>
              </a:rPr>
              <a:t>Kamu spotu, </a:t>
            </a:r>
            <a:r>
              <a:rPr lang="tr-TR" sz="2600" dirty="0" err="1" smtClean="0">
                <a:latin typeface="+mn-lt"/>
              </a:rPr>
              <a:t>çalıştay</a:t>
            </a:r>
            <a:r>
              <a:rPr lang="tr-TR" sz="2600" dirty="0" smtClean="0">
                <a:latin typeface="+mn-lt"/>
              </a:rPr>
              <a:t> </a:t>
            </a:r>
            <a:r>
              <a:rPr lang="tr-TR" sz="2600" dirty="0" err="1" smtClean="0">
                <a:latin typeface="+mn-lt"/>
              </a:rPr>
              <a:t>vb</a:t>
            </a:r>
            <a:r>
              <a:rPr lang="tr-TR" sz="2600" dirty="0" smtClean="0">
                <a:latin typeface="+mn-lt"/>
              </a:rPr>
              <a:t> yollarla farkındalığın arttırılması</a:t>
            </a:r>
          </a:p>
          <a:p>
            <a:pPr>
              <a:buFontTx/>
              <a:buChar char="-"/>
            </a:pPr>
            <a:r>
              <a:rPr lang="tr-TR" sz="2600" dirty="0" smtClean="0">
                <a:latin typeface="+mn-lt"/>
              </a:rPr>
              <a:t>ICAO RPAS Panel ve JARUS üyeliği</a:t>
            </a:r>
          </a:p>
        </p:txBody>
      </p:sp>
      <p:sp>
        <p:nvSpPr>
          <p:cNvPr id="9" name="Başlık 1"/>
          <p:cNvSpPr>
            <a:spLocks noGrp="1"/>
          </p:cNvSpPr>
          <p:nvPr>
            <p:ph type="title"/>
          </p:nvPr>
        </p:nvSpPr>
        <p:spPr>
          <a:xfrm>
            <a:off x="365472" y="211449"/>
            <a:ext cx="5495339" cy="828000"/>
          </a:xfrm>
        </p:spPr>
        <p:txBody>
          <a:bodyPr>
            <a:noAutofit/>
          </a:bodyPr>
          <a:lstStyle/>
          <a:p>
            <a:r>
              <a:rPr lang="tr-TR" b="1" dirty="0">
                <a:solidFill>
                  <a:schemeClr val="bg2"/>
                </a:solidFill>
                <a:latin typeface="+mn-lt"/>
                <a:ea typeface="+mn-ea"/>
                <a:cs typeface="+mn-cs"/>
              </a:rPr>
              <a:t>Çalışmalarımız</a:t>
            </a:r>
            <a:br>
              <a:rPr lang="tr-TR" b="1" dirty="0">
                <a:solidFill>
                  <a:schemeClr val="bg2"/>
                </a:solidFill>
                <a:latin typeface="+mn-lt"/>
                <a:ea typeface="+mn-ea"/>
                <a:cs typeface="+mn-cs"/>
              </a:rPr>
            </a:br>
            <a:r>
              <a:rPr lang="tr-TR" b="1" dirty="0" smtClean="0">
                <a:solidFill>
                  <a:schemeClr val="bg2"/>
                </a:solidFill>
                <a:latin typeface="+mn-lt"/>
                <a:ea typeface="+mn-ea"/>
                <a:cs typeface="+mn-cs"/>
              </a:rPr>
              <a:t>İnsansız Hava Araçları</a:t>
            </a:r>
            <a:endParaRPr lang="tr-TR" b="1" dirty="0">
              <a:solidFill>
                <a:schemeClr val="bg2"/>
              </a:solidFill>
              <a:latin typeface="+mn-lt"/>
              <a:ea typeface="+mn-ea"/>
              <a:cs typeface="+mn-cs"/>
            </a:endParaRPr>
          </a:p>
        </p:txBody>
      </p:sp>
      <p:pic>
        <p:nvPicPr>
          <p:cNvPr id="4" name="Picture 4" descr="http://www.newscientist.com/blogs/onepercent/2011/02/18/Birdcopter.jpg"/>
          <p:cNvPicPr>
            <a:picLocks noChangeAspect="1" noChangeArrowheads="1"/>
          </p:cNvPicPr>
          <p:nvPr/>
        </p:nvPicPr>
        <p:blipFill>
          <a:blip r:embed="rId2" cstate="print"/>
          <a:srcRect/>
          <a:stretch>
            <a:fillRect/>
          </a:stretch>
        </p:blipFill>
        <p:spPr bwMode="auto">
          <a:xfrm>
            <a:off x="5345694" y="3284984"/>
            <a:ext cx="1030233" cy="720000"/>
          </a:xfrm>
          <a:prstGeom prst="rect">
            <a:avLst/>
          </a:prstGeom>
          <a:ln>
            <a:noFill/>
          </a:ln>
          <a:effectLst/>
        </p:spPr>
      </p:pic>
      <p:pic>
        <p:nvPicPr>
          <p:cNvPr id="5" name="Picture 5">
            <a:hlinkClick r:id="rId3" action="ppaction://hlinkfile"/>
          </p:cNvPr>
          <p:cNvPicPr>
            <a:picLocks noChangeAspect="1" noChangeArrowheads="1"/>
          </p:cNvPicPr>
          <p:nvPr/>
        </p:nvPicPr>
        <p:blipFill>
          <a:blip r:embed="rId4" cstate="print"/>
          <a:srcRect b="7405"/>
          <a:stretch>
            <a:fillRect/>
          </a:stretch>
        </p:blipFill>
        <p:spPr bwMode="auto">
          <a:xfrm>
            <a:off x="6918136" y="3284984"/>
            <a:ext cx="1288119" cy="720000"/>
          </a:xfrm>
          <a:prstGeom prst="rect">
            <a:avLst/>
          </a:prstGeom>
          <a:noFill/>
          <a:ln w="9525">
            <a:noFill/>
            <a:miter lim="800000"/>
            <a:headEnd/>
            <a:tailEnd/>
          </a:ln>
          <a:effectLst/>
        </p:spPr>
      </p:pic>
      <p:pic>
        <p:nvPicPr>
          <p:cNvPr id="6" name="Picture 4"/>
          <p:cNvPicPr>
            <a:picLocks noChangeAspect="1" noChangeArrowheads="1"/>
          </p:cNvPicPr>
          <p:nvPr/>
        </p:nvPicPr>
        <p:blipFill>
          <a:blip r:embed="rId5" cstate="print"/>
          <a:srcRect l="6876" r="7175"/>
          <a:stretch>
            <a:fillRect/>
          </a:stretch>
        </p:blipFill>
        <p:spPr bwMode="auto">
          <a:xfrm>
            <a:off x="6160491" y="3824870"/>
            <a:ext cx="973081" cy="720000"/>
          </a:xfrm>
          <a:prstGeom prst="rect">
            <a:avLst/>
          </a:prstGeom>
          <a:noFill/>
          <a:ln w="9525">
            <a:noFill/>
            <a:miter lim="800000"/>
            <a:headEnd/>
            <a:tailEnd/>
          </a:ln>
          <a:effectLst/>
        </p:spPr>
      </p:pic>
    </p:spTree>
    <p:extLst>
      <p:ext uri="{BB962C8B-B14F-4D97-AF65-F5344CB8AC3E}">
        <p14:creationId xmlns:p14="http://schemas.microsoft.com/office/powerpoint/2010/main" val="12815604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5"/>
          </p:nvPr>
        </p:nvSpPr>
        <p:spPr>
          <a:xfrm>
            <a:off x="755576" y="1268412"/>
            <a:ext cx="7992888" cy="5112916"/>
          </a:xfrm>
        </p:spPr>
        <p:txBody>
          <a:bodyPr>
            <a:normAutofit/>
          </a:bodyPr>
          <a:lstStyle/>
          <a:p>
            <a:pPr>
              <a:buFontTx/>
              <a:buChar char="-"/>
            </a:pPr>
            <a:r>
              <a:rPr lang="tr-TR" sz="2600" dirty="0" smtClean="0">
                <a:latin typeface="+mn-lt"/>
              </a:rPr>
              <a:t>Uçuş izin şartları belirlenmiştir.</a:t>
            </a:r>
          </a:p>
          <a:p>
            <a:pPr lvl="1">
              <a:buFontTx/>
              <a:buChar char="-"/>
            </a:pPr>
            <a:r>
              <a:rPr lang="tr-TR" sz="2200" dirty="0" smtClean="0">
                <a:latin typeface="+mn-lt"/>
              </a:rPr>
              <a:t>Sportif ve hobi amaçlı uçuşlar için kayıt yeterlidir.</a:t>
            </a:r>
          </a:p>
          <a:p>
            <a:pPr lvl="1">
              <a:buFontTx/>
              <a:buChar char="-"/>
            </a:pPr>
            <a:r>
              <a:rPr lang="tr-TR" sz="2200" dirty="0" smtClean="0">
                <a:latin typeface="+mn-lt"/>
              </a:rPr>
              <a:t>Ticari ve yasak bölgeler için izin zorunludur.</a:t>
            </a:r>
          </a:p>
          <a:p>
            <a:pPr lvl="1">
              <a:buFontTx/>
              <a:buChar char="-"/>
            </a:pPr>
            <a:r>
              <a:rPr lang="tr-TR" sz="2200" dirty="0" smtClean="0">
                <a:latin typeface="+mn-lt"/>
              </a:rPr>
              <a:t>400 </a:t>
            </a:r>
            <a:r>
              <a:rPr lang="tr-TR" sz="2200" dirty="0" err="1" smtClean="0">
                <a:latin typeface="+mn-lt"/>
              </a:rPr>
              <a:t>ft</a:t>
            </a:r>
            <a:r>
              <a:rPr lang="tr-TR" sz="2200" dirty="0" smtClean="0">
                <a:latin typeface="+mn-lt"/>
              </a:rPr>
              <a:t> yükseklik ve 500 </a:t>
            </a:r>
            <a:r>
              <a:rPr lang="tr-TR" sz="2200" dirty="0" err="1" smtClean="0">
                <a:latin typeface="+mn-lt"/>
              </a:rPr>
              <a:t>mt</a:t>
            </a:r>
            <a:r>
              <a:rPr lang="tr-TR" sz="2200" dirty="0" smtClean="0">
                <a:latin typeface="+mn-lt"/>
              </a:rPr>
              <a:t> görüş alanı</a:t>
            </a:r>
          </a:p>
          <a:p>
            <a:pPr lvl="1">
              <a:buFontTx/>
              <a:buChar char="-"/>
            </a:pPr>
            <a:r>
              <a:rPr lang="tr-TR" sz="2200" dirty="0" smtClean="0">
                <a:latin typeface="+mn-lt"/>
              </a:rPr>
              <a:t>İnsanlardan ve yapılardan uzaklık (kalabalık, çok kalabalık bölge, stadyum, konser alanı vb.)</a:t>
            </a:r>
          </a:p>
          <a:p>
            <a:pPr lvl="1">
              <a:buFontTx/>
              <a:buChar char="-"/>
            </a:pPr>
            <a:r>
              <a:rPr lang="tr-TR" sz="2200" dirty="0" smtClean="0">
                <a:latin typeface="+mn-lt"/>
              </a:rPr>
              <a:t>Askeri tesis ve hassas güvenlikli bölgelerden uzaklık</a:t>
            </a:r>
          </a:p>
          <a:p>
            <a:pPr lvl="1">
              <a:buFontTx/>
              <a:buChar char="-"/>
            </a:pPr>
            <a:r>
              <a:rPr lang="tr-TR" sz="2200" dirty="0" smtClean="0">
                <a:latin typeface="+mn-lt"/>
              </a:rPr>
              <a:t>Valilikler tarafından yasaklanmış diğer bölgeler.</a:t>
            </a:r>
          </a:p>
          <a:p>
            <a:pPr lvl="1">
              <a:buFontTx/>
              <a:buChar char="-"/>
            </a:pPr>
            <a:endParaRPr lang="tr-TR" sz="2200" dirty="0">
              <a:latin typeface="+mn-lt"/>
            </a:endParaRPr>
          </a:p>
          <a:p>
            <a:pPr>
              <a:buFontTx/>
              <a:buChar char="-"/>
            </a:pPr>
            <a:r>
              <a:rPr lang="tr-TR" sz="2600" dirty="0" smtClean="0">
                <a:latin typeface="+mn-lt"/>
              </a:rPr>
              <a:t>Güvenlik güçleri ile beraber çalışılmaktadır.</a:t>
            </a:r>
          </a:p>
          <a:p>
            <a:pPr>
              <a:buFontTx/>
              <a:buChar char="-"/>
            </a:pPr>
            <a:r>
              <a:rPr lang="tr-TR" sz="2600" dirty="0" smtClean="0">
                <a:latin typeface="+mn-lt"/>
              </a:rPr>
              <a:t>İthal izinleri</a:t>
            </a:r>
          </a:p>
          <a:p>
            <a:pPr>
              <a:buFontTx/>
              <a:buChar char="-"/>
            </a:pPr>
            <a:r>
              <a:rPr lang="tr-TR" sz="2600" dirty="0" smtClean="0">
                <a:latin typeface="+mn-lt"/>
              </a:rPr>
              <a:t>Küçük </a:t>
            </a:r>
            <a:r>
              <a:rPr lang="tr-TR" sz="2600" dirty="0" err="1" smtClean="0">
                <a:latin typeface="+mn-lt"/>
              </a:rPr>
              <a:t>İHA’ların</a:t>
            </a:r>
            <a:r>
              <a:rPr lang="tr-TR" sz="2600" dirty="0" smtClean="0">
                <a:latin typeface="+mn-lt"/>
              </a:rPr>
              <a:t> sertifikasyonu</a:t>
            </a:r>
          </a:p>
          <a:p>
            <a:pPr lvl="1">
              <a:buFontTx/>
              <a:buChar char="-"/>
            </a:pPr>
            <a:endParaRPr lang="tr-TR" sz="2200" dirty="0" smtClean="0">
              <a:latin typeface="+mn-lt"/>
            </a:endParaRPr>
          </a:p>
          <a:p>
            <a:pPr lvl="1">
              <a:buFontTx/>
              <a:buChar char="-"/>
            </a:pPr>
            <a:endParaRPr lang="en-US" sz="2200" dirty="0">
              <a:latin typeface="+mn-lt"/>
            </a:endParaRPr>
          </a:p>
        </p:txBody>
      </p:sp>
      <p:sp>
        <p:nvSpPr>
          <p:cNvPr id="9" name="Başlık 1"/>
          <p:cNvSpPr>
            <a:spLocks noGrp="1"/>
          </p:cNvSpPr>
          <p:nvPr>
            <p:ph type="title"/>
          </p:nvPr>
        </p:nvSpPr>
        <p:spPr>
          <a:xfrm>
            <a:off x="365472" y="211449"/>
            <a:ext cx="5495339" cy="828000"/>
          </a:xfrm>
        </p:spPr>
        <p:txBody>
          <a:bodyPr>
            <a:noAutofit/>
          </a:bodyPr>
          <a:lstStyle/>
          <a:p>
            <a:r>
              <a:rPr lang="tr-TR" b="1" dirty="0">
                <a:solidFill>
                  <a:schemeClr val="bg2"/>
                </a:solidFill>
                <a:latin typeface="+mn-lt"/>
                <a:ea typeface="+mn-ea"/>
                <a:cs typeface="+mn-cs"/>
              </a:rPr>
              <a:t>Çalışmalarımız</a:t>
            </a:r>
            <a:br>
              <a:rPr lang="tr-TR" b="1" dirty="0">
                <a:solidFill>
                  <a:schemeClr val="bg2"/>
                </a:solidFill>
                <a:latin typeface="+mn-lt"/>
                <a:ea typeface="+mn-ea"/>
                <a:cs typeface="+mn-cs"/>
              </a:rPr>
            </a:br>
            <a:r>
              <a:rPr lang="tr-TR" b="1" dirty="0" smtClean="0">
                <a:solidFill>
                  <a:schemeClr val="bg2"/>
                </a:solidFill>
                <a:latin typeface="+mn-lt"/>
                <a:ea typeface="+mn-ea"/>
                <a:cs typeface="+mn-cs"/>
              </a:rPr>
              <a:t>İnsansız Hava Araçları</a:t>
            </a:r>
            <a:endParaRPr lang="tr-TR" b="1" dirty="0">
              <a:solidFill>
                <a:schemeClr val="bg2"/>
              </a:solidFill>
              <a:latin typeface="+mn-lt"/>
              <a:ea typeface="+mn-ea"/>
              <a:cs typeface="+mn-cs"/>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1275268"/>
            <a:ext cx="1609317" cy="933404"/>
          </a:xfrm>
          <a:prstGeom prst="rect">
            <a:avLst/>
          </a:prstGeom>
        </p:spPr>
      </p:pic>
    </p:spTree>
    <p:extLst>
      <p:ext uri="{BB962C8B-B14F-4D97-AF65-F5344CB8AC3E}">
        <p14:creationId xmlns:p14="http://schemas.microsoft.com/office/powerpoint/2010/main" val="15377980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wipe(down)">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5"/>
          </p:nvPr>
        </p:nvSpPr>
        <p:spPr>
          <a:xfrm>
            <a:off x="755576" y="1268412"/>
            <a:ext cx="7704212" cy="4464844"/>
          </a:xfrm>
        </p:spPr>
        <p:txBody>
          <a:bodyPr>
            <a:normAutofit lnSpcReduction="10000"/>
          </a:bodyPr>
          <a:lstStyle/>
          <a:p>
            <a:pPr>
              <a:buFont typeface="Wingdings" panose="05000000000000000000" pitchFamily="2" charset="2"/>
              <a:buChar char="v"/>
            </a:pPr>
            <a:r>
              <a:rPr lang="en-US" sz="2600" dirty="0">
                <a:latin typeface="+mn-lt"/>
              </a:rPr>
              <a:t>EASA </a:t>
            </a:r>
            <a:r>
              <a:rPr lang="en-US" sz="2600" dirty="0" err="1">
                <a:latin typeface="+mn-lt"/>
              </a:rPr>
              <a:t>ile</a:t>
            </a:r>
            <a:r>
              <a:rPr lang="en-US" sz="2600" dirty="0">
                <a:latin typeface="+mn-lt"/>
              </a:rPr>
              <a:t> Working Arrangement (</a:t>
            </a:r>
            <a:r>
              <a:rPr lang="en-US" sz="2600" dirty="0" smtClean="0">
                <a:latin typeface="+mn-lt"/>
              </a:rPr>
              <a:t>2009</a:t>
            </a:r>
            <a:r>
              <a:rPr lang="tr-TR" sz="2600" dirty="0" smtClean="0">
                <a:latin typeface="+mn-lt"/>
              </a:rPr>
              <a:t>*</a:t>
            </a:r>
            <a:r>
              <a:rPr lang="en-US" sz="2600" dirty="0" smtClean="0">
                <a:latin typeface="+mn-lt"/>
              </a:rPr>
              <a:t>)</a:t>
            </a:r>
            <a:endParaRPr lang="en-US" sz="2600" dirty="0">
              <a:latin typeface="+mn-lt"/>
            </a:endParaRPr>
          </a:p>
          <a:p>
            <a:pPr marL="457200" lvl="1" indent="0">
              <a:buNone/>
            </a:pPr>
            <a:r>
              <a:rPr lang="tr-TR" dirty="0" smtClean="0">
                <a:latin typeface="+mn-lt"/>
              </a:rPr>
              <a:t> </a:t>
            </a:r>
            <a:r>
              <a:rPr lang="tr-TR" dirty="0">
                <a:solidFill>
                  <a:srgbClr val="FF0000"/>
                </a:solidFill>
                <a:latin typeface="+mn-lt"/>
              </a:rPr>
              <a:t>* Revizyon için görüşmeler yapılmaktadır.</a:t>
            </a:r>
          </a:p>
          <a:p>
            <a:pPr lvl="1">
              <a:buFont typeface="Wingdings" panose="05000000000000000000" pitchFamily="2" charset="2"/>
              <a:buChar char="v"/>
            </a:pPr>
            <a:r>
              <a:rPr lang="tr-TR" dirty="0" smtClean="0">
                <a:latin typeface="+mn-lt"/>
              </a:rPr>
              <a:t>Part-21</a:t>
            </a:r>
            <a:r>
              <a:rPr lang="tr-TR" dirty="0">
                <a:latin typeface="+mn-lt"/>
              </a:rPr>
              <a:t>, </a:t>
            </a:r>
            <a:r>
              <a:rPr lang="tr-TR" dirty="0" smtClean="0">
                <a:latin typeface="+mn-lt"/>
              </a:rPr>
              <a:t>Part-M/145/66/147, OPS, FCL vs.</a:t>
            </a:r>
          </a:p>
          <a:p>
            <a:pPr>
              <a:buFont typeface="Wingdings" panose="05000000000000000000" pitchFamily="2" charset="2"/>
              <a:buChar char="v"/>
            </a:pPr>
            <a:r>
              <a:rPr lang="tr-TR" sz="2600" dirty="0" err="1" smtClean="0">
                <a:latin typeface="+mn-lt"/>
              </a:rPr>
              <a:t>G.Kore</a:t>
            </a:r>
            <a:r>
              <a:rPr lang="tr-TR" sz="2600" dirty="0" smtClean="0">
                <a:latin typeface="+mn-lt"/>
              </a:rPr>
              <a:t> ile İkili Sivil Havacılık Anlaşması</a:t>
            </a:r>
          </a:p>
          <a:p>
            <a:pPr lvl="1">
              <a:buFont typeface="Wingdings" panose="05000000000000000000" pitchFamily="2" charset="2"/>
              <a:buChar char="v"/>
            </a:pPr>
            <a:r>
              <a:rPr lang="tr-TR" dirty="0" smtClean="0">
                <a:latin typeface="+mn-lt"/>
              </a:rPr>
              <a:t>Türkiye ve G.Kore ziyaretleri gerçekleştirildi.</a:t>
            </a:r>
          </a:p>
          <a:p>
            <a:pPr lvl="1">
              <a:buFont typeface="Wingdings" panose="05000000000000000000" pitchFamily="2" charset="2"/>
              <a:buChar char="v"/>
            </a:pPr>
            <a:r>
              <a:rPr lang="tr-TR" dirty="0" smtClean="0">
                <a:latin typeface="+mn-lt"/>
              </a:rPr>
              <a:t>MoU imzalan</a:t>
            </a:r>
            <a:r>
              <a:rPr lang="en-US" dirty="0" smtClean="0">
                <a:latin typeface="+mn-lt"/>
              </a:rPr>
              <a:t>dı</a:t>
            </a:r>
            <a:r>
              <a:rPr lang="tr-TR" dirty="0" smtClean="0">
                <a:latin typeface="+mn-lt"/>
              </a:rPr>
              <a:t> (15-17 Aralık 2014)</a:t>
            </a:r>
            <a:endParaRPr lang="en-US" dirty="0">
              <a:latin typeface="+mn-lt"/>
            </a:endParaRPr>
          </a:p>
          <a:p>
            <a:pPr>
              <a:buFont typeface="Wingdings" panose="05000000000000000000" pitchFamily="2" charset="2"/>
              <a:buChar char="v"/>
            </a:pPr>
            <a:r>
              <a:rPr lang="tr-TR" sz="2600" dirty="0" smtClean="0">
                <a:latin typeface="+mn-lt"/>
              </a:rPr>
              <a:t>FAA ile </a:t>
            </a:r>
            <a:r>
              <a:rPr lang="tr-TR" sz="2600" dirty="0">
                <a:latin typeface="+mn-lt"/>
              </a:rPr>
              <a:t>İkili Sivil Havacılık </a:t>
            </a:r>
            <a:r>
              <a:rPr lang="tr-TR" sz="2600" dirty="0" smtClean="0">
                <a:latin typeface="+mn-lt"/>
              </a:rPr>
              <a:t>Anlaşması</a:t>
            </a:r>
          </a:p>
          <a:p>
            <a:pPr lvl="1">
              <a:buFont typeface="Wingdings" panose="05000000000000000000" pitchFamily="2" charset="2"/>
              <a:buChar char="v"/>
            </a:pPr>
            <a:r>
              <a:rPr lang="tr-TR" dirty="0" smtClean="0">
                <a:latin typeface="+mn-lt"/>
              </a:rPr>
              <a:t>FAA Brüksel Ofisine bir ziyaret gerçekleştirildi.</a:t>
            </a:r>
          </a:p>
          <a:p>
            <a:pPr lvl="1">
              <a:buFont typeface="Wingdings" panose="05000000000000000000" pitchFamily="2" charset="2"/>
              <a:buChar char="v"/>
            </a:pPr>
            <a:r>
              <a:rPr lang="tr-TR" dirty="0" smtClean="0">
                <a:latin typeface="+mn-lt"/>
              </a:rPr>
              <a:t>Türkiye ziyareti </a:t>
            </a:r>
            <a:r>
              <a:rPr lang="en-US" dirty="0" err="1" smtClean="0">
                <a:latin typeface="+mn-lt"/>
              </a:rPr>
              <a:t>gerçekleşti</a:t>
            </a:r>
            <a:r>
              <a:rPr lang="en-US" dirty="0" smtClean="0">
                <a:latin typeface="+mn-lt"/>
              </a:rPr>
              <a:t> </a:t>
            </a:r>
            <a:r>
              <a:rPr lang="tr-TR" dirty="0" smtClean="0">
                <a:latin typeface="+mn-lt"/>
              </a:rPr>
              <a:t>(13-15 Ocak 2015)</a:t>
            </a:r>
            <a:endParaRPr lang="en-US" dirty="0" smtClean="0">
              <a:latin typeface="+mn-lt"/>
            </a:endParaRPr>
          </a:p>
          <a:p>
            <a:pPr lvl="1">
              <a:buFont typeface="Wingdings" panose="05000000000000000000" pitchFamily="2" charset="2"/>
              <a:buChar char="v"/>
            </a:pPr>
            <a:r>
              <a:rPr lang="en-US" dirty="0" err="1" smtClean="0">
                <a:latin typeface="+mn-lt"/>
              </a:rPr>
              <a:t>Teknik</a:t>
            </a:r>
            <a:r>
              <a:rPr lang="en-US" dirty="0" smtClean="0">
                <a:latin typeface="+mn-lt"/>
              </a:rPr>
              <a:t> </a:t>
            </a:r>
            <a:r>
              <a:rPr lang="en-US" dirty="0" err="1" smtClean="0">
                <a:latin typeface="+mn-lt"/>
              </a:rPr>
              <a:t>ziyaret</a:t>
            </a:r>
            <a:r>
              <a:rPr lang="en-US" dirty="0" smtClean="0">
                <a:latin typeface="+mn-lt"/>
              </a:rPr>
              <a:t> </a:t>
            </a:r>
            <a:r>
              <a:rPr lang="en-US" dirty="0" err="1" smtClean="0">
                <a:latin typeface="+mn-lt"/>
              </a:rPr>
              <a:t>bekleniyor</a:t>
            </a:r>
            <a:r>
              <a:rPr lang="tr-TR" dirty="0">
                <a:latin typeface="+mn-lt"/>
              </a:rPr>
              <a:t> </a:t>
            </a:r>
            <a:r>
              <a:rPr lang="tr-TR" dirty="0" smtClean="0">
                <a:latin typeface="+mn-lt"/>
              </a:rPr>
              <a:t>(Temmuz-Ağustos)</a:t>
            </a:r>
            <a:endParaRPr lang="tr-TR" dirty="0" smtClean="0">
              <a:latin typeface="+mn-lt"/>
            </a:endParaRPr>
          </a:p>
          <a:p>
            <a:pPr>
              <a:buFont typeface="Wingdings" panose="05000000000000000000" pitchFamily="2" charset="2"/>
              <a:buChar char="v"/>
            </a:pPr>
            <a:r>
              <a:rPr lang="tr-TR" sz="2600" dirty="0" smtClean="0">
                <a:latin typeface="+mn-lt"/>
              </a:rPr>
              <a:t>IAC AR ile </a:t>
            </a:r>
            <a:r>
              <a:rPr lang="tr-TR" sz="2600" dirty="0">
                <a:latin typeface="+mn-lt"/>
              </a:rPr>
              <a:t>İkili Sivil Havacılık </a:t>
            </a:r>
            <a:r>
              <a:rPr lang="tr-TR" sz="2600" dirty="0" smtClean="0">
                <a:latin typeface="+mn-lt"/>
              </a:rPr>
              <a:t>Anlaşması</a:t>
            </a:r>
          </a:p>
          <a:p>
            <a:pPr lvl="1">
              <a:buFont typeface="Wingdings" panose="05000000000000000000" pitchFamily="2" charset="2"/>
              <a:buChar char="v"/>
            </a:pPr>
            <a:r>
              <a:rPr lang="tr-TR" dirty="0">
                <a:latin typeface="+mn-lt"/>
              </a:rPr>
              <a:t>Türkiye ziyareti </a:t>
            </a:r>
            <a:r>
              <a:rPr lang="tr-TR" dirty="0" smtClean="0">
                <a:latin typeface="+mn-lt"/>
              </a:rPr>
              <a:t>(12 Aralık 2014)</a:t>
            </a:r>
            <a:endParaRPr lang="tr-TR" dirty="0">
              <a:latin typeface="+mn-lt"/>
            </a:endParaRPr>
          </a:p>
        </p:txBody>
      </p:sp>
      <p:sp>
        <p:nvSpPr>
          <p:cNvPr id="10" name="Başlık 1"/>
          <p:cNvSpPr>
            <a:spLocks noGrp="1"/>
          </p:cNvSpPr>
          <p:nvPr>
            <p:ph type="title"/>
          </p:nvPr>
        </p:nvSpPr>
        <p:spPr>
          <a:xfrm>
            <a:off x="365472" y="211449"/>
            <a:ext cx="5495339" cy="828000"/>
          </a:xfrm>
        </p:spPr>
        <p:txBody>
          <a:bodyPr>
            <a:noAutofit/>
          </a:bodyPr>
          <a:lstStyle/>
          <a:p>
            <a:r>
              <a:rPr lang="tr-TR" b="1" dirty="0">
                <a:solidFill>
                  <a:schemeClr val="bg2"/>
                </a:solidFill>
                <a:latin typeface="+mn-lt"/>
                <a:ea typeface="+mn-ea"/>
                <a:cs typeface="+mn-cs"/>
              </a:rPr>
              <a:t>Çalışmalarımız</a:t>
            </a:r>
            <a:br>
              <a:rPr lang="tr-TR" b="1" dirty="0">
                <a:solidFill>
                  <a:schemeClr val="bg2"/>
                </a:solidFill>
                <a:latin typeface="+mn-lt"/>
                <a:ea typeface="+mn-ea"/>
                <a:cs typeface="+mn-cs"/>
              </a:rPr>
            </a:br>
            <a:r>
              <a:rPr lang="en-US" b="1" dirty="0" err="1" smtClean="0">
                <a:solidFill>
                  <a:schemeClr val="bg2"/>
                </a:solidFill>
                <a:latin typeface="+mn-lt"/>
                <a:ea typeface="+mn-ea"/>
                <a:cs typeface="+mn-cs"/>
              </a:rPr>
              <a:t>Uluslararası</a:t>
            </a:r>
            <a:r>
              <a:rPr lang="en-US" b="1" dirty="0" smtClean="0">
                <a:solidFill>
                  <a:schemeClr val="bg2"/>
                </a:solidFill>
                <a:latin typeface="+mn-lt"/>
                <a:ea typeface="+mn-ea"/>
                <a:cs typeface="+mn-cs"/>
              </a:rPr>
              <a:t> </a:t>
            </a:r>
            <a:r>
              <a:rPr lang="en-US" b="1" dirty="0" err="1" smtClean="0">
                <a:solidFill>
                  <a:schemeClr val="bg2"/>
                </a:solidFill>
                <a:latin typeface="+mn-lt"/>
                <a:ea typeface="+mn-ea"/>
                <a:cs typeface="+mn-cs"/>
              </a:rPr>
              <a:t>İlişkiler</a:t>
            </a:r>
            <a:r>
              <a:rPr lang="en-US" b="1" dirty="0" smtClean="0">
                <a:solidFill>
                  <a:schemeClr val="bg2"/>
                </a:solidFill>
                <a:latin typeface="+mn-lt"/>
                <a:ea typeface="+mn-ea"/>
                <a:cs typeface="+mn-cs"/>
              </a:rPr>
              <a:t> </a:t>
            </a:r>
            <a:r>
              <a:rPr lang="en-US" b="1" dirty="0" err="1" smtClean="0">
                <a:solidFill>
                  <a:schemeClr val="bg2"/>
                </a:solidFill>
                <a:latin typeface="+mn-lt"/>
                <a:ea typeface="+mn-ea"/>
                <a:cs typeface="+mn-cs"/>
              </a:rPr>
              <a:t>ve</a:t>
            </a:r>
            <a:r>
              <a:rPr lang="en-US" b="1" dirty="0" smtClean="0">
                <a:solidFill>
                  <a:schemeClr val="bg2"/>
                </a:solidFill>
                <a:latin typeface="+mn-lt"/>
                <a:ea typeface="+mn-ea"/>
                <a:cs typeface="+mn-cs"/>
              </a:rPr>
              <a:t> </a:t>
            </a:r>
            <a:r>
              <a:rPr lang="en-US" b="1" dirty="0" err="1" smtClean="0">
                <a:solidFill>
                  <a:schemeClr val="bg2"/>
                </a:solidFill>
                <a:latin typeface="+mn-lt"/>
                <a:ea typeface="+mn-ea"/>
                <a:cs typeface="+mn-cs"/>
              </a:rPr>
              <a:t>Anlaşmalar</a:t>
            </a:r>
            <a:endParaRPr lang="tr-TR" b="1" dirty="0">
              <a:solidFill>
                <a:schemeClr val="bg2"/>
              </a:solidFill>
              <a:latin typeface="+mn-lt"/>
              <a:ea typeface="+mn-ea"/>
              <a:cs typeface="+mn-cs"/>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3882" y="5946597"/>
            <a:ext cx="505561" cy="521768"/>
          </a:xfrm>
          <a:prstGeom prst="rect">
            <a:avLst/>
          </a:prstGeom>
        </p:spPr>
      </p:pic>
      <p:pic>
        <p:nvPicPr>
          <p:cNvPr id="17" name="Picture 2" descr="indi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5433" y="5970745"/>
            <a:ext cx="691269" cy="47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2458" y="5912484"/>
            <a:ext cx="973775" cy="531733"/>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462" y="5958325"/>
            <a:ext cx="775524" cy="498312"/>
          </a:xfrm>
          <a:prstGeom prst="rect">
            <a:avLst/>
          </a:prstGeom>
        </p:spPr>
      </p:pic>
      <p:pic>
        <p:nvPicPr>
          <p:cNvPr id="20" name="Picture 2" descr="C:\Users\Gokhan\Desktop\IAC A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2982" y="5884506"/>
            <a:ext cx="903712" cy="5838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18339" y="5924801"/>
            <a:ext cx="638198" cy="523322"/>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70891" y="5733256"/>
            <a:ext cx="1021791" cy="739758"/>
          </a:xfrm>
          <a:prstGeom prst="rect">
            <a:avLst/>
          </a:prstGeom>
        </p:spPr>
      </p:pic>
    </p:spTree>
    <p:extLst>
      <p:ext uri="{BB962C8B-B14F-4D97-AF65-F5344CB8AC3E}">
        <p14:creationId xmlns:p14="http://schemas.microsoft.com/office/powerpoint/2010/main" val="9366615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5"/>
          </p:nvPr>
        </p:nvSpPr>
        <p:spPr>
          <a:xfrm>
            <a:off x="755576" y="1268412"/>
            <a:ext cx="7704212" cy="4464844"/>
          </a:xfrm>
        </p:spPr>
        <p:txBody>
          <a:bodyPr>
            <a:normAutofit/>
          </a:bodyPr>
          <a:lstStyle/>
          <a:p>
            <a:pPr>
              <a:buFont typeface="Wingdings" panose="05000000000000000000" pitchFamily="2" charset="2"/>
              <a:buChar char="v"/>
            </a:pPr>
            <a:r>
              <a:rPr lang="en-US" sz="2600" dirty="0" err="1" smtClean="0">
                <a:latin typeface="+mn-lt"/>
              </a:rPr>
              <a:t>Brezilya</a:t>
            </a:r>
            <a:r>
              <a:rPr lang="en-US" sz="2600" dirty="0" smtClean="0">
                <a:latin typeface="+mn-lt"/>
              </a:rPr>
              <a:t> ANAC</a:t>
            </a:r>
            <a:endParaRPr lang="en-US" sz="2600" dirty="0">
              <a:latin typeface="+mn-lt"/>
            </a:endParaRPr>
          </a:p>
          <a:p>
            <a:pPr lvl="1">
              <a:buFont typeface="Wingdings" panose="05000000000000000000" pitchFamily="2" charset="2"/>
              <a:buChar char="v"/>
            </a:pPr>
            <a:r>
              <a:rPr lang="en-US" dirty="0">
                <a:latin typeface="+mn-lt"/>
              </a:rPr>
              <a:t>T</a:t>
            </a:r>
            <a:r>
              <a:rPr lang="tr-TR" dirty="0" err="1" smtClean="0"/>
              <a:t>ürkiye</a:t>
            </a:r>
            <a:r>
              <a:rPr lang="tr-TR" dirty="0" smtClean="0"/>
              <a:t> ziyareti </a:t>
            </a:r>
            <a:r>
              <a:rPr lang="tr-TR" dirty="0"/>
              <a:t>gerçekleştirildi.</a:t>
            </a:r>
          </a:p>
          <a:p>
            <a:pPr lvl="1">
              <a:buFont typeface="Wingdings" panose="05000000000000000000" pitchFamily="2" charset="2"/>
              <a:buChar char="v"/>
            </a:pPr>
            <a:r>
              <a:rPr lang="tr-TR" dirty="0"/>
              <a:t>MoU </a:t>
            </a:r>
            <a:r>
              <a:rPr lang="en-US" dirty="0" err="1" smtClean="0"/>
              <a:t>taslağı</a:t>
            </a:r>
            <a:r>
              <a:rPr lang="en-US" dirty="0" smtClean="0"/>
              <a:t> </a:t>
            </a:r>
            <a:r>
              <a:rPr lang="en-US" dirty="0" err="1" smtClean="0"/>
              <a:t>hazırlandı</a:t>
            </a:r>
            <a:endParaRPr lang="en-US" dirty="0" smtClean="0"/>
          </a:p>
          <a:p>
            <a:pPr lvl="1">
              <a:buFont typeface="Wingdings" panose="05000000000000000000" pitchFamily="2" charset="2"/>
              <a:buChar char="v"/>
            </a:pPr>
            <a:r>
              <a:rPr lang="en-US" dirty="0" err="1" smtClean="0"/>
              <a:t>Brezilya</a:t>
            </a:r>
            <a:r>
              <a:rPr lang="en-US" dirty="0" smtClean="0"/>
              <a:t> </a:t>
            </a:r>
            <a:r>
              <a:rPr lang="en-US" dirty="0" err="1" smtClean="0"/>
              <a:t>ziyareti</a:t>
            </a:r>
            <a:r>
              <a:rPr lang="en-US" dirty="0" smtClean="0"/>
              <a:t> </a:t>
            </a:r>
            <a:r>
              <a:rPr lang="en-US" dirty="0" err="1" smtClean="0"/>
              <a:t>planlanmaktadır</a:t>
            </a:r>
            <a:r>
              <a:rPr lang="en-US" dirty="0" smtClean="0"/>
              <a:t>.</a:t>
            </a:r>
          </a:p>
          <a:p>
            <a:pPr lvl="1">
              <a:buFont typeface="Wingdings" panose="05000000000000000000" pitchFamily="2" charset="2"/>
              <a:buChar char="v"/>
            </a:pPr>
            <a:endParaRPr lang="en-US" dirty="0"/>
          </a:p>
          <a:p>
            <a:pPr>
              <a:buFont typeface="Wingdings" panose="05000000000000000000" pitchFamily="2" charset="2"/>
              <a:buChar char="v"/>
            </a:pPr>
            <a:r>
              <a:rPr lang="en-US" dirty="0" err="1" smtClean="0"/>
              <a:t>Çek</a:t>
            </a:r>
            <a:r>
              <a:rPr lang="en-US" dirty="0" smtClean="0"/>
              <a:t> </a:t>
            </a:r>
            <a:r>
              <a:rPr lang="en-US" dirty="0" err="1" smtClean="0"/>
              <a:t>Cumhuriyeti</a:t>
            </a:r>
            <a:r>
              <a:rPr lang="en-US" dirty="0" smtClean="0"/>
              <a:t> </a:t>
            </a:r>
            <a:r>
              <a:rPr lang="en-US" dirty="0" err="1" smtClean="0"/>
              <a:t>Hafif</a:t>
            </a:r>
            <a:r>
              <a:rPr lang="en-US" dirty="0" smtClean="0"/>
              <a:t> </a:t>
            </a:r>
            <a:r>
              <a:rPr lang="en-US" dirty="0" err="1" smtClean="0"/>
              <a:t>Hava</a:t>
            </a:r>
            <a:r>
              <a:rPr lang="en-US" dirty="0" smtClean="0"/>
              <a:t> </a:t>
            </a:r>
            <a:r>
              <a:rPr lang="en-US" dirty="0" err="1" smtClean="0"/>
              <a:t>Araçları</a:t>
            </a:r>
            <a:r>
              <a:rPr lang="en-US" dirty="0" smtClean="0"/>
              <a:t> </a:t>
            </a:r>
            <a:r>
              <a:rPr lang="en-US" dirty="0" err="1" smtClean="0"/>
              <a:t>Otoritesi</a:t>
            </a:r>
            <a:r>
              <a:rPr lang="en-US" dirty="0" smtClean="0"/>
              <a:t> (LAA CZ)</a:t>
            </a:r>
          </a:p>
          <a:p>
            <a:pPr lvl="1">
              <a:buFont typeface="Wingdings" panose="05000000000000000000" pitchFamily="2" charset="2"/>
              <a:buChar char="v"/>
            </a:pPr>
            <a:r>
              <a:rPr lang="en-US" dirty="0" err="1" smtClean="0"/>
              <a:t>Görüşmeler</a:t>
            </a:r>
            <a:r>
              <a:rPr lang="en-US" dirty="0" smtClean="0"/>
              <a:t> </a:t>
            </a:r>
            <a:r>
              <a:rPr lang="en-US" dirty="0" err="1" smtClean="0"/>
              <a:t>başladı</a:t>
            </a:r>
            <a:endParaRPr lang="en-US" dirty="0" smtClean="0"/>
          </a:p>
          <a:p>
            <a:pPr lvl="1">
              <a:buFont typeface="Wingdings" panose="05000000000000000000" pitchFamily="2" charset="2"/>
              <a:buChar char="v"/>
            </a:pPr>
            <a:r>
              <a:rPr lang="en-US" dirty="0" err="1" smtClean="0"/>
              <a:t>Eylül</a:t>
            </a:r>
            <a:r>
              <a:rPr lang="en-US" dirty="0" smtClean="0"/>
              <a:t> </a:t>
            </a:r>
            <a:r>
              <a:rPr lang="en-US" dirty="0" err="1" smtClean="0"/>
              <a:t>ayında</a:t>
            </a:r>
            <a:r>
              <a:rPr lang="en-US" dirty="0" smtClean="0"/>
              <a:t> </a:t>
            </a:r>
            <a:r>
              <a:rPr lang="en-US" dirty="0" err="1" smtClean="0"/>
              <a:t>Çek</a:t>
            </a:r>
            <a:r>
              <a:rPr lang="en-US" dirty="0" smtClean="0"/>
              <a:t> </a:t>
            </a:r>
            <a:r>
              <a:rPr lang="en-US" dirty="0" err="1" smtClean="0"/>
              <a:t>Cumhuriyetine</a:t>
            </a:r>
            <a:r>
              <a:rPr lang="en-US" dirty="0" smtClean="0"/>
              <a:t> </a:t>
            </a:r>
            <a:r>
              <a:rPr lang="en-US" dirty="0" err="1" smtClean="0"/>
              <a:t>ziyaret</a:t>
            </a:r>
            <a:r>
              <a:rPr lang="en-US" dirty="0" smtClean="0"/>
              <a:t> </a:t>
            </a:r>
            <a:r>
              <a:rPr lang="tr-TR" dirty="0" smtClean="0"/>
              <a:t>yapıldı</a:t>
            </a:r>
            <a:r>
              <a:rPr lang="en-US" dirty="0" smtClean="0"/>
              <a:t>.</a:t>
            </a:r>
            <a:endParaRPr lang="tr-TR" dirty="0" smtClean="0"/>
          </a:p>
          <a:p>
            <a:pPr lvl="1">
              <a:buFont typeface="Wingdings" panose="05000000000000000000" pitchFamily="2" charset="2"/>
              <a:buChar char="v"/>
            </a:pPr>
            <a:r>
              <a:rPr lang="tr-TR" dirty="0" smtClean="0"/>
              <a:t>Çek Cumhuriyeti ile bir projede ortak çalışma.</a:t>
            </a:r>
            <a:endParaRPr lang="en-US" dirty="0"/>
          </a:p>
        </p:txBody>
      </p:sp>
      <p:sp>
        <p:nvSpPr>
          <p:cNvPr id="10" name="Başlık 1"/>
          <p:cNvSpPr>
            <a:spLocks noGrp="1"/>
          </p:cNvSpPr>
          <p:nvPr>
            <p:ph type="title"/>
          </p:nvPr>
        </p:nvSpPr>
        <p:spPr>
          <a:xfrm>
            <a:off x="365472" y="211449"/>
            <a:ext cx="5495339" cy="828000"/>
          </a:xfrm>
        </p:spPr>
        <p:txBody>
          <a:bodyPr>
            <a:noAutofit/>
          </a:bodyPr>
          <a:lstStyle/>
          <a:p>
            <a:r>
              <a:rPr lang="tr-TR" b="1" dirty="0">
                <a:solidFill>
                  <a:schemeClr val="bg2"/>
                </a:solidFill>
                <a:latin typeface="+mn-lt"/>
                <a:ea typeface="+mn-ea"/>
                <a:cs typeface="+mn-cs"/>
              </a:rPr>
              <a:t>Çalışmalarımız</a:t>
            </a:r>
            <a:br>
              <a:rPr lang="tr-TR" b="1" dirty="0">
                <a:solidFill>
                  <a:schemeClr val="bg2"/>
                </a:solidFill>
                <a:latin typeface="+mn-lt"/>
                <a:ea typeface="+mn-ea"/>
                <a:cs typeface="+mn-cs"/>
              </a:rPr>
            </a:br>
            <a:r>
              <a:rPr lang="en-US" b="1" dirty="0" err="1" smtClean="0">
                <a:solidFill>
                  <a:schemeClr val="bg2"/>
                </a:solidFill>
                <a:latin typeface="+mn-lt"/>
                <a:ea typeface="+mn-ea"/>
                <a:cs typeface="+mn-cs"/>
              </a:rPr>
              <a:t>Uluslararası</a:t>
            </a:r>
            <a:r>
              <a:rPr lang="en-US" b="1" dirty="0" smtClean="0">
                <a:solidFill>
                  <a:schemeClr val="bg2"/>
                </a:solidFill>
                <a:latin typeface="+mn-lt"/>
                <a:ea typeface="+mn-ea"/>
                <a:cs typeface="+mn-cs"/>
              </a:rPr>
              <a:t> </a:t>
            </a:r>
            <a:r>
              <a:rPr lang="en-US" b="1" dirty="0" err="1" smtClean="0">
                <a:solidFill>
                  <a:schemeClr val="bg2"/>
                </a:solidFill>
                <a:latin typeface="+mn-lt"/>
                <a:ea typeface="+mn-ea"/>
                <a:cs typeface="+mn-cs"/>
              </a:rPr>
              <a:t>İlişkiler</a:t>
            </a:r>
            <a:r>
              <a:rPr lang="en-US" b="1" dirty="0" smtClean="0">
                <a:solidFill>
                  <a:schemeClr val="bg2"/>
                </a:solidFill>
                <a:latin typeface="+mn-lt"/>
                <a:ea typeface="+mn-ea"/>
                <a:cs typeface="+mn-cs"/>
              </a:rPr>
              <a:t> </a:t>
            </a:r>
            <a:r>
              <a:rPr lang="en-US" b="1" dirty="0" err="1" smtClean="0">
                <a:solidFill>
                  <a:schemeClr val="bg2"/>
                </a:solidFill>
                <a:latin typeface="+mn-lt"/>
                <a:ea typeface="+mn-ea"/>
                <a:cs typeface="+mn-cs"/>
              </a:rPr>
              <a:t>ve</a:t>
            </a:r>
            <a:r>
              <a:rPr lang="en-US" b="1" dirty="0" smtClean="0">
                <a:solidFill>
                  <a:schemeClr val="bg2"/>
                </a:solidFill>
                <a:latin typeface="+mn-lt"/>
                <a:ea typeface="+mn-ea"/>
                <a:cs typeface="+mn-cs"/>
              </a:rPr>
              <a:t> </a:t>
            </a:r>
            <a:r>
              <a:rPr lang="en-US" b="1" dirty="0" err="1" smtClean="0">
                <a:solidFill>
                  <a:schemeClr val="bg2"/>
                </a:solidFill>
                <a:latin typeface="+mn-lt"/>
                <a:ea typeface="+mn-ea"/>
                <a:cs typeface="+mn-cs"/>
              </a:rPr>
              <a:t>Anlaşmalar</a:t>
            </a:r>
            <a:endParaRPr lang="tr-TR" b="1" dirty="0">
              <a:solidFill>
                <a:schemeClr val="bg2"/>
              </a:solidFill>
              <a:latin typeface="+mn-lt"/>
              <a:ea typeface="+mn-ea"/>
              <a:cs typeface="+mn-cs"/>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3882" y="5946597"/>
            <a:ext cx="505561" cy="521768"/>
          </a:xfrm>
          <a:prstGeom prst="rect">
            <a:avLst/>
          </a:prstGeom>
        </p:spPr>
      </p:pic>
      <p:pic>
        <p:nvPicPr>
          <p:cNvPr id="11" name="Picture 2" descr="indi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5433" y="5970745"/>
            <a:ext cx="691269" cy="47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2458" y="5912484"/>
            <a:ext cx="973775" cy="53173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462" y="5958325"/>
            <a:ext cx="775524" cy="498312"/>
          </a:xfrm>
          <a:prstGeom prst="rect">
            <a:avLst/>
          </a:prstGeom>
        </p:spPr>
      </p:pic>
      <p:pic>
        <p:nvPicPr>
          <p:cNvPr id="14" name="Picture 2" descr="C:\Users\Gokhan\Desktop\IAC A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2982" y="5884506"/>
            <a:ext cx="903712" cy="58385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18339" y="5924801"/>
            <a:ext cx="638198" cy="523322"/>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70891" y="5733256"/>
            <a:ext cx="1021791" cy="739758"/>
          </a:xfrm>
          <a:prstGeom prst="rect">
            <a:avLst/>
          </a:prstGeom>
        </p:spPr>
      </p:pic>
    </p:spTree>
    <p:extLst>
      <p:ext uri="{BB962C8B-B14F-4D97-AF65-F5344CB8AC3E}">
        <p14:creationId xmlns:p14="http://schemas.microsoft.com/office/powerpoint/2010/main" val="28923296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5"/>
          </p:nvPr>
        </p:nvSpPr>
        <p:spPr>
          <a:xfrm>
            <a:off x="755576" y="1268412"/>
            <a:ext cx="7704212" cy="4392835"/>
          </a:xfrm>
        </p:spPr>
        <p:txBody>
          <a:bodyPr>
            <a:normAutofit fontScale="92500" lnSpcReduction="10000"/>
          </a:bodyPr>
          <a:lstStyle/>
          <a:p>
            <a:pPr>
              <a:buFont typeface="Wingdings" panose="05000000000000000000" pitchFamily="2" charset="2"/>
              <a:buChar char="v"/>
            </a:pPr>
            <a:r>
              <a:rPr lang="tr-TR" sz="2800" dirty="0" smtClean="0">
                <a:latin typeface="+mn-lt"/>
              </a:rPr>
              <a:t>EASA ile çeşitli projeler beraber yürütülmektedir.</a:t>
            </a:r>
          </a:p>
          <a:p>
            <a:pPr lvl="1">
              <a:buFont typeface="Wingdings" panose="05000000000000000000" pitchFamily="2" charset="2"/>
              <a:buChar char="v"/>
            </a:pPr>
            <a:r>
              <a:rPr lang="tr-TR" dirty="0" smtClean="0">
                <a:latin typeface="+mn-lt"/>
              </a:rPr>
              <a:t>TAI Hürkuş Tip Sertifikasyonu, DOA</a:t>
            </a:r>
          </a:p>
          <a:p>
            <a:pPr lvl="1">
              <a:buFont typeface="Wingdings" panose="05000000000000000000" pitchFamily="2" charset="2"/>
              <a:buChar char="v"/>
            </a:pPr>
            <a:r>
              <a:rPr lang="tr-TR" dirty="0" smtClean="0">
                <a:latin typeface="+mn-lt"/>
              </a:rPr>
              <a:t>THY Teknik DOA &amp; POA </a:t>
            </a:r>
          </a:p>
          <a:p>
            <a:pPr lvl="1">
              <a:buFont typeface="Wingdings" panose="05000000000000000000" pitchFamily="2" charset="2"/>
              <a:buChar char="v"/>
            </a:pPr>
            <a:r>
              <a:rPr lang="tr-TR" dirty="0" smtClean="0">
                <a:latin typeface="+mn-lt"/>
              </a:rPr>
              <a:t>TSI ADOA, ETSOA, POA</a:t>
            </a:r>
          </a:p>
          <a:p>
            <a:pPr lvl="1">
              <a:buFont typeface="Wingdings" panose="05000000000000000000" pitchFamily="2" charset="2"/>
              <a:buChar char="v"/>
            </a:pPr>
            <a:r>
              <a:rPr lang="tr-TR" dirty="0" smtClean="0">
                <a:latin typeface="+mn-lt"/>
              </a:rPr>
              <a:t>TRACES DOA</a:t>
            </a:r>
          </a:p>
          <a:p>
            <a:pPr lvl="1">
              <a:buFont typeface="Wingdings" panose="05000000000000000000" pitchFamily="2" charset="2"/>
              <a:buChar char="v"/>
            </a:pPr>
            <a:r>
              <a:rPr lang="tr-TR" dirty="0" smtClean="0">
                <a:latin typeface="+mn-lt"/>
              </a:rPr>
              <a:t>TCI POA</a:t>
            </a:r>
          </a:p>
          <a:p>
            <a:pPr>
              <a:buFont typeface="Wingdings" panose="05000000000000000000" pitchFamily="2" charset="2"/>
              <a:buChar char="v"/>
            </a:pPr>
            <a:r>
              <a:rPr lang="tr-TR" sz="2800" dirty="0" smtClean="0">
                <a:latin typeface="+mn-lt"/>
              </a:rPr>
              <a:t>FAA ile STC projelerinde testler</a:t>
            </a:r>
            <a:r>
              <a:rPr lang="en-US" sz="2800" dirty="0" smtClean="0">
                <a:latin typeface="+mn-lt"/>
              </a:rPr>
              <a:t> </a:t>
            </a:r>
            <a:r>
              <a:rPr lang="en-US" sz="2800" dirty="0" err="1" smtClean="0">
                <a:latin typeface="+mn-lt"/>
              </a:rPr>
              <a:t>ve</a:t>
            </a:r>
            <a:r>
              <a:rPr lang="en-US" sz="2800" dirty="0" smtClean="0">
                <a:latin typeface="+mn-lt"/>
              </a:rPr>
              <a:t> </a:t>
            </a:r>
            <a:r>
              <a:rPr lang="en-US" sz="2800" dirty="0" err="1" smtClean="0">
                <a:latin typeface="+mn-lt"/>
              </a:rPr>
              <a:t>uyum</a:t>
            </a:r>
            <a:r>
              <a:rPr lang="en-US" sz="2800" dirty="0" smtClean="0">
                <a:latin typeface="+mn-lt"/>
              </a:rPr>
              <a:t> </a:t>
            </a:r>
            <a:r>
              <a:rPr lang="en-US" sz="2800" dirty="0" err="1" smtClean="0">
                <a:latin typeface="+mn-lt"/>
              </a:rPr>
              <a:t>dokümanlarının</a:t>
            </a:r>
            <a:r>
              <a:rPr lang="en-US" sz="2800" dirty="0" smtClean="0">
                <a:latin typeface="+mn-lt"/>
              </a:rPr>
              <a:t> </a:t>
            </a:r>
            <a:r>
              <a:rPr lang="en-US" sz="2800" dirty="0" err="1" smtClean="0">
                <a:latin typeface="+mn-lt"/>
              </a:rPr>
              <a:t>incelenmesi</a:t>
            </a:r>
            <a:r>
              <a:rPr lang="en-US" sz="2800" dirty="0" smtClean="0">
                <a:latin typeface="+mn-lt"/>
              </a:rPr>
              <a:t> </a:t>
            </a:r>
            <a:r>
              <a:rPr lang="tr-TR" sz="2800" dirty="0" smtClean="0">
                <a:latin typeface="+mn-lt"/>
              </a:rPr>
              <a:t>beraber gerçekleştirilmiştir.</a:t>
            </a:r>
            <a:endParaRPr lang="tr-TR" sz="2800" dirty="0">
              <a:latin typeface="+mn-lt"/>
            </a:endParaRPr>
          </a:p>
          <a:p>
            <a:pPr>
              <a:buFont typeface="Wingdings" panose="05000000000000000000" pitchFamily="2" charset="2"/>
              <a:buChar char="v"/>
            </a:pPr>
            <a:r>
              <a:rPr lang="tr-TR" sz="2800" dirty="0" smtClean="0">
                <a:latin typeface="+mn-lt"/>
              </a:rPr>
              <a:t>Alman Ultralight Otoritesi (DAeC) ile THK Uçak İmalat San. A.Ş’nin «Türkkuşu» uçağının tip sertifikasyonunda beraber çalışılmaktadır. </a:t>
            </a:r>
            <a:endParaRPr lang="tr-TR" sz="2800" dirty="0">
              <a:latin typeface="+mn-lt"/>
            </a:endParaRPr>
          </a:p>
          <a:p>
            <a:pPr marL="0" indent="0">
              <a:buNone/>
            </a:pPr>
            <a:endParaRPr lang="tr-TR" sz="2800" dirty="0"/>
          </a:p>
        </p:txBody>
      </p:sp>
      <p:sp>
        <p:nvSpPr>
          <p:cNvPr id="13" name="Başlık 1"/>
          <p:cNvSpPr>
            <a:spLocks noGrp="1"/>
          </p:cNvSpPr>
          <p:nvPr>
            <p:ph type="title"/>
          </p:nvPr>
        </p:nvSpPr>
        <p:spPr>
          <a:xfrm>
            <a:off x="365472" y="211449"/>
            <a:ext cx="5495339" cy="828000"/>
          </a:xfrm>
        </p:spPr>
        <p:txBody>
          <a:bodyPr>
            <a:noAutofit/>
          </a:bodyPr>
          <a:lstStyle/>
          <a:p>
            <a:r>
              <a:rPr lang="tr-TR" b="1" dirty="0">
                <a:solidFill>
                  <a:schemeClr val="bg2"/>
                </a:solidFill>
                <a:latin typeface="+mn-lt"/>
                <a:ea typeface="+mn-ea"/>
                <a:cs typeface="+mn-cs"/>
              </a:rPr>
              <a:t>Çalışmalarımız</a:t>
            </a:r>
            <a:br>
              <a:rPr lang="tr-TR" b="1" dirty="0">
                <a:solidFill>
                  <a:schemeClr val="bg2"/>
                </a:solidFill>
                <a:latin typeface="+mn-lt"/>
                <a:ea typeface="+mn-ea"/>
                <a:cs typeface="+mn-cs"/>
              </a:rPr>
            </a:br>
            <a:r>
              <a:rPr lang="en-US" b="1" dirty="0" err="1" smtClean="0">
                <a:solidFill>
                  <a:schemeClr val="bg2"/>
                </a:solidFill>
                <a:latin typeface="+mn-lt"/>
                <a:ea typeface="+mn-ea"/>
                <a:cs typeface="+mn-cs"/>
              </a:rPr>
              <a:t>Uluslararası</a:t>
            </a:r>
            <a:r>
              <a:rPr lang="en-US" b="1" dirty="0" smtClean="0">
                <a:solidFill>
                  <a:schemeClr val="bg2"/>
                </a:solidFill>
                <a:latin typeface="+mn-lt"/>
                <a:ea typeface="+mn-ea"/>
                <a:cs typeface="+mn-cs"/>
              </a:rPr>
              <a:t> </a:t>
            </a:r>
            <a:r>
              <a:rPr lang="en-US" b="1" dirty="0" err="1" smtClean="0">
                <a:solidFill>
                  <a:schemeClr val="bg2"/>
                </a:solidFill>
                <a:latin typeface="+mn-lt"/>
                <a:ea typeface="+mn-ea"/>
                <a:cs typeface="+mn-cs"/>
              </a:rPr>
              <a:t>İlişkiler</a:t>
            </a:r>
            <a:r>
              <a:rPr lang="en-US" b="1" dirty="0" smtClean="0">
                <a:solidFill>
                  <a:schemeClr val="bg2"/>
                </a:solidFill>
                <a:latin typeface="+mn-lt"/>
                <a:ea typeface="+mn-ea"/>
                <a:cs typeface="+mn-cs"/>
              </a:rPr>
              <a:t> </a:t>
            </a:r>
            <a:r>
              <a:rPr lang="en-US" b="1" dirty="0" err="1" smtClean="0">
                <a:solidFill>
                  <a:schemeClr val="bg2"/>
                </a:solidFill>
                <a:latin typeface="+mn-lt"/>
                <a:ea typeface="+mn-ea"/>
                <a:cs typeface="+mn-cs"/>
              </a:rPr>
              <a:t>ve</a:t>
            </a:r>
            <a:r>
              <a:rPr lang="en-US" b="1" dirty="0" smtClean="0">
                <a:solidFill>
                  <a:schemeClr val="bg2"/>
                </a:solidFill>
                <a:latin typeface="+mn-lt"/>
                <a:ea typeface="+mn-ea"/>
                <a:cs typeface="+mn-cs"/>
              </a:rPr>
              <a:t> </a:t>
            </a:r>
            <a:r>
              <a:rPr lang="en-US" b="1" dirty="0" err="1" smtClean="0">
                <a:solidFill>
                  <a:schemeClr val="bg2"/>
                </a:solidFill>
                <a:latin typeface="+mn-lt"/>
                <a:ea typeface="+mn-ea"/>
                <a:cs typeface="+mn-cs"/>
              </a:rPr>
              <a:t>Anlaşmalar</a:t>
            </a:r>
            <a:endParaRPr lang="tr-TR" b="1" dirty="0">
              <a:solidFill>
                <a:schemeClr val="bg2"/>
              </a:solidFill>
              <a:latin typeface="+mn-lt"/>
              <a:ea typeface="+mn-ea"/>
              <a:cs typeface="+mn-cs"/>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3882" y="5946597"/>
            <a:ext cx="505561" cy="521768"/>
          </a:xfrm>
          <a:prstGeom prst="rect">
            <a:avLst/>
          </a:prstGeom>
        </p:spPr>
      </p:pic>
      <p:pic>
        <p:nvPicPr>
          <p:cNvPr id="16" name="Picture 2" descr="indi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5433" y="5970745"/>
            <a:ext cx="691269" cy="47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2458" y="5912484"/>
            <a:ext cx="973775" cy="531733"/>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462" y="5958325"/>
            <a:ext cx="775524" cy="498312"/>
          </a:xfrm>
          <a:prstGeom prst="rect">
            <a:avLst/>
          </a:prstGeom>
        </p:spPr>
      </p:pic>
      <p:pic>
        <p:nvPicPr>
          <p:cNvPr id="19" name="Picture 2" descr="C:\Users\Gokhan\Desktop\IAC A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2982" y="5884506"/>
            <a:ext cx="903712" cy="58385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18339" y="5924801"/>
            <a:ext cx="638198" cy="523322"/>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70891" y="5733256"/>
            <a:ext cx="1021791" cy="739758"/>
          </a:xfrm>
          <a:prstGeom prst="rect">
            <a:avLst/>
          </a:prstGeom>
        </p:spPr>
      </p:pic>
    </p:spTree>
    <p:extLst>
      <p:ext uri="{BB962C8B-B14F-4D97-AF65-F5344CB8AC3E}">
        <p14:creationId xmlns:p14="http://schemas.microsoft.com/office/powerpoint/2010/main" val="35074711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5"/>
          </p:nvPr>
        </p:nvSpPr>
        <p:spPr>
          <a:xfrm>
            <a:off x="755576" y="1268412"/>
            <a:ext cx="6661326" cy="4968899"/>
          </a:xfrm>
        </p:spPr>
        <p:txBody>
          <a:bodyPr>
            <a:normAutofit/>
          </a:bodyPr>
          <a:lstStyle/>
          <a:p>
            <a:pPr>
              <a:buFont typeface="Wingdings" panose="05000000000000000000" pitchFamily="2" charset="2"/>
              <a:buChar char="v"/>
            </a:pPr>
            <a:r>
              <a:rPr lang="tr-TR" sz="2800" dirty="0">
                <a:latin typeface="+mn-lt"/>
              </a:rPr>
              <a:t>SSM ile Protokol (2011)</a:t>
            </a:r>
          </a:p>
          <a:p>
            <a:pPr lvl="1">
              <a:buFont typeface="Wingdings" panose="05000000000000000000" pitchFamily="2" charset="2"/>
              <a:buChar char="v"/>
            </a:pPr>
            <a:r>
              <a:rPr lang="tr-TR" dirty="0" smtClean="0">
                <a:latin typeface="+mn-lt"/>
              </a:rPr>
              <a:t>Hürkuş tip sertifikasyonu faaliyetleri kapsamında</a:t>
            </a:r>
            <a:endParaRPr lang="tr-TR" dirty="0">
              <a:latin typeface="+mn-lt"/>
            </a:endParaRPr>
          </a:p>
          <a:p>
            <a:pPr lvl="1">
              <a:buFont typeface="Wingdings" panose="05000000000000000000" pitchFamily="2" charset="2"/>
              <a:buChar char="v"/>
            </a:pPr>
            <a:r>
              <a:rPr lang="tr-TR" dirty="0" smtClean="0">
                <a:latin typeface="+mn-lt"/>
              </a:rPr>
              <a:t>Askeri </a:t>
            </a:r>
            <a:r>
              <a:rPr lang="tr-TR" dirty="0">
                <a:latin typeface="+mn-lt"/>
              </a:rPr>
              <a:t>alandaki tecrübenin sivil sektöre </a:t>
            </a:r>
            <a:r>
              <a:rPr lang="tr-TR" dirty="0" smtClean="0">
                <a:latin typeface="+mn-lt"/>
              </a:rPr>
              <a:t>aktarılması</a:t>
            </a:r>
          </a:p>
          <a:p>
            <a:pPr lvl="1">
              <a:buFont typeface="Wingdings" panose="05000000000000000000" pitchFamily="2" charset="2"/>
              <a:buChar char="v"/>
            </a:pPr>
            <a:r>
              <a:rPr lang="tr-TR" dirty="0" smtClean="0">
                <a:latin typeface="+mn-lt"/>
              </a:rPr>
              <a:t>Uzman </a:t>
            </a:r>
            <a:r>
              <a:rPr lang="tr-TR" dirty="0">
                <a:latin typeface="+mn-lt"/>
              </a:rPr>
              <a:t>desteği sağlanması</a:t>
            </a:r>
          </a:p>
          <a:p>
            <a:pPr lvl="1">
              <a:buFont typeface="Wingdings" panose="05000000000000000000" pitchFamily="2" charset="2"/>
              <a:buChar char="v"/>
            </a:pPr>
            <a:r>
              <a:rPr lang="tr-TR" dirty="0" smtClean="0">
                <a:latin typeface="+mn-lt"/>
              </a:rPr>
              <a:t>Mevcut </a:t>
            </a:r>
            <a:r>
              <a:rPr lang="tr-TR" dirty="0">
                <a:latin typeface="+mn-lt"/>
              </a:rPr>
              <a:t>Yerli imkanların kullanımı</a:t>
            </a:r>
          </a:p>
          <a:p>
            <a:pPr lvl="1">
              <a:buFont typeface="Wingdings" panose="05000000000000000000" pitchFamily="2" charset="2"/>
              <a:buChar char="v"/>
            </a:pPr>
            <a:r>
              <a:rPr lang="tr-TR" dirty="0" smtClean="0">
                <a:latin typeface="+mn-lt"/>
              </a:rPr>
              <a:t>Personelin tecrübe ve yeterliliğinin artırılması </a:t>
            </a:r>
          </a:p>
          <a:p>
            <a:pPr lvl="1">
              <a:buFont typeface="Wingdings" panose="05000000000000000000" pitchFamily="2" charset="2"/>
              <a:buChar char="v"/>
            </a:pPr>
            <a:r>
              <a:rPr lang="en-US" dirty="0" err="1" smtClean="0">
                <a:solidFill>
                  <a:srgbClr val="FF0000"/>
                </a:solidFill>
                <a:latin typeface="+mn-lt"/>
              </a:rPr>
              <a:t>Protokol</a:t>
            </a:r>
            <a:r>
              <a:rPr lang="en-US" dirty="0" smtClean="0">
                <a:solidFill>
                  <a:srgbClr val="FF0000"/>
                </a:solidFill>
                <a:latin typeface="+mn-lt"/>
              </a:rPr>
              <a:t> </a:t>
            </a:r>
            <a:r>
              <a:rPr lang="en-US" dirty="0" err="1" smtClean="0">
                <a:solidFill>
                  <a:srgbClr val="FF0000"/>
                </a:solidFill>
                <a:latin typeface="+mn-lt"/>
              </a:rPr>
              <a:t>güncellenmiş</a:t>
            </a:r>
            <a:r>
              <a:rPr lang="en-US" dirty="0" smtClean="0">
                <a:solidFill>
                  <a:srgbClr val="FF0000"/>
                </a:solidFill>
                <a:latin typeface="+mn-lt"/>
              </a:rPr>
              <a:t> </a:t>
            </a:r>
            <a:r>
              <a:rPr lang="en-US" dirty="0" err="1" smtClean="0">
                <a:solidFill>
                  <a:srgbClr val="FF0000"/>
                </a:solidFill>
                <a:latin typeface="+mn-lt"/>
              </a:rPr>
              <a:t>olup</a:t>
            </a:r>
            <a:r>
              <a:rPr lang="en-US" dirty="0" smtClean="0">
                <a:solidFill>
                  <a:srgbClr val="FF0000"/>
                </a:solidFill>
                <a:latin typeface="+mn-lt"/>
              </a:rPr>
              <a:t> 28 </a:t>
            </a:r>
            <a:r>
              <a:rPr lang="en-US" dirty="0" err="1" smtClean="0">
                <a:solidFill>
                  <a:srgbClr val="FF0000"/>
                </a:solidFill>
                <a:latin typeface="+mn-lt"/>
              </a:rPr>
              <a:t>Temmuz</a:t>
            </a:r>
            <a:r>
              <a:rPr lang="en-US" dirty="0" smtClean="0">
                <a:solidFill>
                  <a:srgbClr val="FF0000"/>
                </a:solidFill>
                <a:latin typeface="+mn-lt"/>
              </a:rPr>
              <a:t> 2015 </a:t>
            </a:r>
            <a:r>
              <a:rPr lang="en-US" dirty="0" err="1" smtClean="0">
                <a:solidFill>
                  <a:srgbClr val="FF0000"/>
                </a:solidFill>
                <a:latin typeface="+mn-lt"/>
              </a:rPr>
              <a:t>tarihinde</a:t>
            </a:r>
            <a:r>
              <a:rPr lang="en-US" dirty="0" smtClean="0">
                <a:solidFill>
                  <a:srgbClr val="FF0000"/>
                </a:solidFill>
                <a:latin typeface="+mn-lt"/>
              </a:rPr>
              <a:t> </a:t>
            </a:r>
            <a:r>
              <a:rPr lang="en-US" dirty="0" err="1" smtClean="0">
                <a:solidFill>
                  <a:srgbClr val="FF0000"/>
                </a:solidFill>
                <a:latin typeface="+mn-lt"/>
              </a:rPr>
              <a:t>imzalanmıştır</a:t>
            </a:r>
            <a:endParaRPr lang="en-US" dirty="0">
              <a:solidFill>
                <a:srgbClr val="FF0000"/>
              </a:solidFill>
              <a:latin typeface="+mn-lt"/>
            </a:endParaRPr>
          </a:p>
          <a:p>
            <a:pPr>
              <a:buFont typeface="Wingdings" panose="05000000000000000000" pitchFamily="2" charset="2"/>
              <a:buChar char="v"/>
            </a:pPr>
            <a:r>
              <a:rPr lang="tr-TR" sz="2800" dirty="0">
                <a:latin typeface="+mn-lt"/>
              </a:rPr>
              <a:t>TSE ile uzman desteği, standartların hazırlanması ve test merkezleri kurulmasına yönelik protokol </a:t>
            </a:r>
            <a:r>
              <a:rPr lang="tr-TR" sz="2800" dirty="0" smtClean="0">
                <a:latin typeface="+mn-lt"/>
              </a:rPr>
              <a:t>09 Kasım 2015 tarihinde imzalanmıştır.</a:t>
            </a:r>
            <a:endParaRPr lang="tr-TR" sz="2800" dirty="0">
              <a:latin typeface="+mn-lt"/>
            </a:endParaRPr>
          </a:p>
          <a:p>
            <a:pPr marL="0" indent="0">
              <a:buNone/>
            </a:pPr>
            <a:endParaRPr lang="tr-TR" sz="2800" dirty="0"/>
          </a:p>
        </p:txBody>
      </p:sp>
      <p:pic>
        <p:nvPicPr>
          <p:cNvPr id="5122" name="Picture 2" descr="C:\Users\Gokhan\Desktop\sign_contract_file-5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6902" y="1178873"/>
            <a:ext cx="1396406" cy="139640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Gokhan\Desktop\indir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0487" y="4276135"/>
            <a:ext cx="1401522" cy="10081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5948" y="2797057"/>
            <a:ext cx="990600" cy="1257300"/>
          </a:xfrm>
          <a:prstGeom prst="rect">
            <a:avLst/>
          </a:prstGeom>
        </p:spPr>
      </p:pic>
      <p:sp>
        <p:nvSpPr>
          <p:cNvPr id="10" name="Başlık 1"/>
          <p:cNvSpPr>
            <a:spLocks noGrp="1"/>
          </p:cNvSpPr>
          <p:nvPr>
            <p:ph type="title"/>
          </p:nvPr>
        </p:nvSpPr>
        <p:spPr>
          <a:xfrm>
            <a:off x="365472" y="211449"/>
            <a:ext cx="5495339" cy="828000"/>
          </a:xfrm>
        </p:spPr>
        <p:txBody>
          <a:bodyPr>
            <a:noAutofit/>
          </a:bodyPr>
          <a:lstStyle/>
          <a:p>
            <a:r>
              <a:rPr lang="tr-TR" b="1" dirty="0">
                <a:solidFill>
                  <a:schemeClr val="bg2"/>
                </a:solidFill>
                <a:latin typeface="+mn-lt"/>
                <a:ea typeface="+mn-ea"/>
                <a:cs typeface="+mn-cs"/>
              </a:rPr>
              <a:t>Çalışmalarımız</a:t>
            </a:r>
            <a:br>
              <a:rPr lang="tr-TR" b="1" dirty="0">
                <a:solidFill>
                  <a:schemeClr val="bg2"/>
                </a:solidFill>
                <a:latin typeface="+mn-lt"/>
                <a:ea typeface="+mn-ea"/>
                <a:cs typeface="+mn-cs"/>
              </a:rPr>
            </a:br>
            <a:r>
              <a:rPr lang="en-US" b="1" dirty="0" err="1" smtClean="0">
                <a:solidFill>
                  <a:schemeClr val="bg2"/>
                </a:solidFill>
                <a:latin typeface="+mn-lt"/>
                <a:ea typeface="+mn-ea"/>
                <a:cs typeface="+mn-cs"/>
              </a:rPr>
              <a:t>İşbirliği</a:t>
            </a:r>
            <a:r>
              <a:rPr lang="en-US" b="1" dirty="0" smtClean="0">
                <a:solidFill>
                  <a:schemeClr val="bg2"/>
                </a:solidFill>
                <a:latin typeface="+mn-lt"/>
                <a:ea typeface="+mn-ea"/>
                <a:cs typeface="+mn-cs"/>
              </a:rPr>
              <a:t> </a:t>
            </a:r>
            <a:r>
              <a:rPr lang="en-US" b="1" dirty="0" err="1" smtClean="0">
                <a:solidFill>
                  <a:schemeClr val="bg2"/>
                </a:solidFill>
                <a:latin typeface="+mn-lt"/>
                <a:ea typeface="+mn-ea"/>
                <a:cs typeface="+mn-cs"/>
              </a:rPr>
              <a:t>ve</a:t>
            </a:r>
            <a:r>
              <a:rPr lang="en-US" b="1" dirty="0" smtClean="0">
                <a:solidFill>
                  <a:schemeClr val="bg2"/>
                </a:solidFill>
                <a:latin typeface="+mn-lt"/>
                <a:ea typeface="+mn-ea"/>
                <a:cs typeface="+mn-cs"/>
              </a:rPr>
              <a:t> </a:t>
            </a:r>
            <a:r>
              <a:rPr lang="en-US" b="1" dirty="0" err="1" smtClean="0">
                <a:solidFill>
                  <a:schemeClr val="bg2"/>
                </a:solidFill>
                <a:latin typeface="+mn-lt"/>
                <a:ea typeface="+mn-ea"/>
                <a:cs typeface="+mn-cs"/>
              </a:rPr>
              <a:t>Protokoller</a:t>
            </a:r>
            <a:endParaRPr lang="tr-TR" b="1" dirty="0">
              <a:solidFill>
                <a:schemeClr val="bg2"/>
              </a:solidFill>
              <a:latin typeface="+mn-lt"/>
              <a:ea typeface="+mn-ea"/>
              <a:cs typeface="+mn-cs"/>
            </a:endParaRPr>
          </a:p>
        </p:txBody>
      </p:sp>
    </p:spTree>
    <p:extLst>
      <p:ext uri="{BB962C8B-B14F-4D97-AF65-F5344CB8AC3E}">
        <p14:creationId xmlns:p14="http://schemas.microsoft.com/office/powerpoint/2010/main" val="25376426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5122"/>
                                        </p:tgtEl>
                                        <p:attrNameLst>
                                          <p:attrName>style.visibility</p:attrName>
                                        </p:attrNameLst>
                                      </p:cBhvr>
                                      <p:to>
                                        <p:strVal val="visible"/>
                                      </p:to>
                                    </p:set>
                                    <p:animEffect transition="in" filter="wipe(down)">
                                      <p:cBhvr>
                                        <p:cTn id="28" dur="500"/>
                                        <p:tgtEl>
                                          <p:spTgt spid="51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down)">
                                      <p:cBhvr>
                                        <p:cTn id="33" dur="500"/>
                                        <p:tgtEl>
                                          <p:spTgt spid="3">
                                            <p:txEl>
                                              <p:pRg st="7" end="7"/>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5123"/>
                                        </p:tgtEl>
                                        <p:attrNameLst>
                                          <p:attrName>style.visibility</p:attrName>
                                        </p:attrNameLst>
                                      </p:cBhvr>
                                      <p:to>
                                        <p:strVal val="visible"/>
                                      </p:to>
                                    </p:set>
                                    <p:animEffect transition="in" filter="wipe(down)">
                                      <p:cBhvr>
                                        <p:cTn id="36"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19672" y="3140968"/>
            <a:ext cx="5832648" cy="1362075"/>
          </a:xfrm>
        </p:spPr>
        <p:txBody>
          <a:bodyPr>
            <a:normAutofit/>
          </a:bodyPr>
          <a:lstStyle/>
          <a:p>
            <a:pPr algn="ctr"/>
            <a:r>
              <a:rPr lang="tr-TR" sz="5400" dirty="0" smtClean="0">
                <a:latin typeface="+mn-lt"/>
              </a:rPr>
              <a:t>TEŞEKKÜRLER</a:t>
            </a:r>
            <a:endParaRPr lang="tr-TR" sz="5400" dirty="0">
              <a:latin typeface="+mn-lt"/>
            </a:endParaRPr>
          </a:p>
        </p:txBody>
      </p:sp>
    </p:spTree>
    <p:extLst>
      <p:ext uri="{BB962C8B-B14F-4D97-AF65-F5344CB8AC3E}">
        <p14:creationId xmlns:p14="http://schemas.microsoft.com/office/powerpoint/2010/main" val="3298918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Başlık"/>
          <p:cNvSpPr>
            <a:spLocks noGrp="1"/>
          </p:cNvSpPr>
          <p:nvPr>
            <p:ph type="title"/>
          </p:nvPr>
        </p:nvSpPr>
        <p:spPr bwMode="auto">
          <a:xfrm>
            <a:off x="216119" y="533138"/>
            <a:ext cx="7248525" cy="828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p>
            <a:pPr eaLnBrk="1" hangingPunct="1">
              <a:defRPr/>
            </a:pPr>
            <a:r>
              <a:rPr lang="tr-TR" altLang="tr-TR" b="1" dirty="0">
                <a:solidFill>
                  <a:schemeClr val="bg2"/>
                </a:solidFill>
                <a:latin typeface="+mn-lt"/>
                <a:ea typeface="+mn-ea"/>
                <a:cs typeface="+mn-cs"/>
              </a:rPr>
              <a:t>SİVİL HAVACILIK </a:t>
            </a:r>
            <a:r>
              <a:rPr lang="tr-TR" altLang="tr-TR" b="1" dirty="0" smtClean="0">
                <a:solidFill>
                  <a:schemeClr val="bg2"/>
                </a:solidFill>
                <a:latin typeface="+mn-lt"/>
                <a:ea typeface="+mn-ea"/>
                <a:cs typeface="+mn-cs"/>
              </a:rPr>
              <a:t>GENEL </a:t>
            </a:r>
            <a:r>
              <a:rPr lang="tr-TR" altLang="tr-TR" b="1" dirty="0">
                <a:solidFill>
                  <a:schemeClr val="bg2"/>
                </a:solidFill>
                <a:latin typeface="+mn-lt"/>
                <a:ea typeface="+mn-ea"/>
                <a:cs typeface="+mn-cs"/>
              </a:rPr>
              <a:t>MÜDÜRLÜĞÜ</a:t>
            </a:r>
            <a:r>
              <a:rPr lang="tr-TR" altLang="tr-TR" sz="2400" b="1" dirty="0" smtClean="0">
                <a:cs typeface="Arial" panose="020B0604020202020204" pitchFamily="34" charset="0"/>
              </a:rPr>
              <a:t/>
            </a:r>
            <a:br>
              <a:rPr lang="tr-TR" altLang="tr-TR" sz="2400" b="1" dirty="0" smtClean="0">
                <a:cs typeface="Arial" panose="020B0604020202020204" pitchFamily="34" charset="0"/>
              </a:rPr>
            </a:br>
            <a:endParaRPr lang="tr-TR" altLang="tr-TR" sz="2400" b="1" dirty="0" smtClean="0">
              <a:cs typeface="Arial" panose="020B0604020202020204" pitchFamily="34" charset="0"/>
            </a:endParaRPr>
          </a:p>
        </p:txBody>
      </p:sp>
      <p:sp>
        <p:nvSpPr>
          <p:cNvPr id="6" name="5 Dikdörtgen"/>
          <p:cNvSpPr/>
          <p:nvPr/>
        </p:nvSpPr>
        <p:spPr>
          <a:xfrm>
            <a:off x="220663" y="5516563"/>
            <a:ext cx="7250112" cy="923925"/>
          </a:xfrm>
          <a:prstGeom prst="rect">
            <a:avLst/>
          </a:prstGeom>
        </p:spPr>
        <p:txBody>
          <a:bodyPr>
            <a:spAutoFit/>
          </a:bodyPr>
          <a:lstStyle/>
          <a:p>
            <a:pPr marL="342900" indent="-342900" algn="ctr" defTabSz="914290" fontAlgn="auto">
              <a:spcBef>
                <a:spcPts val="0"/>
              </a:spcBef>
              <a:spcAft>
                <a:spcPts val="0"/>
              </a:spcAft>
              <a:defRPr/>
            </a:pPr>
            <a:r>
              <a:rPr lang="tr-TR" b="1" dirty="0">
                <a:solidFill>
                  <a:prstClr val="black"/>
                </a:solidFill>
                <a:cs typeface="Arial" panose="020B0604020202020204" pitchFamily="34" charset="0"/>
              </a:rPr>
              <a:t>Türk Sivil Havacılığında </a:t>
            </a:r>
          </a:p>
          <a:p>
            <a:pPr marL="342900" indent="-342900" algn="ctr" defTabSz="914290" fontAlgn="auto">
              <a:spcBef>
                <a:spcPts val="0"/>
              </a:spcBef>
              <a:spcAft>
                <a:spcPts val="0"/>
              </a:spcAft>
              <a:defRPr/>
            </a:pPr>
            <a:r>
              <a:rPr lang="tr-TR" b="1" spc="120" dirty="0">
                <a:solidFill>
                  <a:srgbClr val="C00000"/>
                </a:solidFill>
                <a:cs typeface="Arial" panose="020B0604020202020204" pitchFamily="34" charset="0"/>
              </a:rPr>
              <a:t> </a:t>
            </a:r>
            <a:r>
              <a:rPr lang="tr-TR" b="1" spc="110" dirty="0" smtClean="0">
                <a:solidFill>
                  <a:srgbClr val="C00000"/>
                </a:solidFill>
                <a:cs typeface="Arial" panose="020B0604020202020204" pitchFamily="34" charset="0"/>
              </a:rPr>
              <a:t>DÜZENLEME, </a:t>
            </a:r>
            <a:r>
              <a:rPr lang="tr-TR" b="1" spc="110" dirty="0">
                <a:solidFill>
                  <a:srgbClr val="C00000"/>
                </a:solidFill>
                <a:cs typeface="Arial" panose="020B0604020202020204" pitchFamily="34" charset="0"/>
              </a:rPr>
              <a:t>DENETLEME VE YAPTIRIM UYGULAMA  </a:t>
            </a:r>
          </a:p>
          <a:p>
            <a:pPr marL="342900" indent="-342900" algn="ctr" defTabSz="914290" fontAlgn="auto">
              <a:spcBef>
                <a:spcPts val="0"/>
              </a:spcBef>
              <a:spcAft>
                <a:spcPts val="0"/>
              </a:spcAft>
              <a:defRPr/>
            </a:pPr>
            <a:r>
              <a:rPr lang="tr-TR" b="1" dirty="0">
                <a:solidFill>
                  <a:prstClr val="black"/>
                </a:solidFill>
                <a:cs typeface="Arial" panose="020B0604020202020204" pitchFamily="34" charset="0"/>
              </a:rPr>
              <a:t>görevini yürütmektedir.</a:t>
            </a:r>
          </a:p>
        </p:txBody>
      </p:sp>
      <p:grpSp>
        <p:nvGrpSpPr>
          <p:cNvPr id="2" name="27 Grup"/>
          <p:cNvGrpSpPr>
            <a:grpSpLocks noChangeAspect="1"/>
          </p:cNvGrpSpPr>
          <p:nvPr/>
        </p:nvGrpSpPr>
        <p:grpSpPr bwMode="auto">
          <a:xfrm>
            <a:off x="5076563" y="2060848"/>
            <a:ext cx="3528896" cy="2732617"/>
            <a:chOff x="1929549" y="1643063"/>
            <a:chExt cx="5352376" cy="4143375"/>
          </a:xfrm>
        </p:grpSpPr>
        <p:sp>
          <p:nvSpPr>
            <p:cNvPr id="8" name="Freeform 19"/>
            <p:cNvSpPr>
              <a:spLocks/>
            </p:cNvSpPr>
            <p:nvPr/>
          </p:nvSpPr>
          <p:spPr bwMode="gray">
            <a:xfrm rot="20805504">
              <a:off x="4842192" y="2501316"/>
              <a:ext cx="1171364" cy="3188144"/>
            </a:xfrm>
            <a:custGeom>
              <a:avLst/>
              <a:gdLst>
                <a:gd name="T0" fmla="*/ 0 w 646"/>
                <a:gd name="T1" fmla="*/ 0 h 1861"/>
                <a:gd name="T2" fmla="*/ 48 w 646"/>
                <a:gd name="T3" fmla="*/ 14 h 1861"/>
                <a:gd name="T4" fmla="*/ 98 w 646"/>
                <a:gd name="T5" fmla="*/ 32 h 1861"/>
                <a:gd name="T6" fmla="*/ 147 w 646"/>
                <a:gd name="T7" fmla="*/ 54 h 1861"/>
                <a:gd name="T8" fmla="*/ 195 w 646"/>
                <a:gd name="T9" fmla="*/ 81 h 1861"/>
                <a:gd name="T10" fmla="*/ 242 w 646"/>
                <a:gd name="T11" fmla="*/ 111 h 1861"/>
                <a:gd name="T12" fmla="*/ 288 w 646"/>
                <a:gd name="T13" fmla="*/ 147 h 1861"/>
                <a:gd name="T14" fmla="*/ 333 w 646"/>
                <a:gd name="T15" fmla="*/ 185 h 1861"/>
                <a:gd name="T16" fmla="*/ 377 w 646"/>
                <a:gd name="T17" fmla="*/ 228 h 1861"/>
                <a:gd name="T18" fmla="*/ 418 w 646"/>
                <a:gd name="T19" fmla="*/ 275 h 1861"/>
                <a:gd name="T20" fmla="*/ 457 w 646"/>
                <a:gd name="T21" fmla="*/ 325 h 1861"/>
                <a:gd name="T22" fmla="*/ 493 w 646"/>
                <a:gd name="T23" fmla="*/ 379 h 1861"/>
                <a:gd name="T24" fmla="*/ 526 w 646"/>
                <a:gd name="T25" fmla="*/ 437 h 1861"/>
                <a:gd name="T26" fmla="*/ 555 w 646"/>
                <a:gd name="T27" fmla="*/ 497 h 1861"/>
                <a:gd name="T28" fmla="*/ 582 w 646"/>
                <a:gd name="T29" fmla="*/ 562 h 1861"/>
                <a:gd name="T30" fmla="*/ 604 w 646"/>
                <a:gd name="T31" fmla="*/ 630 h 1861"/>
                <a:gd name="T32" fmla="*/ 621 w 646"/>
                <a:gd name="T33" fmla="*/ 700 h 1861"/>
                <a:gd name="T34" fmla="*/ 634 w 646"/>
                <a:gd name="T35" fmla="*/ 774 h 1861"/>
                <a:gd name="T36" fmla="*/ 642 w 646"/>
                <a:gd name="T37" fmla="*/ 851 h 1861"/>
                <a:gd name="T38" fmla="*/ 646 w 646"/>
                <a:gd name="T39" fmla="*/ 930 h 1861"/>
                <a:gd name="T40" fmla="*/ 643 w 646"/>
                <a:gd name="T41" fmla="*/ 1011 h 1861"/>
                <a:gd name="T42" fmla="*/ 636 w 646"/>
                <a:gd name="T43" fmla="*/ 1086 h 1861"/>
                <a:gd name="T44" fmla="*/ 623 w 646"/>
                <a:gd name="T45" fmla="*/ 1160 h 1861"/>
                <a:gd name="T46" fmla="*/ 607 w 646"/>
                <a:gd name="T47" fmla="*/ 1230 h 1861"/>
                <a:gd name="T48" fmla="*/ 585 w 646"/>
                <a:gd name="T49" fmla="*/ 1297 h 1861"/>
                <a:gd name="T50" fmla="*/ 561 w 646"/>
                <a:gd name="T51" fmla="*/ 1361 h 1861"/>
                <a:gd name="T52" fmla="*/ 533 w 646"/>
                <a:gd name="T53" fmla="*/ 1421 h 1861"/>
                <a:gd name="T54" fmla="*/ 500 w 646"/>
                <a:gd name="T55" fmla="*/ 1478 h 1861"/>
                <a:gd name="T56" fmla="*/ 466 w 646"/>
                <a:gd name="T57" fmla="*/ 1532 h 1861"/>
                <a:gd name="T58" fmla="*/ 428 w 646"/>
                <a:gd name="T59" fmla="*/ 1582 h 1861"/>
                <a:gd name="T60" fmla="*/ 388 w 646"/>
                <a:gd name="T61" fmla="*/ 1627 h 1861"/>
                <a:gd name="T62" fmla="*/ 345 w 646"/>
                <a:gd name="T63" fmla="*/ 1670 h 1861"/>
                <a:gd name="T64" fmla="*/ 301 w 646"/>
                <a:gd name="T65" fmla="*/ 1709 h 1861"/>
                <a:gd name="T66" fmla="*/ 254 w 646"/>
                <a:gd name="T67" fmla="*/ 1744 h 1861"/>
                <a:gd name="T68" fmla="*/ 205 w 646"/>
                <a:gd name="T69" fmla="*/ 1776 h 1861"/>
                <a:gd name="T70" fmla="*/ 156 w 646"/>
                <a:gd name="T71" fmla="*/ 1803 h 1861"/>
                <a:gd name="T72" fmla="*/ 104 w 646"/>
                <a:gd name="T73" fmla="*/ 1826 h 1861"/>
                <a:gd name="T74" fmla="*/ 53 w 646"/>
                <a:gd name="T75" fmla="*/ 1846 h 1861"/>
                <a:gd name="T76" fmla="*/ 0 w 646"/>
                <a:gd name="T77" fmla="*/ 1861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gs>
                <a:gs pos="100000">
                  <a:srgbClr val="003399"/>
                </a:gs>
              </a:gsLst>
              <a:lin ang="0" scaled="1"/>
            </a:gradFill>
            <a:ln w="6350">
              <a:noFill/>
              <a:round/>
              <a:headEnd/>
              <a:tailEnd/>
            </a:ln>
            <a:effectLst>
              <a:outerShdw blurRad="50800" dist="38100" dir="2700000" algn="tl" rotWithShape="0">
                <a:prstClr val="black">
                  <a:alpha val="40000"/>
                </a:prstClr>
              </a:outerShdw>
            </a:effectLst>
          </p:spPr>
          <p:txBody>
            <a:bodyPr/>
            <a:lstStyle/>
            <a:p>
              <a:pPr defTabSz="914290" fontAlgn="auto">
                <a:spcBef>
                  <a:spcPts val="0"/>
                </a:spcBef>
                <a:spcAft>
                  <a:spcPts val="0"/>
                </a:spcAft>
                <a:defRPr/>
              </a:pPr>
              <a:endParaRPr lang="tr-TR" kern="0" dirty="0">
                <a:solidFill>
                  <a:sysClr val="windowText" lastClr="000000"/>
                </a:solidFill>
                <a:latin typeface="Calibri"/>
                <a:cs typeface="+mn-cs"/>
              </a:endParaRPr>
            </a:p>
          </p:txBody>
        </p:sp>
        <p:sp>
          <p:nvSpPr>
            <p:cNvPr id="9" name="Freeform 20"/>
            <p:cNvSpPr>
              <a:spLocks/>
            </p:cNvSpPr>
            <p:nvPr/>
          </p:nvSpPr>
          <p:spPr bwMode="gray">
            <a:xfrm rot="5461794">
              <a:off x="3050152" y="1998947"/>
              <a:ext cx="1107970" cy="3349176"/>
            </a:xfrm>
            <a:custGeom>
              <a:avLst/>
              <a:gdLst>
                <a:gd name="T0" fmla="*/ 0 w 646"/>
                <a:gd name="T1" fmla="*/ 0 h 1861"/>
                <a:gd name="T2" fmla="*/ 48 w 646"/>
                <a:gd name="T3" fmla="*/ 14 h 1861"/>
                <a:gd name="T4" fmla="*/ 98 w 646"/>
                <a:gd name="T5" fmla="*/ 32 h 1861"/>
                <a:gd name="T6" fmla="*/ 147 w 646"/>
                <a:gd name="T7" fmla="*/ 54 h 1861"/>
                <a:gd name="T8" fmla="*/ 195 w 646"/>
                <a:gd name="T9" fmla="*/ 81 h 1861"/>
                <a:gd name="T10" fmla="*/ 242 w 646"/>
                <a:gd name="T11" fmla="*/ 111 h 1861"/>
                <a:gd name="T12" fmla="*/ 288 w 646"/>
                <a:gd name="T13" fmla="*/ 147 h 1861"/>
                <a:gd name="T14" fmla="*/ 333 w 646"/>
                <a:gd name="T15" fmla="*/ 185 h 1861"/>
                <a:gd name="T16" fmla="*/ 377 w 646"/>
                <a:gd name="T17" fmla="*/ 228 h 1861"/>
                <a:gd name="T18" fmla="*/ 418 w 646"/>
                <a:gd name="T19" fmla="*/ 275 h 1861"/>
                <a:gd name="T20" fmla="*/ 457 w 646"/>
                <a:gd name="T21" fmla="*/ 325 h 1861"/>
                <a:gd name="T22" fmla="*/ 493 w 646"/>
                <a:gd name="T23" fmla="*/ 379 h 1861"/>
                <a:gd name="T24" fmla="*/ 526 w 646"/>
                <a:gd name="T25" fmla="*/ 437 h 1861"/>
                <a:gd name="T26" fmla="*/ 555 w 646"/>
                <a:gd name="T27" fmla="*/ 497 h 1861"/>
                <a:gd name="T28" fmla="*/ 582 w 646"/>
                <a:gd name="T29" fmla="*/ 562 h 1861"/>
                <a:gd name="T30" fmla="*/ 604 w 646"/>
                <a:gd name="T31" fmla="*/ 630 h 1861"/>
                <a:gd name="T32" fmla="*/ 621 w 646"/>
                <a:gd name="T33" fmla="*/ 700 h 1861"/>
                <a:gd name="T34" fmla="*/ 634 w 646"/>
                <a:gd name="T35" fmla="*/ 774 h 1861"/>
                <a:gd name="T36" fmla="*/ 642 w 646"/>
                <a:gd name="T37" fmla="*/ 851 h 1861"/>
                <a:gd name="T38" fmla="*/ 646 w 646"/>
                <a:gd name="T39" fmla="*/ 930 h 1861"/>
                <a:gd name="T40" fmla="*/ 643 w 646"/>
                <a:gd name="T41" fmla="*/ 1011 h 1861"/>
                <a:gd name="T42" fmla="*/ 636 w 646"/>
                <a:gd name="T43" fmla="*/ 1086 h 1861"/>
                <a:gd name="T44" fmla="*/ 623 w 646"/>
                <a:gd name="T45" fmla="*/ 1160 h 1861"/>
                <a:gd name="T46" fmla="*/ 607 w 646"/>
                <a:gd name="T47" fmla="*/ 1230 h 1861"/>
                <a:gd name="T48" fmla="*/ 585 w 646"/>
                <a:gd name="T49" fmla="*/ 1297 h 1861"/>
                <a:gd name="T50" fmla="*/ 561 w 646"/>
                <a:gd name="T51" fmla="*/ 1361 h 1861"/>
                <a:gd name="T52" fmla="*/ 533 w 646"/>
                <a:gd name="T53" fmla="*/ 1421 h 1861"/>
                <a:gd name="T54" fmla="*/ 500 w 646"/>
                <a:gd name="T55" fmla="*/ 1478 h 1861"/>
                <a:gd name="T56" fmla="*/ 466 w 646"/>
                <a:gd name="T57" fmla="*/ 1532 h 1861"/>
                <a:gd name="T58" fmla="*/ 428 w 646"/>
                <a:gd name="T59" fmla="*/ 1582 h 1861"/>
                <a:gd name="T60" fmla="*/ 388 w 646"/>
                <a:gd name="T61" fmla="*/ 1627 h 1861"/>
                <a:gd name="T62" fmla="*/ 345 w 646"/>
                <a:gd name="T63" fmla="*/ 1670 h 1861"/>
                <a:gd name="T64" fmla="*/ 301 w 646"/>
                <a:gd name="T65" fmla="*/ 1709 h 1861"/>
                <a:gd name="T66" fmla="*/ 254 w 646"/>
                <a:gd name="T67" fmla="*/ 1744 h 1861"/>
                <a:gd name="T68" fmla="*/ 205 w 646"/>
                <a:gd name="T69" fmla="*/ 1776 h 1861"/>
                <a:gd name="T70" fmla="*/ 156 w 646"/>
                <a:gd name="T71" fmla="*/ 1803 h 1861"/>
                <a:gd name="T72" fmla="*/ 104 w 646"/>
                <a:gd name="T73" fmla="*/ 1826 h 1861"/>
                <a:gd name="T74" fmla="*/ 53 w 646"/>
                <a:gd name="T75" fmla="*/ 1846 h 1861"/>
                <a:gd name="T76" fmla="*/ 0 w 646"/>
                <a:gd name="T77" fmla="*/ 1861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gs>
                <a:gs pos="100000">
                  <a:srgbClr val="669900"/>
                </a:gs>
              </a:gsLst>
              <a:lin ang="0" scaled="1"/>
            </a:gradFill>
            <a:ln w="6350">
              <a:noFill/>
              <a:round/>
              <a:headEnd/>
              <a:tailEnd/>
            </a:ln>
            <a:effectLst>
              <a:outerShdw blurRad="50800" dist="38100" dir="2700000" algn="tl" rotWithShape="0">
                <a:prstClr val="black">
                  <a:alpha val="40000"/>
                </a:prstClr>
              </a:outerShdw>
            </a:effectLst>
          </p:spPr>
          <p:txBody>
            <a:bodyPr/>
            <a:lstStyle/>
            <a:p>
              <a:pPr defTabSz="914290" fontAlgn="auto">
                <a:spcBef>
                  <a:spcPts val="0"/>
                </a:spcBef>
                <a:spcAft>
                  <a:spcPts val="0"/>
                </a:spcAft>
                <a:defRPr/>
              </a:pPr>
              <a:endParaRPr lang="tr-TR" kern="0" dirty="0">
                <a:solidFill>
                  <a:sysClr val="windowText" lastClr="000000"/>
                </a:solidFill>
                <a:latin typeface="Calibri"/>
                <a:cs typeface="+mn-cs"/>
              </a:endParaRPr>
            </a:p>
          </p:txBody>
        </p:sp>
        <p:sp>
          <p:nvSpPr>
            <p:cNvPr id="10" name="Freeform 21"/>
            <p:cNvSpPr>
              <a:spLocks/>
            </p:cNvSpPr>
            <p:nvPr/>
          </p:nvSpPr>
          <p:spPr bwMode="gray">
            <a:xfrm rot="14128376">
              <a:off x="4928455" y="521248"/>
              <a:ext cx="1105546" cy="3349176"/>
            </a:xfrm>
            <a:custGeom>
              <a:avLst/>
              <a:gdLst>
                <a:gd name="T0" fmla="*/ 0 w 646"/>
                <a:gd name="T1" fmla="*/ 0 h 1861"/>
                <a:gd name="T2" fmla="*/ 48 w 646"/>
                <a:gd name="T3" fmla="*/ 14 h 1861"/>
                <a:gd name="T4" fmla="*/ 98 w 646"/>
                <a:gd name="T5" fmla="*/ 32 h 1861"/>
                <a:gd name="T6" fmla="*/ 147 w 646"/>
                <a:gd name="T7" fmla="*/ 54 h 1861"/>
                <a:gd name="T8" fmla="*/ 195 w 646"/>
                <a:gd name="T9" fmla="*/ 81 h 1861"/>
                <a:gd name="T10" fmla="*/ 242 w 646"/>
                <a:gd name="T11" fmla="*/ 111 h 1861"/>
                <a:gd name="T12" fmla="*/ 288 w 646"/>
                <a:gd name="T13" fmla="*/ 147 h 1861"/>
                <a:gd name="T14" fmla="*/ 333 w 646"/>
                <a:gd name="T15" fmla="*/ 185 h 1861"/>
                <a:gd name="T16" fmla="*/ 377 w 646"/>
                <a:gd name="T17" fmla="*/ 228 h 1861"/>
                <a:gd name="T18" fmla="*/ 418 w 646"/>
                <a:gd name="T19" fmla="*/ 275 h 1861"/>
                <a:gd name="T20" fmla="*/ 457 w 646"/>
                <a:gd name="T21" fmla="*/ 325 h 1861"/>
                <a:gd name="T22" fmla="*/ 493 w 646"/>
                <a:gd name="T23" fmla="*/ 379 h 1861"/>
                <a:gd name="T24" fmla="*/ 526 w 646"/>
                <a:gd name="T25" fmla="*/ 437 h 1861"/>
                <a:gd name="T26" fmla="*/ 555 w 646"/>
                <a:gd name="T27" fmla="*/ 497 h 1861"/>
                <a:gd name="T28" fmla="*/ 582 w 646"/>
                <a:gd name="T29" fmla="*/ 562 h 1861"/>
                <a:gd name="T30" fmla="*/ 604 w 646"/>
                <a:gd name="T31" fmla="*/ 630 h 1861"/>
                <a:gd name="T32" fmla="*/ 621 w 646"/>
                <a:gd name="T33" fmla="*/ 700 h 1861"/>
                <a:gd name="T34" fmla="*/ 634 w 646"/>
                <a:gd name="T35" fmla="*/ 774 h 1861"/>
                <a:gd name="T36" fmla="*/ 642 w 646"/>
                <a:gd name="T37" fmla="*/ 851 h 1861"/>
                <a:gd name="T38" fmla="*/ 646 w 646"/>
                <a:gd name="T39" fmla="*/ 930 h 1861"/>
                <a:gd name="T40" fmla="*/ 643 w 646"/>
                <a:gd name="T41" fmla="*/ 1011 h 1861"/>
                <a:gd name="T42" fmla="*/ 636 w 646"/>
                <a:gd name="T43" fmla="*/ 1086 h 1861"/>
                <a:gd name="T44" fmla="*/ 623 w 646"/>
                <a:gd name="T45" fmla="*/ 1160 h 1861"/>
                <a:gd name="T46" fmla="*/ 607 w 646"/>
                <a:gd name="T47" fmla="*/ 1230 h 1861"/>
                <a:gd name="T48" fmla="*/ 585 w 646"/>
                <a:gd name="T49" fmla="*/ 1297 h 1861"/>
                <a:gd name="T50" fmla="*/ 561 w 646"/>
                <a:gd name="T51" fmla="*/ 1361 h 1861"/>
                <a:gd name="T52" fmla="*/ 533 w 646"/>
                <a:gd name="T53" fmla="*/ 1421 h 1861"/>
                <a:gd name="T54" fmla="*/ 500 w 646"/>
                <a:gd name="T55" fmla="*/ 1478 h 1861"/>
                <a:gd name="T56" fmla="*/ 466 w 646"/>
                <a:gd name="T57" fmla="*/ 1532 h 1861"/>
                <a:gd name="T58" fmla="*/ 428 w 646"/>
                <a:gd name="T59" fmla="*/ 1582 h 1861"/>
                <a:gd name="T60" fmla="*/ 388 w 646"/>
                <a:gd name="T61" fmla="*/ 1627 h 1861"/>
                <a:gd name="T62" fmla="*/ 345 w 646"/>
                <a:gd name="T63" fmla="*/ 1670 h 1861"/>
                <a:gd name="T64" fmla="*/ 301 w 646"/>
                <a:gd name="T65" fmla="*/ 1709 h 1861"/>
                <a:gd name="T66" fmla="*/ 254 w 646"/>
                <a:gd name="T67" fmla="*/ 1744 h 1861"/>
                <a:gd name="T68" fmla="*/ 205 w 646"/>
                <a:gd name="T69" fmla="*/ 1776 h 1861"/>
                <a:gd name="T70" fmla="*/ 156 w 646"/>
                <a:gd name="T71" fmla="*/ 1803 h 1861"/>
                <a:gd name="T72" fmla="*/ 104 w 646"/>
                <a:gd name="T73" fmla="*/ 1826 h 1861"/>
                <a:gd name="T74" fmla="*/ 53 w 646"/>
                <a:gd name="T75" fmla="*/ 1846 h 1861"/>
                <a:gd name="T76" fmla="*/ 0 w 646"/>
                <a:gd name="T77" fmla="*/ 1861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gs>
                <a:gs pos="100000">
                  <a:srgbClr val="565868"/>
                </a:gs>
              </a:gsLst>
              <a:lin ang="0" scaled="1"/>
            </a:gradFill>
            <a:ln w="6350">
              <a:noFill/>
              <a:round/>
              <a:headEnd/>
              <a:tailEnd/>
            </a:ln>
          </p:spPr>
          <p:txBody>
            <a:bodyPr/>
            <a:lstStyle/>
            <a:p>
              <a:pPr defTabSz="914290" fontAlgn="auto">
                <a:spcBef>
                  <a:spcPts val="0"/>
                </a:spcBef>
                <a:spcAft>
                  <a:spcPts val="0"/>
                </a:spcAft>
                <a:defRPr/>
              </a:pPr>
              <a:endParaRPr lang="tr-TR" kern="0" dirty="0">
                <a:solidFill>
                  <a:sysClr val="windowText" lastClr="000000"/>
                </a:solidFill>
                <a:latin typeface="Calibri"/>
                <a:cs typeface="+mn-cs"/>
              </a:endParaRPr>
            </a:p>
          </p:txBody>
        </p:sp>
        <p:sp>
          <p:nvSpPr>
            <p:cNvPr id="11" name="Freeform 23"/>
            <p:cNvSpPr>
              <a:spLocks/>
            </p:cNvSpPr>
            <p:nvPr/>
          </p:nvSpPr>
          <p:spPr bwMode="gray">
            <a:xfrm>
              <a:off x="4643327" y="2598294"/>
              <a:ext cx="1166513" cy="3188144"/>
            </a:xfrm>
            <a:custGeom>
              <a:avLst/>
              <a:gdLst>
                <a:gd name="T0" fmla="*/ 0 w 646"/>
                <a:gd name="T1" fmla="*/ 0 h 1861"/>
                <a:gd name="T2" fmla="*/ 48 w 646"/>
                <a:gd name="T3" fmla="*/ 14 h 1861"/>
                <a:gd name="T4" fmla="*/ 98 w 646"/>
                <a:gd name="T5" fmla="*/ 32 h 1861"/>
                <a:gd name="T6" fmla="*/ 147 w 646"/>
                <a:gd name="T7" fmla="*/ 54 h 1861"/>
                <a:gd name="T8" fmla="*/ 195 w 646"/>
                <a:gd name="T9" fmla="*/ 81 h 1861"/>
                <a:gd name="T10" fmla="*/ 242 w 646"/>
                <a:gd name="T11" fmla="*/ 111 h 1861"/>
                <a:gd name="T12" fmla="*/ 288 w 646"/>
                <a:gd name="T13" fmla="*/ 147 h 1861"/>
                <a:gd name="T14" fmla="*/ 333 w 646"/>
                <a:gd name="T15" fmla="*/ 185 h 1861"/>
                <a:gd name="T16" fmla="*/ 377 w 646"/>
                <a:gd name="T17" fmla="*/ 228 h 1861"/>
                <a:gd name="T18" fmla="*/ 418 w 646"/>
                <a:gd name="T19" fmla="*/ 275 h 1861"/>
                <a:gd name="T20" fmla="*/ 457 w 646"/>
                <a:gd name="T21" fmla="*/ 325 h 1861"/>
                <a:gd name="T22" fmla="*/ 493 w 646"/>
                <a:gd name="T23" fmla="*/ 379 h 1861"/>
                <a:gd name="T24" fmla="*/ 526 w 646"/>
                <a:gd name="T25" fmla="*/ 437 h 1861"/>
                <a:gd name="T26" fmla="*/ 555 w 646"/>
                <a:gd name="T27" fmla="*/ 497 h 1861"/>
                <a:gd name="T28" fmla="*/ 582 w 646"/>
                <a:gd name="T29" fmla="*/ 562 h 1861"/>
                <a:gd name="T30" fmla="*/ 604 w 646"/>
                <a:gd name="T31" fmla="*/ 630 h 1861"/>
                <a:gd name="T32" fmla="*/ 621 w 646"/>
                <a:gd name="T33" fmla="*/ 700 h 1861"/>
                <a:gd name="T34" fmla="*/ 634 w 646"/>
                <a:gd name="T35" fmla="*/ 774 h 1861"/>
                <a:gd name="T36" fmla="*/ 642 w 646"/>
                <a:gd name="T37" fmla="*/ 851 h 1861"/>
                <a:gd name="T38" fmla="*/ 646 w 646"/>
                <a:gd name="T39" fmla="*/ 930 h 1861"/>
                <a:gd name="T40" fmla="*/ 643 w 646"/>
                <a:gd name="T41" fmla="*/ 1011 h 1861"/>
                <a:gd name="T42" fmla="*/ 636 w 646"/>
                <a:gd name="T43" fmla="*/ 1086 h 1861"/>
                <a:gd name="T44" fmla="*/ 623 w 646"/>
                <a:gd name="T45" fmla="*/ 1160 h 1861"/>
                <a:gd name="T46" fmla="*/ 607 w 646"/>
                <a:gd name="T47" fmla="*/ 1230 h 1861"/>
                <a:gd name="T48" fmla="*/ 585 w 646"/>
                <a:gd name="T49" fmla="*/ 1297 h 1861"/>
                <a:gd name="T50" fmla="*/ 561 w 646"/>
                <a:gd name="T51" fmla="*/ 1361 h 1861"/>
                <a:gd name="T52" fmla="*/ 533 w 646"/>
                <a:gd name="T53" fmla="*/ 1421 h 1861"/>
                <a:gd name="T54" fmla="*/ 500 w 646"/>
                <a:gd name="T55" fmla="*/ 1478 h 1861"/>
                <a:gd name="T56" fmla="*/ 466 w 646"/>
                <a:gd name="T57" fmla="*/ 1532 h 1861"/>
                <a:gd name="T58" fmla="*/ 428 w 646"/>
                <a:gd name="T59" fmla="*/ 1582 h 1861"/>
                <a:gd name="T60" fmla="*/ 388 w 646"/>
                <a:gd name="T61" fmla="*/ 1627 h 1861"/>
                <a:gd name="T62" fmla="*/ 345 w 646"/>
                <a:gd name="T63" fmla="*/ 1670 h 1861"/>
                <a:gd name="T64" fmla="*/ 301 w 646"/>
                <a:gd name="T65" fmla="*/ 1709 h 1861"/>
                <a:gd name="T66" fmla="*/ 254 w 646"/>
                <a:gd name="T67" fmla="*/ 1744 h 1861"/>
                <a:gd name="T68" fmla="*/ 205 w 646"/>
                <a:gd name="T69" fmla="*/ 1776 h 1861"/>
                <a:gd name="T70" fmla="*/ 156 w 646"/>
                <a:gd name="T71" fmla="*/ 1803 h 1861"/>
                <a:gd name="T72" fmla="*/ 104 w 646"/>
                <a:gd name="T73" fmla="*/ 1826 h 1861"/>
                <a:gd name="T74" fmla="*/ 53 w 646"/>
                <a:gd name="T75" fmla="*/ 1846 h 1861"/>
                <a:gd name="T76" fmla="*/ 0 w 646"/>
                <a:gd name="T77" fmla="*/ 1861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gs>
                <a:gs pos="100000">
                  <a:srgbClr val="C0C0C0"/>
                </a:gs>
              </a:gsLst>
              <a:lin ang="0" scaled="1"/>
            </a:gradFill>
            <a:ln w="6350">
              <a:noFill/>
              <a:round/>
              <a:headEnd/>
              <a:tailEnd/>
            </a:ln>
            <a:effectLst>
              <a:outerShdw blurRad="50800" dist="38100" dir="2700000" algn="tl" rotWithShape="0">
                <a:prstClr val="black">
                  <a:alpha val="40000"/>
                </a:prstClr>
              </a:outerShdw>
            </a:effectLst>
          </p:spPr>
          <p:txBody>
            <a:bodyPr/>
            <a:lstStyle/>
            <a:p>
              <a:pPr defTabSz="914290" fontAlgn="auto">
                <a:spcBef>
                  <a:spcPts val="0"/>
                </a:spcBef>
                <a:spcAft>
                  <a:spcPts val="0"/>
                </a:spcAft>
                <a:defRPr/>
              </a:pPr>
              <a:endParaRPr lang="tr-TR" kern="0" dirty="0">
                <a:solidFill>
                  <a:sysClr val="windowText" lastClr="000000"/>
                </a:solidFill>
                <a:latin typeface="Calibri"/>
                <a:cs typeface="+mn-cs"/>
              </a:endParaRPr>
            </a:p>
          </p:txBody>
        </p:sp>
        <p:sp>
          <p:nvSpPr>
            <p:cNvPr id="12" name="Freeform 24"/>
            <p:cNvSpPr>
              <a:spLocks/>
            </p:cNvSpPr>
            <p:nvPr/>
          </p:nvSpPr>
          <p:spPr bwMode="gray">
            <a:xfrm rot="6256290">
              <a:off x="3058639" y="1842570"/>
              <a:ext cx="1105546" cy="3349177"/>
            </a:xfrm>
            <a:custGeom>
              <a:avLst/>
              <a:gdLst>
                <a:gd name="T0" fmla="*/ 0 w 646"/>
                <a:gd name="T1" fmla="*/ 0 h 1861"/>
                <a:gd name="T2" fmla="*/ 48 w 646"/>
                <a:gd name="T3" fmla="*/ 14 h 1861"/>
                <a:gd name="T4" fmla="*/ 98 w 646"/>
                <a:gd name="T5" fmla="*/ 32 h 1861"/>
                <a:gd name="T6" fmla="*/ 147 w 646"/>
                <a:gd name="T7" fmla="*/ 54 h 1861"/>
                <a:gd name="T8" fmla="*/ 195 w 646"/>
                <a:gd name="T9" fmla="*/ 81 h 1861"/>
                <a:gd name="T10" fmla="*/ 242 w 646"/>
                <a:gd name="T11" fmla="*/ 111 h 1861"/>
                <a:gd name="T12" fmla="*/ 288 w 646"/>
                <a:gd name="T13" fmla="*/ 147 h 1861"/>
                <a:gd name="T14" fmla="*/ 333 w 646"/>
                <a:gd name="T15" fmla="*/ 185 h 1861"/>
                <a:gd name="T16" fmla="*/ 377 w 646"/>
                <a:gd name="T17" fmla="*/ 228 h 1861"/>
                <a:gd name="T18" fmla="*/ 418 w 646"/>
                <a:gd name="T19" fmla="*/ 275 h 1861"/>
                <a:gd name="T20" fmla="*/ 457 w 646"/>
                <a:gd name="T21" fmla="*/ 325 h 1861"/>
                <a:gd name="T22" fmla="*/ 493 w 646"/>
                <a:gd name="T23" fmla="*/ 379 h 1861"/>
                <a:gd name="T24" fmla="*/ 526 w 646"/>
                <a:gd name="T25" fmla="*/ 437 h 1861"/>
                <a:gd name="T26" fmla="*/ 555 w 646"/>
                <a:gd name="T27" fmla="*/ 497 h 1861"/>
                <a:gd name="T28" fmla="*/ 582 w 646"/>
                <a:gd name="T29" fmla="*/ 562 h 1861"/>
                <a:gd name="T30" fmla="*/ 604 w 646"/>
                <a:gd name="T31" fmla="*/ 630 h 1861"/>
                <a:gd name="T32" fmla="*/ 621 w 646"/>
                <a:gd name="T33" fmla="*/ 700 h 1861"/>
                <a:gd name="T34" fmla="*/ 634 w 646"/>
                <a:gd name="T35" fmla="*/ 774 h 1861"/>
                <a:gd name="T36" fmla="*/ 642 w 646"/>
                <a:gd name="T37" fmla="*/ 851 h 1861"/>
                <a:gd name="T38" fmla="*/ 646 w 646"/>
                <a:gd name="T39" fmla="*/ 930 h 1861"/>
                <a:gd name="T40" fmla="*/ 643 w 646"/>
                <a:gd name="T41" fmla="*/ 1011 h 1861"/>
                <a:gd name="T42" fmla="*/ 636 w 646"/>
                <a:gd name="T43" fmla="*/ 1086 h 1861"/>
                <a:gd name="T44" fmla="*/ 623 w 646"/>
                <a:gd name="T45" fmla="*/ 1160 h 1861"/>
                <a:gd name="T46" fmla="*/ 607 w 646"/>
                <a:gd name="T47" fmla="*/ 1230 h 1861"/>
                <a:gd name="T48" fmla="*/ 585 w 646"/>
                <a:gd name="T49" fmla="*/ 1297 h 1861"/>
                <a:gd name="T50" fmla="*/ 561 w 646"/>
                <a:gd name="T51" fmla="*/ 1361 h 1861"/>
                <a:gd name="T52" fmla="*/ 533 w 646"/>
                <a:gd name="T53" fmla="*/ 1421 h 1861"/>
                <a:gd name="T54" fmla="*/ 500 w 646"/>
                <a:gd name="T55" fmla="*/ 1478 h 1861"/>
                <a:gd name="T56" fmla="*/ 466 w 646"/>
                <a:gd name="T57" fmla="*/ 1532 h 1861"/>
                <a:gd name="T58" fmla="*/ 428 w 646"/>
                <a:gd name="T59" fmla="*/ 1582 h 1861"/>
                <a:gd name="T60" fmla="*/ 388 w 646"/>
                <a:gd name="T61" fmla="*/ 1627 h 1861"/>
                <a:gd name="T62" fmla="*/ 345 w 646"/>
                <a:gd name="T63" fmla="*/ 1670 h 1861"/>
                <a:gd name="T64" fmla="*/ 301 w 646"/>
                <a:gd name="T65" fmla="*/ 1709 h 1861"/>
                <a:gd name="T66" fmla="*/ 254 w 646"/>
                <a:gd name="T67" fmla="*/ 1744 h 1861"/>
                <a:gd name="T68" fmla="*/ 205 w 646"/>
                <a:gd name="T69" fmla="*/ 1776 h 1861"/>
                <a:gd name="T70" fmla="*/ 156 w 646"/>
                <a:gd name="T71" fmla="*/ 1803 h 1861"/>
                <a:gd name="T72" fmla="*/ 104 w 646"/>
                <a:gd name="T73" fmla="*/ 1826 h 1861"/>
                <a:gd name="T74" fmla="*/ 53 w 646"/>
                <a:gd name="T75" fmla="*/ 1846 h 1861"/>
                <a:gd name="T76" fmla="*/ 0 w 646"/>
                <a:gd name="T77" fmla="*/ 1861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gs>
                <a:gs pos="100000">
                  <a:srgbClr val="C0C0C0"/>
                </a:gs>
              </a:gsLst>
              <a:lin ang="0" scaled="1"/>
            </a:gradFill>
            <a:ln w="6350">
              <a:noFill/>
              <a:round/>
              <a:headEnd/>
              <a:tailEnd/>
            </a:ln>
            <a:effectLst>
              <a:outerShdw blurRad="50800" dist="38100" dir="2700000" algn="tl" rotWithShape="0">
                <a:prstClr val="black">
                  <a:alpha val="40000"/>
                </a:prstClr>
              </a:outerShdw>
            </a:effectLst>
          </p:spPr>
          <p:txBody>
            <a:bodyPr/>
            <a:lstStyle/>
            <a:p>
              <a:pPr defTabSz="914290" fontAlgn="auto">
                <a:spcBef>
                  <a:spcPts val="0"/>
                </a:spcBef>
                <a:spcAft>
                  <a:spcPts val="0"/>
                </a:spcAft>
                <a:defRPr/>
              </a:pPr>
              <a:endParaRPr lang="tr-TR" kern="0" dirty="0">
                <a:solidFill>
                  <a:sysClr val="windowText" lastClr="000000"/>
                </a:solidFill>
                <a:latin typeface="Calibri"/>
                <a:cs typeface="+mn-cs"/>
              </a:endParaRPr>
            </a:p>
          </p:txBody>
        </p:sp>
        <p:sp>
          <p:nvSpPr>
            <p:cNvPr id="13" name="Freeform 25"/>
            <p:cNvSpPr>
              <a:spLocks/>
            </p:cNvSpPr>
            <p:nvPr/>
          </p:nvSpPr>
          <p:spPr bwMode="gray">
            <a:xfrm rot="14922872">
              <a:off x="5055776" y="738237"/>
              <a:ext cx="1105546" cy="3346751"/>
            </a:xfrm>
            <a:custGeom>
              <a:avLst/>
              <a:gdLst>
                <a:gd name="T0" fmla="*/ 0 w 646"/>
                <a:gd name="T1" fmla="*/ 0 h 1861"/>
                <a:gd name="T2" fmla="*/ 48 w 646"/>
                <a:gd name="T3" fmla="*/ 14 h 1861"/>
                <a:gd name="T4" fmla="*/ 98 w 646"/>
                <a:gd name="T5" fmla="*/ 32 h 1861"/>
                <a:gd name="T6" fmla="*/ 147 w 646"/>
                <a:gd name="T7" fmla="*/ 54 h 1861"/>
                <a:gd name="T8" fmla="*/ 195 w 646"/>
                <a:gd name="T9" fmla="*/ 81 h 1861"/>
                <a:gd name="T10" fmla="*/ 242 w 646"/>
                <a:gd name="T11" fmla="*/ 111 h 1861"/>
                <a:gd name="T12" fmla="*/ 288 w 646"/>
                <a:gd name="T13" fmla="*/ 147 h 1861"/>
                <a:gd name="T14" fmla="*/ 333 w 646"/>
                <a:gd name="T15" fmla="*/ 185 h 1861"/>
                <a:gd name="T16" fmla="*/ 377 w 646"/>
                <a:gd name="T17" fmla="*/ 228 h 1861"/>
                <a:gd name="T18" fmla="*/ 418 w 646"/>
                <a:gd name="T19" fmla="*/ 275 h 1861"/>
                <a:gd name="T20" fmla="*/ 457 w 646"/>
                <a:gd name="T21" fmla="*/ 325 h 1861"/>
                <a:gd name="T22" fmla="*/ 493 w 646"/>
                <a:gd name="T23" fmla="*/ 379 h 1861"/>
                <a:gd name="T24" fmla="*/ 526 w 646"/>
                <a:gd name="T25" fmla="*/ 437 h 1861"/>
                <a:gd name="T26" fmla="*/ 555 w 646"/>
                <a:gd name="T27" fmla="*/ 497 h 1861"/>
                <a:gd name="T28" fmla="*/ 582 w 646"/>
                <a:gd name="T29" fmla="*/ 562 h 1861"/>
                <a:gd name="T30" fmla="*/ 604 w 646"/>
                <a:gd name="T31" fmla="*/ 630 h 1861"/>
                <a:gd name="T32" fmla="*/ 621 w 646"/>
                <a:gd name="T33" fmla="*/ 700 h 1861"/>
                <a:gd name="T34" fmla="*/ 634 w 646"/>
                <a:gd name="T35" fmla="*/ 774 h 1861"/>
                <a:gd name="T36" fmla="*/ 642 w 646"/>
                <a:gd name="T37" fmla="*/ 851 h 1861"/>
                <a:gd name="T38" fmla="*/ 646 w 646"/>
                <a:gd name="T39" fmla="*/ 930 h 1861"/>
                <a:gd name="T40" fmla="*/ 643 w 646"/>
                <a:gd name="T41" fmla="*/ 1011 h 1861"/>
                <a:gd name="T42" fmla="*/ 636 w 646"/>
                <a:gd name="T43" fmla="*/ 1086 h 1861"/>
                <a:gd name="T44" fmla="*/ 623 w 646"/>
                <a:gd name="T45" fmla="*/ 1160 h 1861"/>
                <a:gd name="T46" fmla="*/ 607 w 646"/>
                <a:gd name="T47" fmla="*/ 1230 h 1861"/>
                <a:gd name="T48" fmla="*/ 585 w 646"/>
                <a:gd name="T49" fmla="*/ 1297 h 1861"/>
                <a:gd name="T50" fmla="*/ 561 w 646"/>
                <a:gd name="T51" fmla="*/ 1361 h 1861"/>
                <a:gd name="T52" fmla="*/ 533 w 646"/>
                <a:gd name="T53" fmla="*/ 1421 h 1861"/>
                <a:gd name="T54" fmla="*/ 500 w 646"/>
                <a:gd name="T55" fmla="*/ 1478 h 1861"/>
                <a:gd name="T56" fmla="*/ 466 w 646"/>
                <a:gd name="T57" fmla="*/ 1532 h 1861"/>
                <a:gd name="T58" fmla="*/ 428 w 646"/>
                <a:gd name="T59" fmla="*/ 1582 h 1861"/>
                <a:gd name="T60" fmla="*/ 388 w 646"/>
                <a:gd name="T61" fmla="*/ 1627 h 1861"/>
                <a:gd name="T62" fmla="*/ 345 w 646"/>
                <a:gd name="T63" fmla="*/ 1670 h 1861"/>
                <a:gd name="T64" fmla="*/ 301 w 646"/>
                <a:gd name="T65" fmla="*/ 1709 h 1861"/>
                <a:gd name="T66" fmla="*/ 254 w 646"/>
                <a:gd name="T67" fmla="*/ 1744 h 1861"/>
                <a:gd name="T68" fmla="*/ 205 w 646"/>
                <a:gd name="T69" fmla="*/ 1776 h 1861"/>
                <a:gd name="T70" fmla="*/ 156 w 646"/>
                <a:gd name="T71" fmla="*/ 1803 h 1861"/>
                <a:gd name="T72" fmla="*/ 104 w 646"/>
                <a:gd name="T73" fmla="*/ 1826 h 1861"/>
                <a:gd name="T74" fmla="*/ 53 w 646"/>
                <a:gd name="T75" fmla="*/ 1846 h 1861"/>
                <a:gd name="T76" fmla="*/ 0 w 646"/>
                <a:gd name="T77" fmla="*/ 1861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gs>
                <a:gs pos="100000">
                  <a:srgbClr val="C0C0C0"/>
                </a:gs>
              </a:gsLst>
              <a:lin ang="0" scaled="1"/>
            </a:gradFill>
            <a:ln w="6350">
              <a:noFill/>
              <a:round/>
              <a:headEnd/>
              <a:tailEnd/>
            </a:ln>
            <a:effectLst>
              <a:outerShdw blurRad="50800" dist="38100" dir="2700000" algn="tl" rotWithShape="0">
                <a:prstClr val="black">
                  <a:alpha val="40000"/>
                </a:prstClr>
              </a:outerShdw>
            </a:effectLst>
          </p:spPr>
          <p:txBody>
            <a:bodyPr/>
            <a:lstStyle/>
            <a:p>
              <a:pPr defTabSz="914290" fontAlgn="auto">
                <a:spcBef>
                  <a:spcPts val="0"/>
                </a:spcBef>
                <a:spcAft>
                  <a:spcPts val="0"/>
                </a:spcAft>
                <a:defRPr/>
              </a:pPr>
              <a:endParaRPr lang="tr-TR" kern="0" dirty="0">
                <a:solidFill>
                  <a:sysClr val="windowText" lastClr="000000"/>
                </a:solidFill>
                <a:latin typeface="Calibri"/>
                <a:cs typeface="+mn-cs"/>
              </a:endParaRPr>
            </a:p>
          </p:txBody>
        </p:sp>
        <p:sp>
          <p:nvSpPr>
            <p:cNvPr id="14" name="Oval 27"/>
            <p:cNvSpPr>
              <a:spLocks noChangeArrowheads="1"/>
            </p:cNvSpPr>
            <p:nvPr/>
          </p:nvSpPr>
          <p:spPr bwMode="gray">
            <a:xfrm>
              <a:off x="4126764" y="2561928"/>
              <a:ext cx="1360526" cy="1287379"/>
            </a:xfrm>
            <a:prstGeom prst="ellipse">
              <a:avLst/>
            </a:prstGeom>
            <a:gradFill rotWithShape="1">
              <a:gsLst>
                <a:gs pos="0">
                  <a:srgbClr val="F14343"/>
                </a:gs>
                <a:gs pos="100000">
                  <a:srgbClr val="922929"/>
                </a:gs>
              </a:gsLst>
              <a:lin ang="5400000" scaled="1"/>
            </a:gradFill>
            <a:ln w="25400">
              <a:solidFill>
                <a:srgbClr val="FFFFFF"/>
              </a:solidFill>
              <a:round/>
              <a:headEnd/>
              <a:tailEnd/>
            </a:ln>
            <a:effectLst>
              <a:outerShdw blurRad="50800" dist="38100" dir="2700000" algn="tl" rotWithShape="0">
                <a:prstClr val="black">
                  <a:alpha val="40000"/>
                </a:prstClr>
              </a:outerShdw>
            </a:effectLst>
          </p:spPr>
          <p:txBody>
            <a:bodyPr wrap="none" anchor="ctr"/>
            <a:lstStyle/>
            <a:p>
              <a:pPr defTabSz="914290" fontAlgn="auto">
                <a:spcBef>
                  <a:spcPts val="0"/>
                </a:spcBef>
                <a:spcAft>
                  <a:spcPts val="0"/>
                </a:spcAft>
                <a:defRPr/>
              </a:pPr>
              <a:endParaRPr lang="tr-TR" kern="0" dirty="0">
                <a:solidFill>
                  <a:sysClr val="windowText" lastClr="000000"/>
                </a:solidFill>
                <a:latin typeface="Calibri"/>
                <a:cs typeface="+mn-cs"/>
              </a:endParaRPr>
            </a:p>
          </p:txBody>
        </p:sp>
        <p:sp>
          <p:nvSpPr>
            <p:cNvPr id="15" name="Freeform 28"/>
            <p:cNvSpPr>
              <a:spLocks/>
            </p:cNvSpPr>
            <p:nvPr/>
          </p:nvSpPr>
          <p:spPr bwMode="gray">
            <a:xfrm>
              <a:off x="4281976" y="2586172"/>
              <a:ext cx="1047679" cy="484889"/>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3300"/>
                </a:gs>
              </a:gsLst>
              <a:lin ang="5400000" scaled="1"/>
            </a:gradFill>
            <a:ln w="0">
              <a:noFill/>
              <a:round/>
              <a:headEnd/>
              <a:tailEnd/>
            </a:ln>
            <a:effectLst>
              <a:outerShdw blurRad="50800" dist="38100" dir="2700000" algn="tl" rotWithShape="0">
                <a:prstClr val="black">
                  <a:alpha val="40000"/>
                </a:prstClr>
              </a:outerShdw>
            </a:effectLst>
          </p:spPr>
          <p:txBody>
            <a:bodyPr/>
            <a:lstStyle/>
            <a:p>
              <a:pPr defTabSz="914290" fontAlgn="auto">
                <a:spcBef>
                  <a:spcPts val="0"/>
                </a:spcBef>
                <a:spcAft>
                  <a:spcPts val="0"/>
                </a:spcAft>
                <a:defRPr/>
              </a:pPr>
              <a:endParaRPr lang="tr-TR" kern="0" dirty="0">
                <a:solidFill>
                  <a:sysClr val="windowText" lastClr="000000"/>
                </a:solidFill>
                <a:latin typeface="Calibri"/>
                <a:cs typeface="+mn-cs"/>
              </a:endParaRPr>
            </a:p>
          </p:txBody>
        </p:sp>
        <p:sp>
          <p:nvSpPr>
            <p:cNvPr id="16" name="Text Box 30"/>
            <p:cNvSpPr txBox="1">
              <a:spLocks noChangeArrowheads="1"/>
            </p:cNvSpPr>
            <p:nvPr/>
          </p:nvSpPr>
          <p:spPr bwMode="auto">
            <a:xfrm rot="757017">
              <a:off x="2412671" y="3206584"/>
              <a:ext cx="1839719" cy="423112"/>
            </a:xfrm>
            <a:prstGeom prst="rect">
              <a:avLst/>
            </a:prstGeom>
            <a:noFill/>
            <a:ln w="9525" algn="ctr">
              <a:noFill/>
              <a:miter lim="800000"/>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defTabSz="914290" eaLnBrk="0" fontAlgn="auto" hangingPunct="0">
                <a:spcBef>
                  <a:spcPts val="0"/>
                </a:spcBef>
                <a:spcAft>
                  <a:spcPts val="0"/>
                </a:spcAft>
                <a:defRPr/>
              </a:pPr>
              <a:r>
                <a:rPr lang="tr-TR" sz="1200" b="1" kern="0"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Verdana" pitchFamily="34" charset="0"/>
                  <a:cs typeface="Tahoma" pitchFamily="34" charset="0"/>
                </a:rPr>
                <a:t>Düzenleme</a:t>
              </a:r>
              <a:endParaRPr lang="en-US" sz="1200" b="1" kern="0"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Verdana" pitchFamily="34" charset="0"/>
                <a:cs typeface="Tahoma" pitchFamily="34" charset="0"/>
              </a:endParaRPr>
            </a:p>
          </p:txBody>
        </p:sp>
        <p:sp>
          <p:nvSpPr>
            <p:cNvPr id="17" name="Text Box 31"/>
            <p:cNvSpPr txBox="1">
              <a:spLocks noChangeArrowheads="1"/>
            </p:cNvSpPr>
            <p:nvPr/>
          </p:nvSpPr>
          <p:spPr bwMode="auto">
            <a:xfrm rot="20311438">
              <a:off x="5267029" y="2162076"/>
              <a:ext cx="1798086" cy="423112"/>
            </a:xfrm>
            <a:prstGeom prst="rect">
              <a:avLst/>
            </a:prstGeom>
            <a:noFill/>
            <a:ln w="9525" algn="ctr">
              <a:noFill/>
              <a:miter lim="800000"/>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defTabSz="914290" eaLnBrk="0" fontAlgn="auto" hangingPunct="0">
                <a:spcBef>
                  <a:spcPts val="0"/>
                </a:spcBef>
                <a:spcAft>
                  <a:spcPts val="0"/>
                </a:spcAft>
                <a:defRPr/>
              </a:pPr>
              <a:r>
                <a:rPr lang="tr-TR" sz="1200" b="1" kern="0"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Verdana" pitchFamily="34" charset="0"/>
                  <a:cs typeface="Tahoma" pitchFamily="34" charset="0"/>
                </a:rPr>
                <a:t>Denetleme</a:t>
              </a:r>
              <a:endParaRPr lang="en-US" sz="1200" b="1" kern="0"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Verdana" pitchFamily="34" charset="0"/>
                <a:cs typeface="Tahoma" pitchFamily="34" charset="0"/>
              </a:endParaRPr>
            </a:p>
          </p:txBody>
        </p:sp>
        <p:sp>
          <p:nvSpPr>
            <p:cNvPr id="18" name="Text Box 32"/>
            <p:cNvSpPr txBox="1">
              <a:spLocks noChangeArrowheads="1"/>
            </p:cNvSpPr>
            <p:nvPr/>
          </p:nvSpPr>
          <p:spPr bwMode="auto">
            <a:xfrm rot="5705559">
              <a:off x="4409697" y="4473812"/>
              <a:ext cx="1516797" cy="425022"/>
            </a:xfrm>
            <a:prstGeom prst="rect">
              <a:avLst/>
            </a:prstGeom>
            <a:noFill/>
            <a:ln w="9525" algn="ctr">
              <a:noFill/>
              <a:miter lim="800000"/>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defTabSz="914290" eaLnBrk="0" fontAlgn="auto" hangingPunct="0">
                <a:spcBef>
                  <a:spcPts val="0"/>
                </a:spcBef>
                <a:spcAft>
                  <a:spcPts val="0"/>
                </a:spcAft>
                <a:defRPr/>
              </a:pPr>
              <a:r>
                <a:rPr lang="tr-TR" sz="1400" b="1" kern="0"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Verdana" pitchFamily="34" charset="0"/>
                  <a:cs typeface="Tahoma" pitchFamily="34" charset="0"/>
                </a:rPr>
                <a:t>Yaptırım</a:t>
              </a:r>
              <a:endParaRPr lang="en-US" sz="1400" b="1" kern="0"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Verdana" pitchFamily="34" charset="0"/>
                <a:cs typeface="Tahoma" pitchFamily="34" charset="0"/>
              </a:endParaRPr>
            </a:p>
          </p:txBody>
        </p:sp>
        <p:pic>
          <p:nvPicPr>
            <p:cNvPr id="19" name="11 Resim" descr="logo-beyaz.png"/>
            <p:cNvPicPr>
              <a:picLocks noChangeAspect="1"/>
            </p:cNvPicPr>
            <p:nvPr/>
          </p:nvPicPr>
          <p:blipFill>
            <a:blip r:embed="rId3" cstate="print"/>
            <a:stretch>
              <a:fillRect/>
            </a:stretch>
          </p:blipFill>
          <p:spPr bwMode="auto">
            <a:xfrm>
              <a:off x="4214070" y="2891652"/>
              <a:ext cx="1212591" cy="671570"/>
            </a:xfrm>
            <a:prstGeom prst="rect">
              <a:avLst/>
            </a:prstGeom>
            <a:noFill/>
            <a:ln>
              <a:noFill/>
            </a:ln>
            <a:effectLst>
              <a:outerShdw blurRad="50800" dist="38100" dir="2700000" algn="tl" rotWithShape="0">
                <a:prstClr val="black">
                  <a:alpha val="40000"/>
                </a:prstClr>
              </a:outerShdw>
            </a:effectLst>
          </p:spPr>
        </p:pic>
      </p:grpSp>
      <p:sp>
        <p:nvSpPr>
          <p:cNvPr id="5" name="22 Dikdörtgen"/>
          <p:cNvSpPr>
            <a:spLocks noChangeArrowheads="1"/>
          </p:cNvSpPr>
          <p:nvPr/>
        </p:nvSpPr>
        <p:spPr bwMode="auto">
          <a:xfrm>
            <a:off x="285750" y="1204913"/>
            <a:ext cx="5118100" cy="4678204"/>
          </a:xfrm>
          <a:prstGeom prst="rect">
            <a:avLst/>
          </a:prstGeom>
          <a:noFill/>
          <a:ln w="9525">
            <a:noFill/>
            <a:miter lim="800000"/>
            <a:headEnd/>
            <a:tailEnd/>
          </a:ln>
        </p:spPr>
        <p:txBody>
          <a:bodyPr>
            <a:spAutoFit/>
          </a:bodyPr>
          <a:lstStyle/>
          <a:p>
            <a:pPr marL="34925" defTabSz="914290" fontAlgn="auto">
              <a:lnSpc>
                <a:spcPct val="120000"/>
              </a:lnSpc>
              <a:spcBef>
                <a:spcPts val="0"/>
              </a:spcBef>
              <a:spcAft>
                <a:spcPts val="0"/>
              </a:spcAft>
              <a:defRPr/>
            </a:pPr>
            <a:r>
              <a:rPr lang="tr-TR" sz="2400" b="1" dirty="0">
                <a:solidFill>
                  <a:prstClr val="black"/>
                </a:solidFill>
                <a:cs typeface="Arial" panose="020B0604020202020204" pitchFamily="34" charset="0"/>
              </a:rPr>
              <a:t>Sivil Havacılık Genel Müdürlüğü, </a:t>
            </a:r>
          </a:p>
          <a:p>
            <a:pPr marL="377825" indent="-342900" defTabSz="914290" fontAlgn="auto">
              <a:lnSpc>
                <a:spcPct val="120000"/>
              </a:lnSpc>
              <a:spcBef>
                <a:spcPts val="0"/>
              </a:spcBef>
              <a:spcAft>
                <a:spcPts val="600"/>
              </a:spcAft>
              <a:buFontTx/>
              <a:buChar char="-"/>
              <a:defRPr/>
            </a:pPr>
            <a:r>
              <a:rPr lang="tr-TR" sz="2000" b="1" dirty="0">
                <a:solidFill>
                  <a:prstClr val="black"/>
                </a:solidFill>
                <a:cs typeface="Arial" panose="020B0604020202020204" pitchFamily="34" charset="0"/>
              </a:rPr>
              <a:t>19 Kasım 1983 tarihli 2920 sayılı  Türk Sivil Havacılık Kanunu ve </a:t>
            </a:r>
          </a:p>
          <a:p>
            <a:pPr marL="377825" indent="-342900" defTabSz="914290" fontAlgn="auto">
              <a:lnSpc>
                <a:spcPct val="120000"/>
              </a:lnSpc>
              <a:spcBef>
                <a:spcPts val="0"/>
              </a:spcBef>
              <a:spcAft>
                <a:spcPts val="600"/>
              </a:spcAft>
              <a:buFontTx/>
              <a:buChar char="-"/>
              <a:defRPr/>
            </a:pPr>
            <a:r>
              <a:rPr lang="tr-TR" sz="2000" b="1" spc="60" dirty="0">
                <a:solidFill>
                  <a:prstClr val="black"/>
                </a:solidFill>
                <a:cs typeface="Arial" panose="020B0604020202020204" pitchFamily="34" charset="0"/>
              </a:rPr>
              <a:t>10 Kasım 2005 tarihli </a:t>
            </a:r>
            <a:r>
              <a:rPr lang="tr-TR" sz="2000" b="1" dirty="0">
                <a:solidFill>
                  <a:prstClr val="black"/>
                </a:solidFill>
                <a:cs typeface="Arial" panose="020B0604020202020204" pitchFamily="34" charset="0"/>
              </a:rPr>
              <a:t>5431</a:t>
            </a:r>
            <a:r>
              <a:rPr lang="tr-TR" sz="2000" b="1" spc="60" dirty="0">
                <a:solidFill>
                  <a:prstClr val="black"/>
                </a:solidFill>
                <a:cs typeface="Arial" panose="020B0604020202020204" pitchFamily="34" charset="0"/>
              </a:rPr>
              <a:t> sayılı kuruluş kanunuyla  belirlenen görevlerini sürdürmekte olup,</a:t>
            </a:r>
          </a:p>
          <a:p>
            <a:pPr marL="377825" indent="-342900" defTabSz="914290" fontAlgn="auto">
              <a:lnSpc>
                <a:spcPct val="120000"/>
              </a:lnSpc>
              <a:spcBef>
                <a:spcPts val="0"/>
              </a:spcBef>
              <a:spcAft>
                <a:spcPts val="0"/>
              </a:spcAft>
              <a:buFontTx/>
              <a:buChar char="-"/>
              <a:defRPr/>
            </a:pPr>
            <a:r>
              <a:rPr lang="tr-TR" sz="2000" b="1" spc="60" dirty="0">
                <a:solidFill>
                  <a:prstClr val="black"/>
                </a:solidFill>
                <a:cs typeface="Arial" panose="020B0604020202020204" pitchFamily="34" charset="0"/>
              </a:rPr>
              <a:t>Ulaştırma, Denizcilik ve Haberleşme Bakanlığına bağlı, kamu tüzel kişiliğini haiz ve giderleri kendi hizmet gelirlerinden karşılanan özel bütçeli bir kuruluştur.</a:t>
            </a:r>
          </a:p>
          <a:p>
            <a:pPr marL="34925" defTabSz="914290" fontAlgn="auto">
              <a:lnSpc>
                <a:spcPct val="120000"/>
              </a:lnSpc>
              <a:spcBef>
                <a:spcPts val="0"/>
              </a:spcBef>
              <a:spcAft>
                <a:spcPts val="0"/>
              </a:spcAft>
              <a:defRPr/>
            </a:pPr>
            <a:endParaRPr lang="tr-TR" sz="1600" dirty="0">
              <a:solidFill>
                <a:prstClr val="black"/>
              </a:solidFill>
              <a:latin typeface="Calibri"/>
              <a:cs typeface="+mn-cs"/>
            </a:endParaRPr>
          </a:p>
        </p:txBody>
      </p:sp>
      <p:sp>
        <p:nvSpPr>
          <p:cNvPr id="20" name="19 Slayt Numarası Yer Tutucusu"/>
          <p:cNvSpPr>
            <a:spLocks noGrp="1"/>
          </p:cNvSpPr>
          <p:nvPr>
            <p:ph type="sldNum" sz="quarter" idx="4294967295"/>
          </p:nvPr>
        </p:nvSpPr>
        <p:spPr>
          <a:xfrm>
            <a:off x="8388350" y="6448425"/>
            <a:ext cx="647700" cy="365125"/>
          </a:xfrm>
          <a:prstGeom prst="rect">
            <a:avLst/>
          </a:prstGeom>
        </p:spPr>
        <p:txBody>
          <a:bodyPr/>
          <a:lstStyle/>
          <a:p>
            <a:pPr>
              <a:defRPr/>
            </a:pPr>
            <a:fld id="{B14AB44F-98CE-4F66-B77A-C63C65D94E6A}" type="slidenum">
              <a:rPr lang="tr-TR" b="1" smtClean="0">
                <a:solidFill>
                  <a:schemeClr val="tx1"/>
                </a:solidFill>
              </a:rPr>
              <a:pPr>
                <a:defRPr/>
              </a:pPr>
              <a:t>3</a:t>
            </a:fld>
            <a:endParaRPr lang="tr-TR" b="1" dirty="0">
              <a:solidFill>
                <a:schemeClr val="tx1"/>
              </a:solidFill>
            </a:endParaRPr>
          </a:p>
        </p:txBody>
      </p:sp>
    </p:spTree>
    <p:extLst>
      <p:ext uri="{BB962C8B-B14F-4D97-AF65-F5344CB8AC3E}">
        <p14:creationId xmlns:p14="http://schemas.microsoft.com/office/powerpoint/2010/main" val="3964908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570" y="522515"/>
            <a:ext cx="4331442" cy="523220"/>
          </a:xfrm>
          <a:prstGeom prst="rect">
            <a:avLst/>
          </a:prstGeom>
          <a:noFill/>
        </p:spPr>
        <p:txBody>
          <a:bodyPr wrap="none" rtlCol="0">
            <a:spAutoFit/>
          </a:bodyPr>
          <a:lstStyle/>
          <a:p>
            <a:r>
              <a:rPr lang="en-US" sz="2800" b="1" dirty="0" smtClean="0">
                <a:solidFill>
                  <a:schemeClr val="bg2"/>
                </a:solidFill>
              </a:rPr>
              <a:t>SHGM </a:t>
            </a:r>
            <a:r>
              <a:rPr lang="en-US" sz="2800" b="1" dirty="0" err="1" smtClean="0">
                <a:solidFill>
                  <a:schemeClr val="bg2"/>
                </a:solidFill>
              </a:rPr>
              <a:t>Organizasyon</a:t>
            </a:r>
            <a:r>
              <a:rPr lang="en-US" sz="2800" b="1" dirty="0" smtClean="0">
                <a:solidFill>
                  <a:schemeClr val="bg2"/>
                </a:solidFill>
              </a:rPr>
              <a:t> </a:t>
            </a:r>
            <a:r>
              <a:rPr lang="en-US" sz="2800" b="1" dirty="0" err="1" smtClean="0">
                <a:solidFill>
                  <a:schemeClr val="bg2"/>
                </a:solidFill>
              </a:rPr>
              <a:t>Şeması</a:t>
            </a:r>
            <a:endParaRPr lang="en-US" sz="2400" b="1" dirty="0">
              <a:solidFill>
                <a:schemeClr val="bg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8760"/>
            <a:ext cx="9144000" cy="4589912"/>
          </a:xfrm>
          <a:prstGeom prst="rect">
            <a:avLst/>
          </a:prstGeom>
        </p:spPr>
      </p:pic>
    </p:spTree>
    <p:extLst>
      <p:ext uri="{BB962C8B-B14F-4D97-AF65-F5344CB8AC3E}">
        <p14:creationId xmlns:p14="http://schemas.microsoft.com/office/powerpoint/2010/main" val="1807682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570" y="522515"/>
            <a:ext cx="3130409" cy="523220"/>
          </a:xfrm>
          <a:prstGeom prst="rect">
            <a:avLst/>
          </a:prstGeom>
          <a:noFill/>
        </p:spPr>
        <p:txBody>
          <a:bodyPr wrap="none" rtlCol="0">
            <a:spAutoFit/>
          </a:bodyPr>
          <a:lstStyle/>
          <a:p>
            <a:r>
              <a:rPr lang="en-US" sz="2800" b="1" dirty="0" smtClean="0">
                <a:solidFill>
                  <a:schemeClr val="bg2"/>
                </a:solidFill>
              </a:rPr>
              <a:t>SHGM </a:t>
            </a:r>
            <a:r>
              <a:rPr lang="en-US" sz="2800" b="1" dirty="0" err="1" smtClean="0">
                <a:solidFill>
                  <a:schemeClr val="bg2"/>
                </a:solidFill>
              </a:rPr>
              <a:t>Temsilcilikler</a:t>
            </a:r>
            <a:endParaRPr lang="en-US" sz="2400" b="1" dirty="0">
              <a:solidFill>
                <a:schemeClr val="bg2"/>
              </a:solidFill>
            </a:endParaRPr>
          </a:p>
        </p:txBody>
      </p:sp>
      <p:pic>
        <p:nvPicPr>
          <p:cNvPr id="6" name="101 Resim" descr="tbeyaz.png"/>
          <p:cNvPicPr>
            <a:picLocks noChangeAspect="1"/>
          </p:cNvPicPr>
          <p:nvPr/>
        </p:nvPicPr>
        <p:blipFill>
          <a:blip r:embed="rId3" cstate="print">
            <a:duotone>
              <a:schemeClr val="accent2">
                <a:shade val="45000"/>
                <a:satMod val="135000"/>
              </a:schemeClr>
              <a:prstClr val="white"/>
            </a:duotone>
            <a:lum bright="40000"/>
          </a:blip>
          <a:srcRect t="5289" b="3022"/>
          <a:stretch>
            <a:fillRect/>
          </a:stretch>
        </p:blipFill>
        <p:spPr bwMode="auto">
          <a:xfrm>
            <a:off x="218346" y="1626789"/>
            <a:ext cx="8758557" cy="3480199"/>
          </a:xfrm>
          <a:prstGeom prst="rect">
            <a:avLst/>
          </a:prstGeom>
          <a:noFill/>
          <a:ln w="9525">
            <a:noFill/>
            <a:miter lim="800000"/>
            <a:headEnd/>
            <a:tailEnd/>
          </a:ln>
          <a:effectLst>
            <a:glow rad="38100">
              <a:schemeClr val="bg1">
                <a:lumMod val="75000"/>
              </a:schemeClr>
            </a:glow>
            <a:innerShdw blurRad="114300" dist="12700">
              <a:schemeClr val="tx1">
                <a:alpha val="60000"/>
              </a:schemeClr>
            </a:innerShdw>
          </a:effectLst>
          <a:scene3d>
            <a:camera prst="orthographicFront">
              <a:rot lat="0" lon="0" rev="0"/>
            </a:camera>
            <a:lightRig rig="threePt" dir="t"/>
          </a:scene3d>
          <a:sp3d extrusionH="127000">
            <a:bevelB w="165100" prst="coolSlant"/>
          </a:sp3d>
        </p:spPr>
      </p:pic>
      <p:sp>
        <p:nvSpPr>
          <p:cNvPr id="14" name="Metin kutusu 5"/>
          <p:cNvSpPr txBox="1"/>
          <p:nvPr/>
        </p:nvSpPr>
        <p:spPr>
          <a:xfrm>
            <a:off x="1099719" y="2087680"/>
            <a:ext cx="937426" cy="261610"/>
          </a:xfrm>
          <a:prstGeom prst="rect">
            <a:avLst/>
          </a:prstGeom>
          <a:noFill/>
        </p:spPr>
        <p:txBody>
          <a:bodyPr wrap="square" rtlCol="0">
            <a:spAutoFit/>
          </a:bodyPr>
          <a:lstStyle/>
          <a:p>
            <a:pPr algn="ctr"/>
            <a:r>
              <a:rPr lang="en-US" sz="1100" b="1" dirty="0" smtClean="0">
                <a:effectLst>
                  <a:glow rad="101600">
                    <a:schemeClr val="bg1">
                      <a:alpha val="60000"/>
                    </a:schemeClr>
                  </a:glow>
                </a:effectLst>
              </a:rPr>
              <a:t>ISTANBUL</a:t>
            </a:r>
            <a:endParaRPr lang="en-US" sz="1100" b="1" dirty="0">
              <a:effectLst>
                <a:glow rad="101600">
                  <a:schemeClr val="bg1">
                    <a:alpha val="60000"/>
                  </a:schemeClr>
                </a:glow>
              </a:effectLst>
            </a:endParaRPr>
          </a:p>
        </p:txBody>
      </p:sp>
      <p:sp>
        <p:nvSpPr>
          <p:cNvPr id="23" name="Metin kutusu 83"/>
          <p:cNvSpPr txBox="1"/>
          <p:nvPr/>
        </p:nvSpPr>
        <p:spPr>
          <a:xfrm>
            <a:off x="2840911" y="2880559"/>
            <a:ext cx="1008925" cy="261610"/>
          </a:xfrm>
          <a:prstGeom prst="rect">
            <a:avLst/>
          </a:prstGeom>
          <a:noFill/>
        </p:spPr>
        <p:txBody>
          <a:bodyPr wrap="square" rtlCol="0">
            <a:spAutoFit/>
          </a:bodyPr>
          <a:lstStyle/>
          <a:p>
            <a:pPr algn="ctr"/>
            <a:r>
              <a:rPr lang="en-US" sz="1100" b="1" dirty="0" smtClean="0">
                <a:effectLst>
                  <a:glow rad="101600">
                    <a:schemeClr val="bg1">
                      <a:alpha val="60000"/>
                    </a:schemeClr>
                  </a:glow>
                </a:effectLst>
              </a:rPr>
              <a:t>ANKARA</a:t>
            </a:r>
            <a:endParaRPr lang="en-US" sz="1100" b="1" dirty="0">
              <a:effectLst>
                <a:glow rad="101600">
                  <a:schemeClr val="bg1">
                    <a:alpha val="60000"/>
                  </a:schemeClr>
                </a:glow>
              </a:effectLst>
            </a:endParaRPr>
          </a:p>
        </p:txBody>
      </p:sp>
      <p:sp>
        <p:nvSpPr>
          <p:cNvPr id="25" name="Metin kutusu 84"/>
          <p:cNvSpPr txBox="1"/>
          <p:nvPr/>
        </p:nvSpPr>
        <p:spPr>
          <a:xfrm>
            <a:off x="3653060" y="3649735"/>
            <a:ext cx="1254603" cy="430887"/>
          </a:xfrm>
          <a:prstGeom prst="rect">
            <a:avLst/>
          </a:prstGeom>
          <a:noFill/>
        </p:spPr>
        <p:txBody>
          <a:bodyPr wrap="square" rtlCol="0">
            <a:spAutoFit/>
          </a:bodyPr>
          <a:lstStyle/>
          <a:p>
            <a:pPr algn="ctr"/>
            <a:r>
              <a:rPr lang="en-US" sz="1100" b="1" dirty="0" smtClean="0">
                <a:effectLst>
                  <a:glow rad="101600">
                    <a:schemeClr val="bg1">
                      <a:alpha val="60000"/>
                    </a:schemeClr>
                  </a:glow>
                </a:effectLst>
              </a:rPr>
              <a:t>NEVSEHIR</a:t>
            </a:r>
          </a:p>
          <a:p>
            <a:pPr algn="ctr"/>
            <a:r>
              <a:rPr lang="en-US" sz="1100" b="1" dirty="0" smtClean="0">
                <a:effectLst>
                  <a:glow rad="101600">
                    <a:schemeClr val="bg1">
                      <a:alpha val="60000"/>
                    </a:schemeClr>
                  </a:glow>
                </a:effectLst>
              </a:rPr>
              <a:t>CAPPADOCİA </a:t>
            </a:r>
            <a:endParaRPr lang="en-US" sz="1100" b="1" dirty="0">
              <a:effectLst>
                <a:glow rad="101600">
                  <a:schemeClr val="bg1">
                    <a:alpha val="60000"/>
                  </a:schemeClr>
                </a:glow>
              </a:effectLst>
            </a:endParaRPr>
          </a:p>
        </p:txBody>
      </p:sp>
      <p:sp>
        <p:nvSpPr>
          <p:cNvPr id="41" name="52 Metin kutusu"/>
          <p:cNvSpPr txBox="1"/>
          <p:nvPr/>
        </p:nvSpPr>
        <p:spPr>
          <a:xfrm>
            <a:off x="1906895" y="4473421"/>
            <a:ext cx="957166" cy="261610"/>
          </a:xfrm>
          <a:prstGeom prst="rect">
            <a:avLst/>
          </a:prstGeom>
          <a:noFill/>
        </p:spPr>
        <p:txBody>
          <a:bodyPr wrap="square" rtlCol="0">
            <a:spAutoFit/>
          </a:bodyPr>
          <a:lstStyle/>
          <a:p>
            <a:pPr algn="ctr"/>
            <a:r>
              <a:rPr lang="en-US" sz="1100" b="1" dirty="0" smtClean="0">
                <a:effectLst>
                  <a:glow rad="101600">
                    <a:schemeClr val="bg1">
                      <a:alpha val="60000"/>
                    </a:schemeClr>
                  </a:glow>
                </a:effectLst>
              </a:rPr>
              <a:t>ANTALYA</a:t>
            </a:r>
            <a:endParaRPr lang="en-US" sz="1100" b="1" dirty="0">
              <a:effectLst>
                <a:glow rad="101600">
                  <a:schemeClr val="bg1">
                    <a:alpha val="60000"/>
                  </a:schemeClr>
                </a:glow>
              </a:effectLst>
            </a:endParaRPr>
          </a:p>
        </p:txBody>
      </p:sp>
      <p:pic>
        <p:nvPicPr>
          <p:cNvPr id="111" name="Balon Turuncu 1" descr="bulletkı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39839" y="1836922"/>
            <a:ext cx="1211070" cy="1319650"/>
          </a:xfrm>
          <a:prstGeom prst="rect">
            <a:avLst/>
          </a:prstGeom>
        </p:spPr>
      </p:pic>
      <p:pic>
        <p:nvPicPr>
          <p:cNvPr id="113" name="Balon Mavi 4" descr="bulletmav.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0393" y="1362759"/>
            <a:ext cx="969264" cy="1018642"/>
          </a:xfrm>
          <a:prstGeom prst="rect">
            <a:avLst/>
          </a:prstGeom>
        </p:spPr>
      </p:pic>
      <p:pic>
        <p:nvPicPr>
          <p:cNvPr id="114" name="Balon Mavi 4" descr="bulletmav.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14556" y="3874526"/>
            <a:ext cx="729746" cy="766922"/>
          </a:xfrm>
          <a:prstGeom prst="rect">
            <a:avLst/>
          </a:prstGeom>
        </p:spPr>
      </p:pic>
      <p:pic>
        <p:nvPicPr>
          <p:cNvPr id="115" name="Balon Mavi 4" descr="bulletmav.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11345" y="3109533"/>
            <a:ext cx="729746" cy="766922"/>
          </a:xfrm>
          <a:prstGeom prst="rect">
            <a:avLst/>
          </a:prstGeom>
        </p:spPr>
      </p:pic>
      <p:sp>
        <p:nvSpPr>
          <p:cNvPr id="3" name="TextBox 2"/>
          <p:cNvSpPr txBox="1"/>
          <p:nvPr/>
        </p:nvSpPr>
        <p:spPr>
          <a:xfrm>
            <a:off x="642938" y="5557838"/>
            <a:ext cx="6586537" cy="369332"/>
          </a:xfrm>
          <a:prstGeom prst="rect">
            <a:avLst/>
          </a:prstGeom>
          <a:noFill/>
        </p:spPr>
        <p:txBody>
          <a:bodyPr wrap="square" rtlCol="0">
            <a:spAutoFit/>
          </a:bodyPr>
          <a:lstStyle/>
          <a:p>
            <a:r>
              <a:rPr lang="en-US" dirty="0" err="1" smtClean="0"/>
              <a:t>Toplam</a:t>
            </a:r>
            <a:r>
              <a:rPr lang="en-US" dirty="0" smtClean="0"/>
              <a:t> </a:t>
            </a:r>
            <a:r>
              <a:rPr lang="en-US" dirty="0" err="1" smtClean="0"/>
              <a:t>Personel</a:t>
            </a:r>
            <a:r>
              <a:rPr lang="en-US" dirty="0" smtClean="0"/>
              <a:t> </a:t>
            </a:r>
            <a:r>
              <a:rPr lang="en-US" dirty="0" err="1" smtClean="0"/>
              <a:t>Sayısı</a:t>
            </a:r>
            <a:r>
              <a:rPr lang="en-US" dirty="0" smtClean="0"/>
              <a:t>: </a:t>
            </a:r>
            <a:r>
              <a:rPr lang="en-US" dirty="0" smtClean="0"/>
              <a:t>2</a:t>
            </a:r>
            <a:r>
              <a:rPr lang="tr-TR" dirty="0" smtClean="0"/>
              <a:t>5</a:t>
            </a:r>
            <a:r>
              <a:rPr lang="en-US" dirty="0" smtClean="0"/>
              <a:t>0 </a:t>
            </a:r>
            <a:endParaRPr lang="en-US" dirty="0"/>
          </a:p>
        </p:txBody>
      </p:sp>
    </p:spTree>
    <p:extLst>
      <p:ext uri="{BB962C8B-B14F-4D97-AF65-F5344CB8AC3E}">
        <p14:creationId xmlns:p14="http://schemas.microsoft.com/office/powerpoint/2010/main" val="4198733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a:xfrm>
            <a:off x="8604448" y="6492875"/>
            <a:ext cx="530027" cy="365125"/>
          </a:xfrm>
        </p:spPr>
        <p:txBody>
          <a:bodyPr/>
          <a:lstStyle/>
          <a:p>
            <a:pPr>
              <a:defRPr/>
            </a:pPr>
            <a:fld id="{4DEC19DB-6687-4871-90B3-A9490B974B0D}" type="slidenum">
              <a:rPr lang="tr-TR" sz="1400" b="1" smtClean="0">
                <a:latin typeface="Aaux ProLight" pitchFamily="2" charset="-94"/>
              </a:rPr>
              <a:pPr>
                <a:defRPr/>
              </a:pPr>
              <a:t>6</a:t>
            </a:fld>
            <a:endParaRPr lang="tr-TR" sz="1400" b="1" dirty="0">
              <a:latin typeface="Aaux ProLight" pitchFamily="2" charset="-94"/>
            </a:endParaRPr>
          </a:p>
        </p:txBody>
      </p:sp>
      <p:pic>
        <p:nvPicPr>
          <p:cNvPr id="27" name="3 Resim" descr="ECAC.jpe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1236193"/>
            <a:ext cx="1838038" cy="149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27 Dikdörtgen"/>
          <p:cNvSpPr/>
          <p:nvPr/>
        </p:nvSpPr>
        <p:spPr bwMode="auto">
          <a:xfrm>
            <a:off x="4860031" y="2852936"/>
            <a:ext cx="4573587" cy="695325"/>
          </a:xfrm>
          <a:prstGeom prst="rect">
            <a:avLst/>
          </a:prstGeom>
        </p:spPr>
        <p:txBody>
          <a:bodyPr>
            <a:spAutoFit/>
          </a:bodyPr>
          <a:lstStyle/>
          <a:p>
            <a:pPr defTabSz="914400" fontAlgn="b">
              <a:lnSpc>
                <a:spcPct val="115000"/>
              </a:lnSpc>
              <a:spcBef>
                <a:spcPts val="0"/>
              </a:spcBef>
              <a:spcAft>
                <a:spcPts val="0"/>
              </a:spcAft>
              <a:defRPr/>
            </a:pPr>
            <a:r>
              <a:rPr lang="tr-TR" b="1" kern="0" dirty="0">
                <a:solidFill>
                  <a:srgbClr val="1F497D">
                    <a:lumMod val="75000"/>
                  </a:srgbClr>
                </a:solidFill>
                <a:latin typeface="Calibri" pitchFamily="34" charset="0"/>
                <a:cs typeface="+mn-cs"/>
              </a:rPr>
              <a:t>ECAC (European </a:t>
            </a:r>
            <a:r>
              <a:rPr lang="tr-TR" b="1" kern="0" dirty="0" err="1">
                <a:solidFill>
                  <a:srgbClr val="1F497D">
                    <a:lumMod val="75000"/>
                  </a:srgbClr>
                </a:solidFill>
                <a:latin typeface="Calibri" pitchFamily="34" charset="0"/>
                <a:cs typeface="+mn-cs"/>
              </a:rPr>
              <a:t>Civil</a:t>
            </a:r>
            <a:r>
              <a:rPr lang="tr-TR" b="1" kern="0" dirty="0">
                <a:solidFill>
                  <a:srgbClr val="1F497D">
                    <a:lumMod val="75000"/>
                  </a:srgbClr>
                </a:solidFill>
                <a:latin typeface="Calibri" pitchFamily="34" charset="0"/>
                <a:cs typeface="+mn-cs"/>
              </a:rPr>
              <a:t> </a:t>
            </a:r>
            <a:r>
              <a:rPr lang="tr-TR" b="1" kern="0" dirty="0" err="1">
                <a:solidFill>
                  <a:srgbClr val="1F497D">
                    <a:lumMod val="75000"/>
                  </a:srgbClr>
                </a:solidFill>
                <a:latin typeface="Calibri" pitchFamily="34" charset="0"/>
                <a:cs typeface="+mn-cs"/>
              </a:rPr>
              <a:t>Aviation</a:t>
            </a:r>
            <a:r>
              <a:rPr lang="tr-TR" b="1" kern="0" dirty="0">
                <a:solidFill>
                  <a:srgbClr val="1F497D">
                    <a:lumMod val="75000"/>
                  </a:srgbClr>
                </a:solidFill>
                <a:latin typeface="Calibri" pitchFamily="34" charset="0"/>
                <a:cs typeface="+mn-cs"/>
              </a:rPr>
              <a:t> </a:t>
            </a:r>
            <a:r>
              <a:rPr lang="tr-TR" b="1" kern="0" dirty="0" err="1">
                <a:solidFill>
                  <a:srgbClr val="1F497D">
                    <a:lumMod val="75000"/>
                  </a:srgbClr>
                </a:solidFill>
                <a:latin typeface="Calibri" pitchFamily="34" charset="0"/>
                <a:cs typeface="+mn-cs"/>
              </a:rPr>
              <a:t>Conference</a:t>
            </a:r>
            <a:r>
              <a:rPr lang="tr-TR" b="1" kern="0" dirty="0">
                <a:solidFill>
                  <a:srgbClr val="1F497D">
                    <a:lumMod val="75000"/>
                  </a:srgbClr>
                </a:solidFill>
                <a:latin typeface="Calibri" pitchFamily="34" charset="0"/>
                <a:cs typeface="+mn-cs"/>
              </a:rPr>
              <a:t>)</a:t>
            </a:r>
          </a:p>
          <a:p>
            <a:pPr defTabSz="914400" fontAlgn="b">
              <a:lnSpc>
                <a:spcPct val="115000"/>
              </a:lnSpc>
              <a:spcBef>
                <a:spcPts val="0"/>
              </a:spcBef>
              <a:spcAft>
                <a:spcPts val="0"/>
              </a:spcAft>
              <a:defRPr/>
            </a:pPr>
            <a:r>
              <a:rPr lang="tr-TR" sz="1600" b="1" i="1" kern="0" dirty="0">
                <a:solidFill>
                  <a:srgbClr val="FF9966"/>
                </a:solidFill>
                <a:latin typeface="Calibri" pitchFamily="34" charset="0"/>
                <a:cs typeface="+mn-cs"/>
              </a:rPr>
              <a:t>Başkan Yardımcılığı </a:t>
            </a:r>
            <a:endParaRPr lang="tr-TR" sz="1600" b="1" i="1" kern="0" dirty="0">
              <a:solidFill>
                <a:srgbClr val="FF9966"/>
              </a:solidFill>
              <a:latin typeface="Calibri" pitchFamily="34" charset="0"/>
              <a:ea typeface="Times New Roman"/>
              <a:cs typeface="Times New Roman"/>
            </a:endParaRPr>
          </a:p>
        </p:txBody>
      </p:sp>
      <p:pic>
        <p:nvPicPr>
          <p:cNvPr id="29" name="Picture 1" descr="D:\SHGM\RESİMLER\muzakeremasa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8307" y="971551"/>
            <a:ext cx="2563813"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33 Dikdörtgen"/>
          <p:cNvSpPr>
            <a:spLocks noChangeArrowheads="1"/>
          </p:cNvSpPr>
          <p:nvPr/>
        </p:nvSpPr>
        <p:spPr bwMode="auto">
          <a:xfrm>
            <a:off x="4513140" y="3691132"/>
            <a:ext cx="453707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1600" dirty="0" smtClean="0"/>
              <a:t> Kuruluş </a:t>
            </a:r>
            <a:r>
              <a:rPr lang="tr-TR" altLang="tr-TR" sz="1600" dirty="0"/>
              <a:t>Yılı </a:t>
            </a:r>
            <a:r>
              <a:rPr lang="tr-TR" altLang="tr-TR" sz="1600" dirty="0" smtClean="0"/>
              <a:t>: 1955</a:t>
            </a:r>
          </a:p>
          <a:p>
            <a:pPr eaLnBrk="1" hangingPunct="1"/>
            <a:r>
              <a:rPr lang="tr-TR" altLang="tr-TR" sz="1600" dirty="0" smtClean="0"/>
              <a:t> Merkezi </a:t>
            </a:r>
            <a:r>
              <a:rPr lang="tr-TR" altLang="tr-TR" sz="1600" dirty="0"/>
              <a:t>	</a:t>
            </a:r>
            <a:r>
              <a:rPr lang="tr-TR" altLang="tr-TR" sz="1600" dirty="0" smtClean="0"/>
              <a:t>      : </a:t>
            </a:r>
            <a:r>
              <a:rPr lang="tr-TR" altLang="tr-TR" sz="1600" dirty="0"/>
              <a:t>Fransa</a:t>
            </a:r>
          </a:p>
          <a:p>
            <a:pPr eaLnBrk="1" hangingPunct="1"/>
            <a:r>
              <a:rPr lang="tr-TR" altLang="tr-TR" sz="1600" dirty="0" err="1"/>
              <a:t>ICAO’nun</a:t>
            </a:r>
            <a:r>
              <a:rPr lang="tr-TR" altLang="tr-TR" sz="1600" dirty="0"/>
              <a:t> bölgesel (Avrupa) bir organizasyonu olup, ülkemiz kurucu üyelerindendir. Esas fonksiyonu havacılık güvenliği  alanında mevzuat geliştirme ve üye ülkelerde güvenlik denetimleri yapmaktır. 44 üyeli bir organizasyondur.</a:t>
            </a:r>
          </a:p>
        </p:txBody>
      </p:sp>
      <p:pic>
        <p:nvPicPr>
          <p:cNvPr id="35" name="İçerik Yer Tutucusu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202" y="1158082"/>
            <a:ext cx="2052638" cy="17573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Dikdörtgen 19"/>
          <p:cNvSpPr/>
          <p:nvPr/>
        </p:nvSpPr>
        <p:spPr>
          <a:xfrm>
            <a:off x="179313" y="2915444"/>
            <a:ext cx="4176663" cy="646331"/>
          </a:xfrm>
          <a:prstGeom prst="rect">
            <a:avLst/>
          </a:prstGeom>
        </p:spPr>
        <p:txBody>
          <a:bodyPr wrap="square">
            <a:spAutoFit/>
          </a:bodyPr>
          <a:lstStyle/>
          <a:p>
            <a:pPr algn="ctr">
              <a:defRPr/>
            </a:pPr>
            <a:r>
              <a:rPr lang="tr-TR" b="1" dirty="0">
                <a:solidFill>
                  <a:schemeClr val="tx2">
                    <a:lumMod val="75000"/>
                  </a:schemeClr>
                </a:solidFill>
              </a:rPr>
              <a:t>ICAO Uluslararası Sivil Havacılık Teşkilatı</a:t>
            </a:r>
          </a:p>
        </p:txBody>
      </p:sp>
      <p:sp>
        <p:nvSpPr>
          <p:cNvPr id="37" name="22 Dikdörtgen"/>
          <p:cNvSpPr>
            <a:spLocks noChangeArrowheads="1"/>
          </p:cNvSpPr>
          <p:nvPr/>
        </p:nvSpPr>
        <p:spPr bwMode="auto">
          <a:xfrm>
            <a:off x="0" y="3560868"/>
            <a:ext cx="448370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1600" dirty="0"/>
              <a:t>Kuruluş Yılı 	: 1947</a:t>
            </a:r>
          </a:p>
          <a:p>
            <a:pPr eaLnBrk="1" hangingPunct="1"/>
            <a:r>
              <a:rPr lang="tr-TR" altLang="tr-TR" sz="1600" dirty="0"/>
              <a:t>Merkezi 		: Montreal</a:t>
            </a:r>
          </a:p>
          <a:p>
            <a:pPr eaLnBrk="1" hangingPunct="1"/>
            <a:r>
              <a:rPr lang="tr-TR" altLang="tr-TR" sz="1600" dirty="0"/>
              <a:t>Türkiye 5 Haziran 1945 tarih ve 4749 sayılı Kanun ile </a:t>
            </a:r>
            <a:r>
              <a:rPr lang="tr-TR" altLang="tr-TR" sz="1600" dirty="0" err="1"/>
              <a:t>ICAO’ya</a:t>
            </a:r>
            <a:r>
              <a:rPr lang="tr-TR" altLang="tr-TR" sz="1600" dirty="0"/>
              <a:t> üye olmuştur. Bütün dünyada uluslararası sivil havacılığın emin ve düzenli gelişmesini ve sürdürülmesini sağlayan ICAO'ya bugün itibariyle üye olan ülke sayısı </a:t>
            </a:r>
            <a:r>
              <a:rPr lang="tr-TR" altLang="tr-TR" sz="1600" dirty="0" smtClean="0"/>
              <a:t>191‘e </a:t>
            </a:r>
            <a:r>
              <a:rPr lang="tr-TR" altLang="tr-TR" sz="1600" dirty="0"/>
              <a:t>ulaşmıştır.</a:t>
            </a:r>
          </a:p>
        </p:txBody>
      </p:sp>
      <p:sp>
        <p:nvSpPr>
          <p:cNvPr id="38" name="Slayt Numarası Yer Tutucusu 3"/>
          <p:cNvSpPr txBox="1">
            <a:spLocks/>
          </p:cNvSpPr>
          <p:nvPr/>
        </p:nvSpPr>
        <p:spPr>
          <a:xfrm>
            <a:off x="3990975" y="6249988"/>
            <a:ext cx="1162050" cy="365125"/>
          </a:xfrm>
          <a:prstGeom prst="rect">
            <a:avLst/>
          </a:prstGeom>
        </p:spPr>
        <p:txBody>
          <a:bodyPr lIns="91429" tIns="45715" rIns="91429" bIns="45715"/>
          <a:lstStyle/>
          <a:p>
            <a:pPr marL="0" marR="0" lvl="0" indent="0" algn="l" defTabSz="91429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17 Dikdörtgen"/>
          <p:cNvSpPr/>
          <p:nvPr/>
        </p:nvSpPr>
        <p:spPr>
          <a:xfrm rot="5400000" flipV="1">
            <a:off x="2481177" y="4781413"/>
            <a:ext cx="4005062" cy="58864"/>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p:spPr>
        <p:txBody>
          <a:bodyPr wrap="square" lIns="72723" tIns="36363" rIns="72723" bIns="36363">
            <a:spAutoFit/>
          </a:bodyPr>
          <a:lstStyle/>
          <a:p>
            <a:pPr defTabSz="914290" fontAlgn="auto">
              <a:lnSpc>
                <a:spcPct val="95000"/>
              </a:lnSpc>
              <a:spcBef>
                <a:spcPct val="80000"/>
              </a:spcBef>
              <a:spcAft>
                <a:spcPct val="5000"/>
              </a:spcAft>
              <a:buClr>
                <a:srgbClr val="FF0000"/>
              </a:buClr>
              <a:defRPr/>
            </a:pPr>
            <a:endParaRPr lang="tr-TR" sz="200" b="1" dirty="0">
              <a:solidFill>
                <a:prstClr val="white"/>
              </a:solidFill>
              <a:effectLst>
                <a:outerShdw blurRad="38100" dist="38100" dir="2700000" algn="tl">
                  <a:srgbClr val="000000">
                    <a:alpha val="43137"/>
                  </a:srgbClr>
                </a:outerShdw>
              </a:effectLst>
              <a:latin typeface="Palatino Linotype" pitchFamily="18" charset="0"/>
              <a:cs typeface="+mn-cs"/>
            </a:endParaRPr>
          </a:p>
        </p:txBody>
      </p:sp>
      <p:pic>
        <p:nvPicPr>
          <p:cNvPr id="2050"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8520" y="5949280"/>
            <a:ext cx="7128792" cy="1183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31 Dikdörtgen"/>
          <p:cNvSpPr/>
          <p:nvPr/>
        </p:nvSpPr>
        <p:spPr bwMode="auto">
          <a:xfrm>
            <a:off x="539552" y="6430447"/>
            <a:ext cx="5476179" cy="369332"/>
          </a:xfrm>
          <a:prstGeom prst="rect">
            <a:avLst/>
          </a:prstGeom>
        </p:spPr>
        <p:txBody>
          <a:bodyPr wrap="none">
            <a:spAutoFit/>
          </a:bodyPr>
          <a:lstStyle/>
          <a:p>
            <a:pPr defTabSz="914400" fontAlgn="auto">
              <a:spcBef>
                <a:spcPts val="0"/>
              </a:spcBef>
              <a:spcAft>
                <a:spcPts val="0"/>
              </a:spcAft>
              <a:defRPr/>
            </a:pPr>
            <a:r>
              <a:rPr lang="tr-TR" b="1" kern="0" spc="200" dirty="0">
                <a:effectLst>
                  <a:outerShdw blurRad="38100" dist="38100" dir="2700000" algn="tl">
                    <a:srgbClr val="000000">
                      <a:alpha val="43137"/>
                    </a:srgbClr>
                  </a:outerShdw>
                </a:effectLst>
                <a:latin typeface="Calibri" pitchFamily="34" charset="0"/>
                <a:cs typeface="+mn-cs"/>
              </a:rPr>
              <a:t>Ülkemiz Uluslararası alanda etkin söz sahibi</a:t>
            </a:r>
            <a:endParaRPr lang="tr-TR" kern="0" spc="200" dirty="0">
              <a:effectLst>
                <a:outerShdw blurRad="38100" dist="38100" dir="2700000" algn="tl">
                  <a:srgbClr val="000000">
                    <a:alpha val="43137"/>
                  </a:srgbClr>
                </a:outerShdw>
              </a:effectLst>
              <a:latin typeface="+mn-lt"/>
              <a:cs typeface="+mn-cs"/>
            </a:endParaRPr>
          </a:p>
        </p:txBody>
      </p:sp>
      <p:sp>
        <p:nvSpPr>
          <p:cNvPr id="17" name="Başlık 1"/>
          <p:cNvSpPr txBox="1">
            <a:spLocks/>
          </p:cNvSpPr>
          <p:nvPr/>
        </p:nvSpPr>
        <p:spPr>
          <a:xfrm>
            <a:off x="395536" y="260648"/>
            <a:ext cx="4834880" cy="828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err="1" smtClean="0">
                <a:solidFill>
                  <a:schemeClr val="bg2"/>
                </a:solidFill>
                <a:latin typeface="+mn-lt"/>
                <a:ea typeface="+mn-ea"/>
                <a:cs typeface="+mn-cs"/>
              </a:rPr>
              <a:t>Üyesi</a:t>
            </a:r>
            <a:r>
              <a:rPr lang="en-US" sz="2800" b="1" dirty="0" smtClean="0">
                <a:solidFill>
                  <a:schemeClr val="bg2"/>
                </a:solidFill>
                <a:latin typeface="+mn-lt"/>
                <a:ea typeface="+mn-ea"/>
                <a:cs typeface="+mn-cs"/>
              </a:rPr>
              <a:t> </a:t>
            </a:r>
            <a:r>
              <a:rPr lang="en-US" sz="2800" b="1" dirty="0" err="1" smtClean="0">
                <a:solidFill>
                  <a:schemeClr val="bg2"/>
                </a:solidFill>
                <a:latin typeface="+mn-lt"/>
                <a:ea typeface="+mn-ea"/>
                <a:cs typeface="+mn-cs"/>
              </a:rPr>
              <a:t>Olduğumuz</a:t>
            </a:r>
            <a:r>
              <a:rPr lang="en-US" sz="2800" b="1" dirty="0" smtClean="0">
                <a:solidFill>
                  <a:schemeClr val="bg2"/>
                </a:solidFill>
                <a:latin typeface="+mn-lt"/>
                <a:ea typeface="+mn-ea"/>
                <a:cs typeface="+mn-cs"/>
              </a:rPr>
              <a:t> </a:t>
            </a:r>
            <a:r>
              <a:rPr lang="en-US" sz="2800" b="1" dirty="0" err="1" smtClean="0">
                <a:solidFill>
                  <a:schemeClr val="bg2"/>
                </a:solidFill>
                <a:latin typeface="+mn-lt"/>
                <a:ea typeface="+mn-ea"/>
                <a:cs typeface="+mn-cs"/>
              </a:rPr>
              <a:t>Uluslararası</a:t>
            </a:r>
            <a:r>
              <a:rPr lang="en-US" sz="2800" b="1" dirty="0" smtClean="0">
                <a:solidFill>
                  <a:schemeClr val="bg2"/>
                </a:solidFill>
                <a:latin typeface="+mn-lt"/>
                <a:ea typeface="+mn-ea"/>
                <a:cs typeface="+mn-cs"/>
              </a:rPr>
              <a:t> </a:t>
            </a:r>
            <a:r>
              <a:rPr lang="en-US" sz="2800" b="1" dirty="0" err="1" smtClean="0">
                <a:solidFill>
                  <a:schemeClr val="bg2"/>
                </a:solidFill>
                <a:latin typeface="+mn-lt"/>
                <a:ea typeface="+mn-ea"/>
                <a:cs typeface="+mn-cs"/>
              </a:rPr>
              <a:t>Kuruluşlar</a:t>
            </a:r>
            <a:r>
              <a:rPr lang="en-US" sz="2800" b="1" dirty="0" smtClean="0">
                <a:solidFill>
                  <a:schemeClr val="bg2"/>
                </a:solidFill>
                <a:latin typeface="+mn-lt"/>
                <a:ea typeface="+mn-ea"/>
                <a:cs typeface="+mn-cs"/>
              </a:rPr>
              <a:t> </a:t>
            </a:r>
            <a:r>
              <a:rPr lang="en-US" sz="2800" b="1" dirty="0" err="1" smtClean="0">
                <a:solidFill>
                  <a:schemeClr val="bg2"/>
                </a:solidFill>
                <a:latin typeface="+mn-lt"/>
                <a:ea typeface="+mn-ea"/>
                <a:cs typeface="+mn-cs"/>
              </a:rPr>
              <a:t>ve</a:t>
            </a:r>
            <a:r>
              <a:rPr lang="en-US" sz="2800" b="1" dirty="0" smtClean="0">
                <a:solidFill>
                  <a:schemeClr val="bg2"/>
                </a:solidFill>
                <a:latin typeface="+mn-lt"/>
                <a:ea typeface="+mn-ea"/>
                <a:cs typeface="+mn-cs"/>
              </a:rPr>
              <a:t> </a:t>
            </a:r>
            <a:r>
              <a:rPr lang="en-US" sz="2800" b="1" dirty="0" err="1" smtClean="0">
                <a:solidFill>
                  <a:schemeClr val="bg2"/>
                </a:solidFill>
                <a:latin typeface="+mn-lt"/>
                <a:ea typeface="+mn-ea"/>
                <a:cs typeface="+mn-cs"/>
              </a:rPr>
              <a:t>Görevlerimiz</a:t>
            </a:r>
            <a:endParaRPr lang="tr-TR" sz="2800" b="1" dirty="0">
              <a:solidFill>
                <a:schemeClr val="bg2"/>
              </a:solidFill>
              <a:latin typeface="+mn-lt"/>
              <a:ea typeface="+mn-ea"/>
              <a:cs typeface="+mn-cs"/>
            </a:endParaRPr>
          </a:p>
        </p:txBody>
      </p:sp>
    </p:spTree>
    <p:extLst>
      <p:ext uri="{BB962C8B-B14F-4D97-AF65-F5344CB8AC3E}">
        <p14:creationId xmlns:p14="http://schemas.microsoft.com/office/powerpoint/2010/main" val="3358792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450" decel="100000" fill="hold"/>
                                        <p:tgtEl>
                                          <p:spTgt spid="29"/>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9"/>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12" presetClass="entr" presetSubtype="1"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slide(fromTop)">
                                      <p:cBhvr>
                                        <p:cTn id="1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9 Resim" descr="200px-ICAO_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166833"/>
            <a:ext cx="1527397" cy="15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Dikdörtgen"/>
          <p:cNvSpPr/>
          <p:nvPr/>
        </p:nvSpPr>
        <p:spPr bwMode="auto">
          <a:xfrm>
            <a:off x="-133744" y="2636912"/>
            <a:ext cx="4697232" cy="1047979"/>
          </a:xfrm>
          <a:prstGeom prst="rect">
            <a:avLst/>
          </a:prstGeom>
        </p:spPr>
        <p:txBody>
          <a:bodyPr wrap="square">
            <a:spAutoFit/>
          </a:bodyPr>
          <a:lstStyle/>
          <a:p>
            <a:pPr marL="111125" algn="ctr" defTabSz="914400" fontAlgn="b">
              <a:lnSpc>
                <a:spcPct val="115000"/>
              </a:lnSpc>
              <a:spcBef>
                <a:spcPts val="0"/>
              </a:spcBef>
              <a:spcAft>
                <a:spcPts val="0"/>
              </a:spcAft>
              <a:defRPr/>
            </a:pPr>
            <a:r>
              <a:rPr lang="tr-TR" b="1" kern="0" dirty="0">
                <a:solidFill>
                  <a:srgbClr val="1F497D">
                    <a:lumMod val="75000"/>
                  </a:srgbClr>
                </a:solidFill>
                <a:latin typeface="Calibri" pitchFamily="34" charset="0"/>
                <a:cs typeface="+mn-cs"/>
              </a:rPr>
              <a:t>ICAO Avrupa Kuzey Atlantik Bölgesel Havacılık Emniyet Grubu</a:t>
            </a:r>
          </a:p>
          <a:p>
            <a:pPr marL="111125" algn="ctr" defTabSz="914400" fontAlgn="b">
              <a:lnSpc>
                <a:spcPct val="115000"/>
              </a:lnSpc>
              <a:spcBef>
                <a:spcPts val="0"/>
              </a:spcBef>
              <a:spcAft>
                <a:spcPts val="0"/>
              </a:spcAft>
              <a:defRPr/>
            </a:pPr>
            <a:r>
              <a:rPr lang="tr-TR" b="1" i="1" kern="0" dirty="0">
                <a:solidFill>
                  <a:srgbClr val="FF9966"/>
                </a:solidFill>
                <a:latin typeface="Calibri" pitchFamily="34" charset="0"/>
                <a:cs typeface="+mn-cs"/>
              </a:rPr>
              <a:t>Başkan Yardımcılığı </a:t>
            </a:r>
          </a:p>
        </p:txBody>
      </p:sp>
      <p:sp>
        <p:nvSpPr>
          <p:cNvPr id="6" name="5 Dikdörtgen"/>
          <p:cNvSpPr>
            <a:spLocks noChangeArrowheads="1"/>
          </p:cNvSpPr>
          <p:nvPr/>
        </p:nvSpPr>
        <p:spPr bwMode="auto">
          <a:xfrm>
            <a:off x="0" y="4193793"/>
            <a:ext cx="45634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1600" dirty="0"/>
              <a:t>Kuruluş Yılı  : 1947</a:t>
            </a:r>
          </a:p>
          <a:p>
            <a:pPr eaLnBrk="1" hangingPunct="1"/>
            <a:r>
              <a:rPr lang="tr-TR" altLang="tr-TR" sz="1600" dirty="0"/>
              <a:t>Yeri	    : Paris</a:t>
            </a:r>
          </a:p>
          <a:p>
            <a:pPr eaLnBrk="1" hangingPunct="1"/>
            <a:r>
              <a:rPr lang="tr-TR" altLang="tr-TR" sz="1600" dirty="0"/>
              <a:t>Amacı : ICAO’nun emniyet ile ilgili aldığı kararları Avrupa  bölgesinde uygulanmasını gözeten bölgesel ofisidir. 57 ülke üyedir.</a:t>
            </a:r>
          </a:p>
        </p:txBody>
      </p:sp>
      <p:pic>
        <p:nvPicPr>
          <p:cNvPr id="8" name="Picture 2" descr="C:\Users\emre\Desktop\eurocontrol_logo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1710" y="1362725"/>
            <a:ext cx="1817479" cy="1130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Dikdörtgen"/>
          <p:cNvSpPr/>
          <p:nvPr/>
        </p:nvSpPr>
        <p:spPr bwMode="auto">
          <a:xfrm>
            <a:off x="4751387" y="2668658"/>
            <a:ext cx="4468797" cy="1390702"/>
          </a:xfrm>
          <a:prstGeom prst="rect">
            <a:avLst/>
          </a:prstGeom>
        </p:spPr>
        <p:txBody>
          <a:bodyPr>
            <a:spAutoFit/>
          </a:bodyPr>
          <a:lstStyle/>
          <a:p>
            <a:pPr algn="ctr" defTabSz="914400" fontAlgn="auto">
              <a:spcBef>
                <a:spcPts val="0"/>
              </a:spcBef>
              <a:spcAft>
                <a:spcPts val="0"/>
              </a:spcAft>
              <a:defRPr/>
            </a:pPr>
            <a:r>
              <a:rPr lang="tr-TR" sz="1600" b="1" kern="0" dirty="0">
                <a:solidFill>
                  <a:srgbClr val="1F497D">
                    <a:lumMod val="75000"/>
                  </a:srgbClr>
                </a:solidFill>
                <a:latin typeface="Calibri" pitchFamily="34" charset="0"/>
                <a:cs typeface="+mn-cs"/>
              </a:rPr>
              <a:t>EUROCONTROL (European </a:t>
            </a:r>
            <a:r>
              <a:rPr lang="tr-TR" sz="1600" b="1" kern="0" dirty="0" err="1">
                <a:solidFill>
                  <a:srgbClr val="1F497D">
                    <a:lumMod val="75000"/>
                  </a:srgbClr>
                </a:solidFill>
                <a:latin typeface="Calibri" pitchFamily="34" charset="0"/>
                <a:cs typeface="+mn-cs"/>
              </a:rPr>
              <a:t>Organisation</a:t>
            </a:r>
            <a:r>
              <a:rPr lang="tr-TR" sz="1600" b="1" kern="0" dirty="0">
                <a:solidFill>
                  <a:srgbClr val="1F497D">
                    <a:lumMod val="75000"/>
                  </a:srgbClr>
                </a:solidFill>
                <a:latin typeface="Calibri" pitchFamily="34" charset="0"/>
                <a:cs typeface="+mn-cs"/>
              </a:rPr>
              <a:t> </a:t>
            </a:r>
            <a:r>
              <a:rPr lang="tr-TR" sz="1600" b="1" kern="0" dirty="0" err="1">
                <a:solidFill>
                  <a:srgbClr val="1F497D">
                    <a:lumMod val="75000"/>
                  </a:srgbClr>
                </a:solidFill>
                <a:latin typeface="Calibri" pitchFamily="34" charset="0"/>
                <a:cs typeface="+mn-cs"/>
              </a:rPr>
              <a:t>for</a:t>
            </a:r>
            <a:r>
              <a:rPr lang="tr-TR" sz="1600" b="1" kern="0" dirty="0">
                <a:solidFill>
                  <a:srgbClr val="1F497D">
                    <a:lumMod val="75000"/>
                  </a:srgbClr>
                </a:solidFill>
                <a:latin typeface="Calibri" pitchFamily="34" charset="0"/>
                <a:cs typeface="+mn-cs"/>
              </a:rPr>
              <a:t> </a:t>
            </a:r>
            <a:r>
              <a:rPr lang="tr-TR" sz="1600" b="1" kern="0" dirty="0" err="1">
                <a:solidFill>
                  <a:srgbClr val="1F497D">
                    <a:lumMod val="75000"/>
                  </a:srgbClr>
                </a:solidFill>
                <a:latin typeface="Calibri" pitchFamily="34" charset="0"/>
                <a:cs typeface="+mn-cs"/>
              </a:rPr>
              <a:t>the</a:t>
            </a:r>
            <a:r>
              <a:rPr lang="tr-TR" sz="1600" b="1" kern="0" dirty="0">
                <a:solidFill>
                  <a:srgbClr val="1F497D">
                    <a:lumMod val="75000"/>
                  </a:srgbClr>
                </a:solidFill>
                <a:latin typeface="Calibri" pitchFamily="34" charset="0"/>
                <a:cs typeface="+mn-cs"/>
              </a:rPr>
              <a:t> </a:t>
            </a:r>
            <a:r>
              <a:rPr lang="tr-TR" sz="1600" b="1" kern="0" dirty="0" err="1">
                <a:solidFill>
                  <a:srgbClr val="1F497D">
                    <a:lumMod val="75000"/>
                  </a:srgbClr>
                </a:solidFill>
                <a:latin typeface="Calibri" pitchFamily="34" charset="0"/>
                <a:cs typeface="+mn-cs"/>
              </a:rPr>
              <a:t>Safety</a:t>
            </a:r>
            <a:r>
              <a:rPr lang="tr-TR" sz="1600" b="1" kern="0" dirty="0">
                <a:solidFill>
                  <a:srgbClr val="1F497D">
                    <a:lumMod val="75000"/>
                  </a:srgbClr>
                </a:solidFill>
                <a:latin typeface="Calibri" pitchFamily="34" charset="0"/>
                <a:cs typeface="+mn-cs"/>
              </a:rPr>
              <a:t> of Air </a:t>
            </a:r>
            <a:r>
              <a:rPr lang="tr-TR" sz="1600" b="1" kern="0" dirty="0" err="1">
                <a:solidFill>
                  <a:srgbClr val="1F497D">
                    <a:lumMod val="75000"/>
                  </a:srgbClr>
                </a:solidFill>
                <a:latin typeface="Calibri" pitchFamily="34" charset="0"/>
                <a:cs typeface="+mn-cs"/>
              </a:rPr>
              <a:t>Navigation</a:t>
            </a:r>
            <a:r>
              <a:rPr lang="tr-TR" sz="1600" b="1" kern="0" dirty="0">
                <a:solidFill>
                  <a:srgbClr val="1F497D">
                    <a:lumMod val="75000"/>
                  </a:srgbClr>
                </a:solidFill>
                <a:latin typeface="Calibri" pitchFamily="34" charset="0"/>
                <a:cs typeface="+mn-cs"/>
              </a:rPr>
              <a:t>)</a:t>
            </a:r>
          </a:p>
          <a:p>
            <a:pPr algn="ctr" defTabSz="914400" fontAlgn="b">
              <a:lnSpc>
                <a:spcPct val="115000"/>
              </a:lnSpc>
              <a:spcBef>
                <a:spcPts val="0"/>
              </a:spcBef>
              <a:spcAft>
                <a:spcPts val="0"/>
              </a:spcAft>
              <a:defRPr/>
            </a:pPr>
            <a:r>
              <a:rPr lang="tr-TR" sz="1600" b="1" i="1" kern="0" dirty="0">
                <a:solidFill>
                  <a:srgbClr val="FF9966"/>
                </a:solidFill>
                <a:latin typeface="Calibri" pitchFamily="34" charset="0"/>
                <a:cs typeface="+mn-cs"/>
              </a:rPr>
              <a:t>Geçici Konsey  Başkanlığı</a:t>
            </a:r>
          </a:p>
          <a:p>
            <a:pPr algn="ctr" defTabSz="914400" fontAlgn="b">
              <a:lnSpc>
                <a:spcPct val="115000"/>
              </a:lnSpc>
              <a:spcBef>
                <a:spcPts val="0"/>
              </a:spcBef>
              <a:spcAft>
                <a:spcPts val="0"/>
              </a:spcAft>
              <a:defRPr/>
            </a:pPr>
            <a:r>
              <a:rPr lang="tr-TR" sz="1600" b="1" i="1" kern="0" dirty="0">
                <a:solidFill>
                  <a:srgbClr val="FF9966"/>
                </a:solidFill>
                <a:latin typeface="Calibri" pitchFamily="34" charset="0"/>
                <a:cs typeface="+mn-cs"/>
              </a:rPr>
              <a:t>SRC  Emniyet Düzenleme Komisyonu  -  Başkan Yardımcılığı</a:t>
            </a:r>
          </a:p>
        </p:txBody>
      </p:sp>
      <p:sp>
        <p:nvSpPr>
          <p:cNvPr id="10" name="18 Dikdörtgen"/>
          <p:cNvSpPr>
            <a:spLocks noChangeArrowheads="1"/>
          </p:cNvSpPr>
          <p:nvPr/>
        </p:nvSpPr>
        <p:spPr bwMode="auto">
          <a:xfrm>
            <a:off x="4586346" y="4012417"/>
            <a:ext cx="455537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sz="1600" dirty="0"/>
              <a:t>Kuruluş Yılı 	: 1960</a:t>
            </a:r>
          </a:p>
          <a:p>
            <a:pPr eaLnBrk="1" hangingPunct="1"/>
            <a:r>
              <a:rPr lang="tr-TR" altLang="tr-TR" sz="1600" dirty="0"/>
              <a:t>Merkez		: Brüksel</a:t>
            </a:r>
          </a:p>
          <a:p>
            <a:pPr eaLnBrk="1" hangingPunct="1"/>
            <a:r>
              <a:rPr lang="tr-TR" altLang="tr-TR" sz="1600" dirty="0"/>
              <a:t>Uluslararası Avrupa Hava Seyrüsefer Güvenliği Örgütünün öncelikli amacı, Avrupa hava trafik yönetimini ve emniyetini geliştirmektir. Ülkemizin de dahil olduğu 40 ülke üyedir.</a:t>
            </a:r>
          </a:p>
        </p:txBody>
      </p:sp>
      <p:sp>
        <p:nvSpPr>
          <p:cNvPr id="11" name="Slayt Numarası Yer Tutucusu 3"/>
          <p:cNvSpPr txBox="1">
            <a:spLocks/>
          </p:cNvSpPr>
          <p:nvPr/>
        </p:nvSpPr>
        <p:spPr>
          <a:xfrm>
            <a:off x="8712299" y="6492875"/>
            <a:ext cx="429419" cy="365125"/>
          </a:xfrm>
          <a:prstGeom prst="rect">
            <a:avLst/>
          </a:prstGeom>
        </p:spPr>
        <p:txBody>
          <a:bodyPr lIns="91429" tIns="45715" rIns="91429" bIns="45715"/>
          <a:lstStyle/>
          <a:p>
            <a:pPr marL="0" marR="0" lvl="0" indent="0" algn="l" defTabSz="914290" rtl="0" eaLnBrk="1" fontAlgn="auto" latinLnBrk="0" hangingPunct="1">
              <a:lnSpc>
                <a:spcPct val="100000"/>
              </a:lnSpc>
              <a:spcBef>
                <a:spcPts val="0"/>
              </a:spcBef>
              <a:spcAft>
                <a:spcPts val="0"/>
              </a:spcAft>
              <a:buClrTx/>
              <a:buSzTx/>
              <a:buFontTx/>
              <a:buNone/>
              <a:tabLst/>
              <a:defRPr/>
            </a:pPr>
            <a:fld id="{9F45ECB6-94FA-4518-BE9D-EC61BDB29E72}" type="slidenum">
              <a:rPr kumimoji="0" lang="en-US" sz="1400" b="1" i="0" u="none" strike="noStrike" kern="1200" cap="none" spc="0" normalizeH="0" baseline="0" noProof="0" smtClean="0">
                <a:ln>
                  <a:noFill/>
                </a:ln>
                <a:solidFill>
                  <a:schemeClr val="tx1"/>
                </a:solidFill>
                <a:effectLst/>
                <a:uLnTx/>
                <a:uFillTx/>
                <a:latin typeface="Aaux ProLight" pitchFamily="2" charset="-94"/>
                <a:cs typeface="+mn-cs"/>
              </a:rPr>
              <a:pPr marL="0" marR="0" lvl="0" indent="0" algn="l" defTabSz="914290" rtl="0" eaLnBrk="1" fontAlgn="auto" latinLnBrk="0" hangingPunct="1">
                <a:lnSpc>
                  <a:spcPct val="100000"/>
                </a:lnSpc>
                <a:spcBef>
                  <a:spcPts val="0"/>
                </a:spcBef>
                <a:spcAft>
                  <a:spcPts val="0"/>
                </a:spcAft>
                <a:buClrTx/>
                <a:buSzTx/>
                <a:buFontTx/>
                <a:buNone/>
                <a:tabLst/>
                <a:defRPr/>
              </a:pPr>
              <a:t>7</a:t>
            </a:fld>
            <a:endParaRPr kumimoji="0" lang="en-US" sz="1400" b="1" i="0" u="none" strike="noStrike" kern="1200" cap="none" spc="0" normalizeH="0" baseline="0" noProof="0" dirty="0">
              <a:ln>
                <a:noFill/>
              </a:ln>
              <a:solidFill>
                <a:schemeClr val="tx1"/>
              </a:solidFill>
              <a:effectLst/>
              <a:uLnTx/>
              <a:uFillTx/>
              <a:latin typeface="Aaux ProLight" pitchFamily="2" charset="-94"/>
              <a:cs typeface="+mn-cs"/>
            </a:endParaRPr>
          </a:p>
        </p:txBody>
      </p:sp>
      <p:sp>
        <p:nvSpPr>
          <p:cNvPr id="13" name="17 Dikdörtgen"/>
          <p:cNvSpPr/>
          <p:nvPr/>
        </p:nvSpPr>
        <p:spPr>
          <a:xfrm rot="5400000" flipV="1">
            <a:off x="1740762" y="3989558"/>
            <a:ext cx="5691169" cy="45719"/>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p:spPr>
        <p:txBody>
          <a:bodyPr wrap="square" lIns="72723" tIns="36363" rIns="72723" bIns="36363">
            <a:spAutoFit/>
          </a:bodyPr>
          <a:lstStyle/>
          <a:p>
            <a:pPr defTabSz="914290" fontAlgn="auto">
              <a:lnSpc>
                <a:spcPct val="95000"/>
              </a:lnSpc>
              <a:spcBef>
                <a:spcPct val="80000"/>
              </a:spcBef>
              <a:spcAft>
                <a:spcPct val="5000"/>
              </a:spcAft>
              <a:buClr>
                <a:srgbClr val="FF0000"/>
              </a:buClr>
              <a:defRPr/>
            </a:pPr>
            <a:endParaRPr lang="tr-TR" sz="200" b="1" dirty="0">
              <a:solidFill>
                <a:prstClr val="white"/>
              </a:solidFill>
              <a:effectLst>
                <a:outerShdw blurRad="38100" dist="38100" dir="2700000" algn="tl">
                  <a:srgbClr val="000000">
                    <a:alpha val="43137"/>
                  </a:srgbClr>
                </a:outerShdw>
              </a:effectLst>
              <a:latin typeface="Palatino Linotype" pitchFamily="18" charset="0"/>
              <a:cs typeface="+mn-cs"/>
            </a:endParaRPr>
          </a:p>
        </p:txBody>
      </p:sp>
      <p:sp>
        <p:nvSpPr>
          <p:cNvPr id="14" name="Başlık 1"/>
          <p:cNvSpPr txBox="1">
            <a:spLocks/>
          </p:cNvSpPr>
          <p:nvPr/>
        </p:nvSpPr>
        <p:spPr>
          <a:xfrm>
            <a:off x="395536" y="260648"/>
            <a:ext cx="4834880" cy="828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err="1" smtClean="0">
                <a:solidFill>
                  <a:schemeClr val="bg2"/>
                </a:solidFill>
                <a:latin typeface="+mn-lt"/>
                <a:ea typeface="+mn-ea"/>
                <a:cs typeface="+mn-cs"/>
              </a:rPr>
              <a:t>Üyesi</a:t>
            </a:r>
            <a:r>
              <a:rPr lang="en-US" sz="2800" b="1" dirty="0" smtClean="0">
                <a:solidFill>
                  <a:schemeClr val="bg2"/>
                </a:solidFill>
                <a:latin typeface="+mn-lt"/>
                <a:ea typeface="+mn-ea"/>
                <a:cs typeface="+mn-cs"/>
              </a:rPr>
              <a:t> </a:t>
            </a:r>
            <a:r>
              <a:rPr lang="en-US" sz="2800" b="1" dirty="0" err="1" smtClean="0">
                <a:solidFill>
                  <a:schemeClr val="bg2"/>
                </a:solidFill>
                <a:latin typeface="+mn-lt"/>
                <a:ea typeface="+mn-ea"/>
                <a:cs typeface="+mn-cs"/>
              </a:rPr>
              <a:t>Olduğumuz</a:t>
            </a:r>
            <a:r>
              <a:rPr lang="en-US" sz="2800" b="1" dirty="0" smtClean="0">
                <a:solidFill>
                  <a:schemeClr val="bg2"/>
                </a:solidFill>
                <a:latin typeface="+mn-lt"/>
                <a:ea typeface="+mn-ea"/>
                <a:cs typeface="+mn-cs"/>
              </a:rPr>
              <a:t> </a:t>
            </a:r>
            <a:r>
              <a:rPr lang="en-US" sz="2800" b="1" dirty="0" err="1" smtClean="0">
                <a:solidFill>
                  <a:schemeClr val="bg2"/>
                </a:solidFill>
                <a:latin typeface="+mn-lt"/>
                <a:ea typeface="+mn-ea"/>
                <a:cs typeface="+mn-cs"/>
              </a:rPr>
              <a:t>Uluslararası</a:t>
            </a:r>
            <a:r>
              <a:rPr lang="en-US" sz="2800" b="1" dirty="0" smtClean="0">
                <a:solidFill>
                  <a:schemeClr val="bg2"/>
                </a:solidFill>
                <a:latin typeface="+mn-lt"/>
                <a:ea typeface="+mn-ea"/>
                <a:cs typeface="+mn-cs"/>
              </a:rPr>
              <a:t> </a:t>
            </a:r>
            <a:r>
              <a:rPr lang="en-US" sz="2800" b="1" dirty="0" err="1" smtClean="0">
                <a:solidFill>
                  <a:schemeClr val="bg2"/>
                </a:solidFill>
                <a:latin typeface="+mn-lt"/>
                <a:ea typeface="+mn-ea"/>
                <a:cs typeface="+mn-cs"/>
              </a:rPr>
              <a:t>Kuruluşlar</a:t>
            </a:r>
            <a:r>
              <a:rPr lang="en-US" sz="2800" b="1" dirty="0" smtClean="0">
                <a:solidFill>
                  <a:schemeClr val="bg2"/>
                </a:solidFill>
                <a:latin typeface="+mn-lt"/>
                <a:ea typeface="+mn-ea"/>
                <a:cs typeface="+mn-cs"/>
              </a:rPr>
              <a:t> </a:t>
            </a:r>
            <a:r>
              <a:rPr lang="en-US" sz="2800" b="1" dirty="0" err="1" smtClean="0">
                <a:solidFill>
                  <a:schemeClr val="bg2"/>
                </a:solidFill>
                <a:latin typeface="+mn-lt"/>
                <a:ea typeface="+mn-ea"/>
                <a:cs typeface="+mn-cs"/>
              </a:rPr>
              <a:t>ve</a:t>
            </a:r>
            <a:r>
              <a:rPr lang="en-US" sz="2800" b="1" dirty="0" smtClean="0">
                <a:solidFill>
                  <a:schemeClr val="bg2"/>
                </a:solidFill>
                <a:latin typeface="+mn-lt"/>
                <a:ea typeface="+mn-ea"/>
                <a:cs typeface="+mn-cs"/>
              </a:rPr>
              <a:t> </a:t>
            </a:r>
            <a:r>
              <a:rPr lang="en-US" sz="2800" b="1" dirty="0" err="1" smtClean="0">
                <a:solidFill>
                  <a:schemeClr val="bg2"/>
                </a:solidFill>
                <a:latin typeface="+mn-lt"/>
                <a:ea typeface="+mn-ea"/>
                <a:cs typeface="+mn-cs"/>
              </a:rPr>
              <a:t>Görevlerimiz</a:t>
            </a:r>
            <a:endParaRPr lang="tr-TR" sz="2800" b="1" dirty="0">
              <a:solidFill>
                <a:schemeClr val="bg2"/>
              </a:solidFill>
              <a:latin typeface="+mn-lt"/>
              <a:ea typeface="+mn-ea"/>
              <a:cs typeface="+mn-cs"/>
            </a:endParaRPr>
          </a:p>
        </p:txBody>
      </p:sp>
    </p:spTree>
    <p:extLst>
      <p:ext uri="{BB962C8B-B14F-4D97-AF65-F5344CB8AC3E}">
        <p14:creationId xmlns:p14="http://schemas.microsoft.com/office/powerpoint/2010/main" val="2204513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Top)">
                                      <p:cBhvr>
                                        <p:cTn id="7" dur="500"/>
                                        <p:tgtEl>
                                          <p:spTgt spid="6"/>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lide(fromTo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 Resim" descr="JAA_Training.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204473"/>
            <a:ext cx="2477786" cy="1298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Dikdörtgen"/>
          <p:cNvSpPr/>
          <p:nvPr/>
        </p:nvSpPr>
        <p:spPr bwMode="auto">
          <a:xfrm>
            <a:off x="4860033" y="2526770"/>
            <a:ext cx="4460866" cy="1295739"/>
          </a:xfrm>
          <a:prstGeom prst="rect">
            <a:avLst/>
          </a:prstGeom>
        </p:spPr>
        <p:txBody>
          <a:bodyPr wrap="square">
            <a:spAutoFit/>
          </a:bodyPr>
          <a:lstStyle/>
          <a:p>
            <a:pPr algn="ctr" defTabSz="914400" fontAlgn="b">
              <a:lnSpc>
                <a:spcPct val="115000"/>
              </a:lnSpc>
              <a:spcBef>
                <a:spcPts val="0"/>
              </a:spcBef>
              <a:spcAft>
                <a:spcPts val="0"/>
              </a:spcAft>
              <a:defRPr/>
            </a:pPr>
            <a:r>
              <a:rPr lang="tr-TR" b="1" kern="0" dirty="0">
                <a:solidFill>
                  <a:srgbClr val="1F497D">
                    <a:lumMod val="75000"/>
                  </a:srgbClr>
                </a:solidFill>
                <a:latin typeface="Calibri" pitchFamily="34" charset="0"/>
                <a:cs typeface="+mn-cs"/>
              </a:rPr>
              <a:t>JAA –TO (</a:t>
            </a:r>
            <a:r>
              <a:rPr lang="en-US" b="1" kern="0" dirty="0">
                <a:solidFill>
                  <a:srgbClr val="1F497D">
                    <a:lumMod val="75000"/>
                  </a:srgbClr>
                </a:solidFill>
                <a:latin typeface="Calibri" pitchFamily="34" charset="0"/>
                <a:cs typeface="+mn-cs"/>
              </a:rPr>
              <a:t>Joint Aviation Authorities – Training Organization</a:t>
            </a:r>
            <a:r>
              <a:rPr lang="tr-TR" b="1" kern="0" dirty="0">
                <a:solidFill>
                  <a:srgbClr val="1F497D">
                    <a:lumMod val="75000"/>
                  </a:srgbClr>
                </a:solidFill>
                <a:latin typeface="Calibri" pitchFamily="34" charset="0"/>
                <a:cs typeface="+mn-cs"/>
              </a:rPr>
              <a:t>)</a:t>
            </a:r>
          </a:p>
          <a:p>
            <a:pPr algn="ctr" defTabSz="914400" fontAlgn="b">
              <a:lnSpc>
                <a:spcPct val="115000"/>
              </a:lnSpc>
              <a:spcBef>
                <a:spcPts val="0"/>
              </a:spcBef>
              <a:spcAft>
                <a:spcPts val="0"/>
              </a:spcAft>
              <a:defRPr/>
            </a:pPr>
            <a:r>
              <a:rPr lang="tr-TR" sz="1600" b="1" i="1" kern="0" dirty="0">
                <a:solidFill>
                  <a:srgbClr val="FF9966"/>
                </a:solidFill>
                <a:latin typeface="Calibri" pitchFamily="34" charset="0"/>
                <a:cs typeface="+mn-cs"/>
              </a:rPr>
              <a:t>Yönetim Kurulu Üyeliği </a:t>
            </a:r>
          </a:p>
          <a:p>
            <a:pPr algn="ctr" defTabSz="914400" fontAlgn="b">
              <a:lnSpc>
                <a:spcPct val="115000"/>
              </a:lnSpc>
              <a:spcBef>
                <a:spcPts val="0"/>
              </a:spcBef>
              <a:spcAft>
                <a:spcPts val="0"/>
              </a:spcAft>
              <a:defRPr/>
            </a:pPr>
            <a:r>
              <a:rPr lang="tr-TR" sz="1600" b="1" i="1" kern="0" dirty="0">
                <a:solidFill>
                  <a:srgbClr val="FF9966"/>
                </a:solidFill>
                <a:latin typeface="Calibri" pitchFamily="34" charset="0"/>
                <a:cs typeface="+mn-cs"/>
              </a:rPr>
              <a:t>Başkan Yardımcılığı  </a:t>
            </a:r>
            <a:endParaRPr lang="tr-TR" sz="1600" b="1" i="1" kern="0" dirty="0">
              <a:solidFill>
                <a:srgbClr val="FF9966"/>
              </a:solidFill>
              <a:latin typeface="Calibri" pitchFamily="34" charset="0"/>
              <a:ea typeface="Times New Roman"/>
              <a:cs typeface="Times New Roman"/>
            </a:endParaRPr>
          </a:p>
        </p:txBody>
      </p:sp>
      <p:sp>
        <p:nvSpPr>
          <p:cNvPr id="6" name="5 Dikdörtgen"/>
          <p:cNvSpPr>
            <a:spLocks noChangeArrowheads="1"/>
          </p:cNvSpPr>
          <p:nvPr/>
        </p:nvSpPr>
        <p:spPr bwMode="auto">
          <a:xfrm>
            <a:off x="4563487" y="4149080"/>
            <a:ext cx="458051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dirty="0"/>
              <a:t>JAA-TO, Avrupa havacılık emniyetinin sağlanması için duyulan  eğitim ihtiyacını karşılamak için </a:t>
            </a:r>
            <a:r>
              <a:rPr lang="tr-TR" altLang="tr-TR" dirty="0" err="1"/>
              <a:t>ECAC’ın</a:t>
            </a:r>
            <a:r>
              <a:rPr lang="tr-TR" altLang="tr-TR" dirty="0"/>
              <a:t> bir alt organizasyonudur. 44 üye buraya da üyedir.</a:t>
            </a:r>
          </a:p>
        </p:txBody>
      </p:sp>
      <p:sp>
        <p:nvSpPr>
          <p:cNvPr id="10" name="18 Dikdörtgen"/>
          <p:cNvSpPr>
            <a:spLocks noChangeArrowheads="1"/>
          </p:cNvSpPr>
          <p:nvPr/>
        </p:nvSpPr>
        <p:spPr bwMode="auto">
          <a:xfrm>
            <a:off x="0" y="4149080"/>
            <a:ext cx="456348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r>
              <a:rPr lang="tr-TR" altLang="tr-TR" dirty="0"/>
              <a:t>Kuruluş Yılı    	: 1997</a:t>
            </a:r>
          </a:p>
          <a:p>
            <a:pPr eaLnBrk="1" hangingPunct="1"/>
            <a:r>
              <a:rPr lang="tr-TR" altLang="tr-TR" dirty="0"/>
              <a:t>Yeri	    	:  İstanbul</a:t>
            </a:r>
          </a:p>
          <a:p>
            <a:pPr eaLnBrk="1" hangingPunct="1"/>
            <a:r>
              <a:rPr lang="tr-TR" altLang="tr-TR" dirty="0"/>
              <a:t>D8 ülkeleri organizasyonunda havacılık </a:t>
            </a:r>
            <a:r>
              <a:rPr lang="tr-TR" altLang="tr-TR" dirty="0" smtClean="0"/>
              <a:t>alanında        kurulan </a:t>
            </a:r>
            <a:r>
              <a:rPr lang="tr-TR" altLang="tr-TR" dirty="0"/>
              <a:t>komisyon olup, son 3 yılda başkanlık; akabinde Başkan yardımcılığına geçilmiştir.</a:t>
            </a:r>
          </a:p>
        </p:txBody>
      </p:sp>
      <p:sp>
        <p:nvSpPr>
          <p:cNvPr id="11" name="Slayt Numarası Yer Tutucusu 2"/>
          <p:cNvSpPr txBox="1">
            <a:spLocks/>
          </p:cNvSpPr>
          <p:nvPr/>
        </p:nvSpPr>
        <p:spPr>
          <a:xfrm>
            <a:off x="8673083" y="6484938"/>
            <a:ext cx="509017" cy="365125"/>
          </a:xfrm>
          <a:prstGeom prst="rect">
            <a:avLst/>
          </a:prstGeom>
        </p:spPr>
        <p:txBody>
          <a:bodyPr lIns="91429" tIns="45715" rIns="91429" bIns="45715"/>
          <a:lstStyle/>
          <a:p>
            <a:pPr marL="0" marR="0" lvl="0" indent="0" algn="l" defTabSz="914290" rtl="0" eaLnBrk="1" fontAlgn="auto" latinLnBrk="0" hangingPunct="1">
              <a:lnSpc>
                <a:spcPct val="100000"/>
              </a:lnSpc>
              <a:spcBef>
                <a:spcPts val="0"/>
              </a:spcBef>
              <a:spcAft>
                <a:spcPts val="0"/>
              </a:spcAft>
              <a:buClrTx/>
              <a:buSzTx/>
              <a:buFontTx/>
              <a:buNone/>
              <a:tabLst/>
              <a:defRPr/>
            </a:pPr>
            <a:fld id="{33130361-BA6F-427D-B851-888F3C0698A1}" type="slidenum">
              <a:rPr kumimoji="0" lang="en-US" sz="1400" b="1" i="0" u="none" strike="noStrike" kern="1200" cap="none" spc="0" normalizeH="0" baseline="0" noProof="0" smtClean="0">
                <a:ln>
                  <a:noFill/>
                </a:ln>
                <a:solidFill>
                  <a:schemeClr val="tx1"/>
                </a:solidFill>
                <a:effectLst/>
                <a:uLnTx/>
                <a:uFillTx/>
                <a:latin typeface="Aaux ProLight" pitchFamily="2" charset="-94"/>
                <a:cs typeface="+mn-cs"/>
              </a:rPr>
              <a:pPr marL="0" marR="0" lvl="0" indent="0" algn="l" defTabSz="914290" rtl="0" eaLnBrk="1" fontAlgn="auto" latinLnBrk="0" hangingPunct="1">
                <a:lnSpc>
                  <a:spcPct val="100000"/>
                </a:lnSpc>
                <a:spcBef>
                  <a:spcPts val="0"/>
                </a:spcBef>
                <a:spcAft>
                  <a:spcPts val="0"/>
                </a:spcAft>
                <a:buClrTx/>
                <a:buSzTx/>
                <a:buFontTx/>
                <a:buNone/>
                <a:tabLst/>
                <a:defRPr/>
              </a:pPr>
              <a:t>8</a:t>
            </a:fld>
            <a:endParaRPr kumimoji="0" lang="en-US" sz="1400" b="1" i="0" u="none" strike="noStrike" kern="1200" cap="none" spc="0" normalizeH="0" baseline="0" noProof="0" dirty="0">
              <a:ln>
                <a:noFill/>
              </a:ln>
              <a:solidFill>
                <a:schemeClr val="tx1"/>
              </a:solidFill>
              <a:effectLst/>
              <a:uLnTx/>
              <a:uFillTx/>
              <a:latin typeface="Aaux ProLight" pitchFamily="2" charset="-94"/>
              <a:cs typeface="+mn-cs"/>
            </a:endParaRPr>
          </a:p>
        </p:txBody>
      </p:sp>
      <p:pic>
        <p:nvPicPr>
          <p:cNvPr id="14" name="6 Resim" descr="d8.jpg"/>
          <p:cNvPicPr>
            <a:picLocks noChangeAspect="1"/>
          </p:cNvPicPr>
          <p:nvPr/>
        </p:nvPicPr>
        <p:blipFill>
          <a:blip r:embed="rId3" cstate="print">
            <a:clrChange>
              <a:clrFrom>
                <a:srgbClr val="DBDBDB"/>
              </a:clrFrom>
              <a:clrTo>
                <a:srgbClr val="DBDBDB">
                  <a:alpha val="0"/>
                </a:srgbClr>
              </a:clrTo>
            </a:clrChange>
            <a:extLst>
              <a:ext uri="{28A0092B-C50C-407E-A947-70E740481C1C}">
                <a14:useLocalDpi xmlns:a14="http://schemas.microsoft.com/office/drawing/2010/main" val="0"/>
              </a:ext>
            </a:extLst>
          </a:blip>
          <a:srcRect/>
          <a:stretch>
            <a:fillRect/>
          </a:stretch>
        </p:blipFill>
        <p:spPr bwMode="auto">
          <a:xfrm>
            <a:off x="833539" y="1204473"/>
            <a:ext cx="2669641" cy="145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7 Dikdörtgen"/>
          <p:cNvSpPr/>
          <p:nvPr/>
        </p:nvSpPr>
        <p:spPr bwMode="auto">
          <a:xfrm>
            <a:off x="467542" y="2847067"/>
            <a:ext cx="3750247" cy="646716"/>
          </a:xfrm>
          <a:prstGeom prst="rect">
            <a:avLst/>
          </a:prstGeom>
        </p:spPr>
        <p:txBody>
          <a:bodyPr>
            <a:spAutoFit/>
          </a:bodyPr>
          <a:lstStyle/>
          <a:p>
            <a:pPr algn="ctr" defTabSz="914400" fontAlgn="b">
              <a:lnSpc>
                <a:spcPct val="115000"/>
              </a:lnSpc>
              <a:spcBef>
                <a:spcPts val="0"/>
              </a:spcBef>
              <a:spcAft>
                <a:spcPts val="0"/>
              </a:spcAft>
              <a:defRPr/>
            </a:pPr>
            <a:r>
              <a:rPr lang="tr-TR" b="1" kern="0" dirty="0">
                <a:solidFill>
                  <a:srgbClr val="1F497D">
                    <a:lumMod val="75000"/>
                  </a:srgbClr>
                </a:solidFill>
                <a:latin typeface="Arial" panose="020B0604020202020204" pitchFamily="34" charset="0"/>
                <a:cs typeface="Arial" panose="020B0604020202020204" pitchFamily="34" charset="0"/>
              </a:rPr>
              <a:t>D8 Sivil Havacılık Komisyonu</a:t>
            </a:r>
            <a:endParaRPr lang="tr-TR" b="1" kern="0" dirty="0">
              <a:solidFill>
                <a:srgbClr val="1F497D">
                  <a:lumMod val="75000"/>
                </a:srgbClr>
              </a:solidFill>
              <a:latin typeface="Arial" panose="020B0604020202020204" pitchFamily="34" charset="0"/>
              <a:ea typeface="Times New Roman"/>
              <a:cs typeface="Arial" panose="020B0604020202020204" pitchFamily="34" charset="0"/>
            </a:endParaRPr>
          </a:p>
          <a:p>
            <a:pPr algn="ctr" defTabSz="914400" fontAlgn="b">
              <a:lnSpc>
                <a:spcPct val="115000"/>
              </a:lnSpc>
              <a:spcBef>
                <a:spcPts val="0"/>
              </a:spcBef>
              <a:spcAft>
                <a:spcPts val="0"/>
              </a:spcAft>
              <a:defRPr/>
            </a:pPr>
            <a:r>
              <a:rPr lang="tr-TR" sz="1600" b="1" i="1" kern="0" dirty="0">
                <a:solidFill>
                  <a:srgbClr val="FF9966"/>
                </a:solidFill>
                <a:latin typeface="Arial" panose="020B0604020202020204" pitchFamily="34" charset="0"/>
                <a:cs typeface="Arial" panose="020B0604020202020204" pitchFamily="34" charset="0"/>
              </a:rPr>
              <a:t>Başkan Yardımcılığı</a:t>
            </a:r>
            <a:endParaRPr lang="tr-TR" b="1" i="1" kern="0" dirty="0">
              <a:solidFill>
                <a:srgbClr val="FF9966"/>
              </a:solidFill>
              <a:latin typeface="Arial" panose="020B0604020202020204" pitchFamily="34" charset="0"/>
              <a:ea typeface="Times New Roman"/>
              <a:cs typeface="Arial" panose="020B0604020202020204" pitchFamily="34" charset="0"/>
            </a:endParaRPr>
          </a:p>
        </p:txBody>
      </p:sp>
      <p:sp>
        <p:nvSpPr>
          <p:cNvPr id="16" name="17 Dikdörtgen"/>
          <p:cNvSpPr/>
          <p:nvPr/>
        </p:nvSpPr>
        <p:spPr>
          <a:xfrm rot="5400000" flipV="1">
            <a:off x="1740762" y="3989558"/>
            <a:ext cx="5691169" cy="45719"/>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p:spPr>
        <p:txBody>
          <a:bodyPr wrap="square" lIns="72723" tIns="36363" rIns="72723" bIns="36363">
            <a:spAutoFit/>
          </a:bodyPr>
          <a:lstStyle/>
          <a:p>
            <a:pPr defTabSz="914290" fontAlgn="auto">
              <a:lnSpc>
                <a:spcPct val="95000"/>
              </a:lnSpc>
              <a:spcBef>
                <a:spcPct val="80000"/>
              </a:spcBef>
              <a:spcAft>
                <a:spcPct val="5000"/>
              </a:spcAft>
              <a:buClr>
                <a:srgbClr val="FF0000"/>
              </a:buClr>
              <a:defRPr/>
            </a:pPr>
            <a:endParaRPr lang="tr-TR" sz="200" b="1" dirty="0">
              <a:solidFill>
                <a:prstClr val="white"/>
              </a:solidFill>
              <a:effectLst>
                <a:outerShdw blurRad="38100" dist="38100" dir="2700000" algn="tl">
                  <a:srgbClr val="000000">
                    <a:alpha val="43137"/>
                  </a:srgbClr>
                </a:outerShdw>
              </a:effectLst>
              <a:latin typeface="Palatino Linotype" pitchFamily="18" charset="0"/>
              <a:cs typeface="+mn-cs"/>
            </a:endParaRPr>
          </a:p>
        </p:txBody>
      </p:sp>
      <p:sp>
        <p:nvSpPr>
          <p:cNvPr id="13" name="Başlık 1"/>
          <p:cNvSpPr txBox="1">
            <a:spLocks/>
          </p:cNvSpPr>
          <p:nvPr/>
        </p:nvSpPr>
        <p:spPr>
          <a:xfrm>
            <a:off x="395536" y="260648"/>
            <a:ext cx="4834880" cy="828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err="1" smtClean="0">
                <a:solidFill>
                  <a:schemeClr val="bg2"/>
                </a:solidFill>
                <a:latin typeface="+mn-lt"/>
                <a:ea typeface="+mn-ea"/>
                <a:cs typeface="+mn-cs"/>
              </a:rPr>
              <a:t>Üyesi</a:t>
            </a:r>
            <a:r>
              <a:rPr lang="en-US" sz="2800" b="1" dirty="0" smtClean="0">
                <a:solidFill>
                  <a:schemeClr val="bg2"/>
                </a:solidFill>
                <a:latin typeface="+mn-lt"/>
                <a:ea typeface="+mn-ea"/>
                <a:cs typeface="+mn-cs"/>
              </a:rPr>
              <a:t> </a:t>
            </a:r>
            <a:r>
              <a:rPr lang="en-US" sz="2800" b="1" dirty="0" err="1" smtClean="0">
                <a:solidFill>
                  <a:schemeClr val="bg2"/>
                </a:solidFill>
                <a:latin typeface="+mn-lt"/>
                <a:ea typeface="+mn-ea"/>
                <a:cs typeface="+mn-cs"/>
              </a:rPr>
              <a:t>Olduğumuz</a:t>
            </a:r>
            <a:r>
              <a:rPr lang="en-US" sz="2800" b="1" dirty="0" smtClean="0">
                <a:solidFill>
                  <a:schemeClr val="bg2"/>
                </a:solidFill>
                <a:latin typeface="+mn-lt"/>
                <a:ea typeface="+mn-ea"/>
                <a:cs typeface="+mn-cs"/>
              </a:rPr>
              <a:t> </a:t>
            </a:r>
            <a:r>
              <a:rPr lang="en-US" sz="2800" b="1" dirty="0" err="1" smtClean="0">
                <a:solidFill>
                  <a:schemeClr val="bg2"/>
                </a:solidFill>
                <a:latin typeface="+mn-lt"/>
                <a:ea typeface="+mn-ea"/>
                <a:cs typeface="+mn-cs"/>
              </a:rPr>
              <a:t>Uluslararası</a:t>
            </a:r>
            <a:r>
              <a:rPr lang="en-US" sz="2800" b="1" dirty="0" smtClean="0">
                <a:solidFill>
                  <a:schemeClr val="bg2"/>
                </a:solidFill>
                <a:latin typeface="+mn-lt"/>
                <a:ea typeface="+mn-ea"/>
                <a:cs typeface="+mn-cs"/>
              </a:rPr>
              <a:t> </a:t>
            </a:r>
            <a:r>
              <a:rPr lang="en-US" sz="2800" b="1" dirty="0" err="1" smtClean="0">
                <a:solidFill>
                  <a:schemeClr val="bg2"/>
                </a:solidFill>
                <a:latin typeface="+mn-lt"/>
                <a:ea typeface="+mn-ea"/>
                <a:cs typeface="+mn-cs"/>
              </a:rPr>
              <a:t>Kuruluşlar</a:t>
            </a:r>
            <a:r>
              <a:rPr lang="en-US" sz="2800" b="1" dirty="0" smtClean="0">
                <a:solidFill>
                  <a:schemeClr val="bg2"/>
                </a:solidFill>
                <a:latin typeface="+mn-lt"/>
                <a:ea typeface="+mn-ea"/>
                <a:cs typeface="+mn-cs"/>
              </a:rPr>
              <a:t> </a:t>
            </a:r>
            <a:r>
              <a:rPr lang="en-US" sz="2800" b="1" dirty="0" err="1" smtClean="0">
                <a:solidFill>
                  <a:schemeClr val="bg2"/>
                </a:solidFill>
                <a:latin typeface="+mn-lt"/>
                <a:ea typeface="+mn-ea"/>
                <a:cs typeface="+mn-cs"/>
              </a:rPr>
              <a:t>ve</a:t>
            </a:r>
            <a:r>
              <a:rPr lang="en-US" sz="2800" b="1" dirty="0" smtClean="0">
                <a:solidFill>
                  <a:schemeClr val="bg2"/>
                </a:solidFill>
                <a:latin typeface="+mn-lt"/>
                <a:ea typeface="+mn-ea"/>
                <a:cs typeface="+mn-cs"/>
              </a:rPr>
              <a:t> </a:t>
            </a:r>
            <a:r>
              <a:rPr lang="en-US" sz="2800" b="1" dirty="0" err="1" smtClean="0">
                <a:solidFill>
                  <a:schemeClr val="bg2"/>
                </a:solidFill>
                <a:latin typeface="+mn-lt"/>
                <a:ea typeface="+mn-ea"/>
                <a:cs typeface="+mn-cs"/>
              </a:rPr>
              <a:t>Görevlerimiz</a:t>
            </a:r>
            <a:endParaRPr lang="tr-TR" sz="2800" b="1" dirty="0">
              <a:solidFill>
                <a:schemeClr val="bg2"/>
              </a:solidFill>
              <a:latin typeface="+mn-lt"/>
              <a:ea typeface="+mn-ea"/>
              <a:cs typeface="+mn-cs"/>
            </a:endParaRPr>
          </a:p>
        </p:txBody>
      </p:sp>
    </p:spTree>
    <p:extLst>
      <p:ext uri="{BB962C8B-B14F-4D97-AF65-F5344CB8AC3E}">
        <p14:creationId xmlns:p14="http://schemas.microsoft.com/office/powerpoint/2010/main" val="749850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To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bwMode="auto">
          <a:xfrm>
            <a:off x="1838325" y="1274763"/>
            <a:ext cx="6734175" cy="738187"/>
          </a:xfrm>
          <a:prstGeom prst="rect">
            <a:avLst/>
          </a:prstGeom>
        </p:spPr>
        <p:txBody>
          <a:bodyPr>
            <a:spAutoFit/>
          </a:bodyPr>
          <a:lstStyle/>
          <a:p>
            <a:pPr defTabSz="914400" fontAlgn="auto">
              <a:spcBef>
                <a:spcPts val="0"/>
              </a:spcBef>
              <a:spcAft>
                <a:spcPts val="0"/>
              </a:spcAft>
              <a:defRPr/>
            </a:pPr>
            <a:endParaRPr lang="tr-TR" sz="600" b="1" kern="0" dirty="0">
              <a:solidFill>
                <a:srgbClr val="1F497D">
                  <a:lumMod val="75000"/>
                </a:srgbClr>
              </a:solidFill>
              <a:latin typeface="Calibri" pitchFamily="34" charset="0"/>
              <a:cs typeface="+mn-cs"/>
            </a:endParaRPr>
          </a:p>
          <a:p>
            <a:pPr defTabSz="914400" fontAlgn="auto">
              <a:spcBef>
                <a:spcPts val="0"/>
              </a:spcBef>
              <a:spcAft>
                <a:spcPts val="0"/>
              </a:spcAft>
              <a:defRPr/>
            </a:pPr>
            <a:r>
              <a:rPr lang="tr-TR" b="1" kern="0" dirty="0">
                <a:solidFill>
                  <a:srgbClr val="1F497D">
                    <a:lumMod val="75000"/>
                  </a:srgbClr>
                </a:solidFill>
                <a:latin typeface="Calibri" pitchFamily="34" charset="0"/>
                <a:cs typeface="+mn-cs"/>
              </a:rPr>
              <a:t>EASA (European </a:t>
            </a:r>
            <a:r>
              <a:rPr lang="tr-TR" b="1" kern="0" dirty="0" err="1">
                <a:solidFill>
                  <a:srgbClr val="1F497D">
                    <a:lumMod val="75000"/>
                  </a:srgbClr>
                </a:solidFill>
                <a:latin typeface="Calibri" pitchFamily="34" charset="0"/>
                <a:cs typeface="+mn-cs"/>
              </a:rPr>
              <a:t>Aviation</a:t>
            </a:r>
            <a:r>
              <a:rPr lang="tr-TR" b="1" kern="0" dirty="0">
                <a:solidFill>
                  <a:srgbClr val="1F497D">
                    <a:lumMod val="75000"/>
                  </a:srgbClr>
                </a:solidFill>
                <a:latin typeface="Calibri" pitchFamily="34" charset="0"/>
                <a:cs typeface="+mn-cs"/>
              </a:rPr>
              <a:t> </a:t>
            </a:r>
            <a:r>
              <a:rPr lang="tr-TR" b="1" kern="0" dirty="0" err="1">
                <a:solidFill>
                  <a:srgbClr val="1F497D">
                    <a:lumMod val="75000"/>
                  </a:srgbClr>
                </a:solidFill>
                <a:latin typeface="Calibri" pitchFamily="34" charset="0"/>
                <a:cs typeface="+mn-cs"/>
              </a:rPr>
              <a:t>Safety</a:t>
            </a:r>
            <a:r>
              <a:rPr lang="tr-TR" b="1" kern="0" dirty="0">
                <a:solidFill>
                  <a:srgbClr val="1F497D">
                    <a:lumMod val="75000"/>
                  </a:srgbClr>
                </a:solidFill>
                <a:latin typeface="Calibri" pitchFamily="34" charset="0"/>
                <a:cs typeface="+mn-cs"/>
              </a:rPr>
              <a:t> </a:t>
            </a:r>
            <a:r>
              <a:rPr lang="tr-TR" b="1" kern="0" dirty="0" err="1">
                <a:solidFill>
                  <a:srgbClr val="1F497D">
                    <a:lumMod val="75000"/>
                  </a:srgbClr>
                </a:solidFill>
                <a:latin typeface="Calibri" pitchFamily="34" charset="0"/>
                <a:cs typeface="+mn-cs"/>
              </a:rPr>
              <a:t>Agency</a:t>
            </a:r>
            <a:r>
              <a:rPr lang="tr-TR" b="1" kern="0" dirty="0">
                <a:solidFill>
                  <a:srgbClr val="1F497D">
                    <a:lumMod val="75000"/>
                  </a:srgbClr>
                </a:solidFill>
                <a:latin typeface="Calibri" pitchFamily="34" charset="0"/>
                <a:cs typeface="+mn-cs"/>
              </a:rPr>
              <a:t>) </a:t>
            </a:r>
          </a:p>
          <a:p>
            <a:pPr defTabSz="914400" fontAlgn="auto">
              <a:spcBef>
                <a:spcPts val="0"/>
              </a:spcBef>
              <a:spcAft>
                <a:spcPts val="0"/>
              </a:spcAft>
              <a:defRPr/>
            </a:pPr>
            <a:r>
              <a:rPr lang="tr-TR" b="1" i="1" kern="0" dirty="0">
                <a:solidFill>
                  <a:srgbClr val="1F497D">
                    <a:lumMod val="75000"/>
                  </a:srgbClr>
                </a:solidFill>
                <a:latin typeface="Calibri" pitchFamily="34" charset="0"/>
                <a:cs typeface="+mn-cs"/>
              </a:rPr>
              <a:t>Avrupa Havacılık Emniyeti Ajansı</a:t>
            </a:r>
            <a:r>
              <a:rPr lang="tr-TR" b="1" i="1" kern="0" dirty="0">
                <a:solidFill>
                  <a:srgbClr val="FF9966"/>
                </a:solidFill>
                <a:latin typeface="Calibri" pitchFamily="34" charset="0"/>
                <a:cs typeface="+mn-cs"/>
              </a:rPr>
              <a:t> </a:t>
            </a:r>
          </a:p>
        </p:txBody>
      </p:sp>
      <p:sp>
        <p:nvSpPr>
          <p:cNvPr id="5" name="4 Dikdörtgen"/>
          <p:cNvSpPr/>
          <p:nvPr/>
        </p:nvSpPr>
        <p:spPr>
          <a:xfrm>
            <a:off x="1858962" y="1971675"/>
            <a:ext cx="6692900" cy="4031873"/>
          </a:xfrm>
          <a:prstGeom prst="rect">
            <a:avLst/>
          </a:prstGeom>
        </p:spPr>
        <p:txBody>
          <a:bodyPr>
            <a:spAutoFit/>
          </a:bodyPr>
          <a:lstStyle/>
          <a:p>
            <a:pPr defTabSz="914290" fontAlgn="auto">
              <a:spcBef>
                <a:spcPts val="0"/>
              </a:spcBef>
              <a:spcAft>
                <a:spcPts val="0"/>
              </a:spcAft>
              <a:defRPr/>
            </a:pPr>
            <a:r>
              <a:rPr lang="tr-TR" sz="1600" dirty="0">
                <a:latin typeface="Arial" panose="020B0604020202020204" pitchFamily="34" charset="0"/>
                <a:cs typeface="Arial" panose="020B0604020202020204" pitchFamily="34" charset="0"/>
              </a:rPr>
              <a:t>Kuruluş Yılı 	: 2002</a:t>
            </a:r>
          </a:p>
          <a:p>
            <a:pPr defTabSz="914290" fontAlgn="auto">
              <a:spcBef>
                <a:spcPts val="0"/>
              </a:spcBef>
              <a:spcAft>
                <a:spcPts val="0"/>
              </a:spcAft>
              <a:defRPr/>
            </a:pPr>
            <a:r>
              <a:rPr lang="tr-TR" sz="1600" dirty="0">
                <a:latin typeface="Arial" panose="020B0604020202020204" pitchFamily="34" charset="0"/>
                <a:cs typeface="Arial" panose="020B0604020202020204" pitchFamily="34" charset="0"/>
              </a:rPr>
              <a:t>Merkez		: Almanya – Köln</a:t>
            </a:r>
          </a:p>
          <a:p>
            <a:pPr defTabSz="914290" fontAlgn="auto">
              <a:spcBef>
                <a:spcPts val="0"/>
              </a:spcBef>
              <a:spcAft>
                <a:spcPts val="0"/>
              </a:spcAft>
              <a:defRPr/>
            </a:pPr>
            <a:endParaRPr lang="tr-TR" sz="1400" dirty="0">
              <a:latin typeface="Arial" panose="020B0604020202020204" pitchFamily="34" charset="0"/>
              <a:cs typeface="Arial" panose="020B0604020202020204" pitchFamily="34" charset="0"/>
            </a:endParaRPr>
          </a:p>
          <a:p>
            <a:pPr algn="just" defTabSz="914290" fontAlgn="auto">
              <a:spcBef>
                <a:spcPts val="0"/>
              </a:spcBef>
              <a:spcAft>
                <a:spcPts val="600"/>
              </a:spcAft>
              <a:defRPr/>
            </a:pPr>
            <a:r>
              <a:rPr lang="tr-TR" sz="1600" dirty="0">
                <a:latin typeface="Arial" panose="020B0604020202020204" pitchFamily="34" charset="0"/>
                <a:cs typeface="Arial" panose="020B0604020202020204" pitchFamily="34" charset="0"/>
              </a:rPr>
              <a:t>EASA, Avrupa Birliği üye ülkelerinin oluşturduğu sivil havacılık ajansıdır.. Amacı, AB içinde, her türlü hava aracı, uçuş, üretim, denetleme ile ilgili mevzuatlarının oluşturulması ve uygulanmasını kontrol edip uçuş ve yer güvenliğini sağlamaktır.</a:t>
            </a:r>
          </a:p>
          <a:p>
            <a:pPr algn="just" defTabSz="914290" fontAlgn="auto">
              <a:spcBef>
                <a:spcPts val="0"/>
              </a:spcBef>
              <a:spcAft>
                <a:spcPts val="600"/>
              </a:spcAft>
              <a:defRPr/>
            </a:pPr>
            <a:r>
              <a:rPr lang="tr-TR" sz="1600" dirty="0">
                <a:latin typeface="Arial" panose="020B0604020202020204" pitchFamily="34" charset="0"/>
                <a:cs typeface="Arial" panose="020B0604020202020204" pitchFamily="34" charset="0"/>
              </a:rPr>
              <a:t>EASA ile SHGM arasında protokoller ile ülkemizde standardizasyon denetimleri yapılmaktadır. AB uyum politikası paralelinde sivil havacılık mevzuatında EASA kuralları sıkı şekilde takip edilmektedir.</a:t>
            </a:r>
          </a:p>
          <a:p>
            <a:pPr algn="just" defTabSz="914290" fontAlgn="auto">
              <a:spcBef>
                <a:spcPts val="0"/>
              </a:spcBef>
              <a:spcAft>
                <a:spcPts val="600"/>
              </a:spcAft>
              <a:defRPr/>
            </a:pPr>
            <a:endParaRPr lang="en-US" sz="1600" dirty="0" smtClean="0">
              <a:latin typeface="Arial" panose="020B0604020202020204" pitchFamily="34" charset="0"/>
              <a:cs typeface="Arial" panose="020B0604020202020204" pitchFamily="34" charset="0"/>
            </a:endParaRPr>
          </a:p>
          <a:p>
            <a:pPr algn="just" defTabSz="914290" fontAlgn="auto">
              <a:spcBef>
                <a:spcPts val="0"/>
              </a:spcBef>
              <a:spcAft>
                <a:spcPts val="600"/>
              </a:spcAft>
              <a:defRPr/>
            </a:pPr>
            <a:r>
              <a:rPr lang="tr-TR" sz="1600" dirty="0" err="1" smtClean="0">
                <a:latin typeface="Arial" panose="020B0604020202020204" pitchFamily="34" charset="0"/>
                <a:cs typeface="Arial" panose="020B0604020202020204" pitchFamily="34" charset="0"/>
              </a:rPr>
              <a:t>EASA’ya</a:t>
            </a:r>
            <a:r>
              <a:rPr lang="tr-TR" sz="1600" dirty="0" smtClean="0">
                <a:latin typeface="Arial" panose="020B0604020202020204" pitchFamily="34" charset="0"/>
                <a:cs typeface="Arial" panose="020B0604020202020204" pitchFamily="34" charset="0"/>
              </a:rPr>
              <a:t> </a:t>
            </a:r>
            <a:r>
              <a:rPr lang="tr-TR" sz="1600" dirty="0">
                <a:latin typeface="Arial" panose="020B0604020202020204" pitchFamily="34" charset="0"/>
                <a:cs typeface="Arial" panose="020B0604020202020204" pitchFamily="34" charset="0"/>
              </a:rPr>
              <a:t>tam uyum açısından </a:t>
            </a:r>
            <a:r>
              <a:rPr lang="tr-TR" sz="1600" dirty="0" err="1">
                <a:latin typeface="Arial" panose="020B0604020202020204" pitchFamily="34" charset="0"/>
                <a:cs typeface="Arial" panose="020B0604020202020204" pitchFamily="34" charset="0"/>
              </a:rPr>
              <a:t>Twinning</a:t>
            </a:r>
            <a:r>
              <a:rPr lang="tr-TR" sz="1600" dirty="0">
                <a:latin typeface="Arial" panose="020B0604020202020204" pitchFamily="34" charset="0"/>
                <a:cs typeface="Arial" panose="020B0604020202020204" pitchFamily="34" charset="0"/>
              </a:rPr>
              <a:t> projesi başlatılmış olup, bu proje sonucunda EASA ile tam uyum anlaşması imzalanması planlanmaktadır.</a:t>
            </a:r>
          </a:p>
          <a:p>
            <a:pPr algn="just" defTabSz="914290" fontAlgn="auto">
              <a:spcBef>
                <a:spcPts val="0"/>
              </a:spcBef>
              <a:spcAft>
                <a:spcPts val="0"/>
              </a:spcAft>
              <a:defRPr/>
            </a:pPr>
            <a:endParaRPr lang="tr-TR" sz="1400" dirty="0">
              <a:solidFill>
                <a:schemeClr val="tx1">
                  <a:lumMod val="65000"/>
                  <a:lumOff val="35000"/>
                </a:schemeClr>
              </a:solidFill>
              <a:latin typeface="+mn-lt"/>
              <a:cs typeface="+mn-cs"/>
            </a:endParaRPr>
          </a:p>
        </p:txBody>
      </p:sp>
      <p:sp>
        <p:nvSpPr>
          <p:cNvPr id="7" name="Slayt Numarası Yer Tutucusu 1"/>
          <p:cNvSpPr txBox="1">
            <a:spLocks/>
          </p:cNvSpPr>
          <p:nvPr/>
        </p:nvSpPr>
        <p:spPr>
          <a:xfrm>
            <a:off x="8641085" y="6484938"/>
            <a:ext cx="509017" cy="365125"/>
          </a:xfrm>
          <a:prstGeom prst="rect">
            <a:avLst/>
          </a:prstGeom>
        </p:spPr>
        <p:txBody>
          <a:bodyPr lIns="91429" tIns="45715" rIns="91429" bIns="45715"/>
          <a:lstStyle/>
          <a:p>
            <a:pPr marL="0" marR="0" lvl="0" indent="0" algn="l" defTabSz="914290" rtl="0" eaLnBrk="1" fontAlgn="auto" latinLnBrk="0" hangingPunct="1">
              <a:lnSpc>
                <a:spcPct val="100000"/>
              </a:lnSpc>
              <a:spcBef>
                <a:spcPts val="0"/>
              </a:spcBef>
              <a:spcAft>
                <a:spcPts val="0"/>
              </a:spcAft>
              <a:buClrTx/>
              <a:buSzTx/>
              <a:buFontTx/>
              <a:buNone/>
              <a:tabLst/>
              <a:defRPr/>
            </a:pPr>
            <a:fld id="{299706A6-0F39-41EB-9E3A-BCE326F42DDA}" type="slidenum">
              <a:rPr kumimoji="0" lang="en-US" sz="1400" b="1" i="0" u="none" strike="noStrike" kern="1200" cap="none" spc="0" normalizeH="0" baseline="0" noProof="0" smtClean="0">
                <a:ln>
                  <a:noFill/>
                </a:ln>
                <a:solidFill>
                  <a:schemeClr val="tx1"/>
                </a:solidFill>
                <a:effectLst/>
                <a:uLnTx/>
                <a:uFillTx/>
                <a:latin typeface="Aaux ProLight" pitchFamily="2" charset="-94"/>
                <a:cs typeface="+mn-cs"/>
              </a:rPr>
              <a:pPr marL="0" marR="0" lvl="0" indent="0" algn="l" defTabSz="914290" rtl="0" eaLnBrk="1" fontAlgn="auto" latinLnBrk="0" hangingPunct="1">
                <a:lnSpc>
                  <a:spcPct val="100000"/>
                </a:lnSpc>
                <a:spcBef>
                  <a:spcPts val="0"/>
                </a:spcBef>
                <a:spcAft>
                  <a:spcPts val="0"/>
                </a:spcAft>
                <a:buClrTx/>
                <a:buSzTx/>
                <a:buFontTx/>
                <a:buNone/>
                <a:tabLst/>
                <a:defRPr/>
              </a:pPr>
              <a:t>9</a:t>
            </a:fld>
            <a:endParaRPr kumimoji="0" lang="en-US" sz="1400" b="1" i="0" u="none" strike="noStrike" kern="1200" cap="none" spc="0" normalizeH="0" baseline="0" noProof="0" dirty="0">
              <a:ln>
                <a:noFill/>
              </a:ln>
              <a:solidFill>
                <a:schemeClr val="tx1"/>
              </a:solidFill>
              <a:effectLst/>
              <a:uLnTx/>
              <a:uFillTx/>
              <a:latin typeface="Aaux ProLight" pitchFamily="2" charset="-94"/>
              <a:cs typeface="+mn-cs"/>
            </a:endParaRPr>
          </a:p>
        </p:txBody>
      </p:sp>
      <p:sp>
        <p:nvSpPr>
          <p:cNvPr id="8" name="Başlık 1"/>
          <p:cNvSpPr txBox="1">
            <a:spLocks/>
          </p:cNvSpPr>
          <p:nvPr/>
        </p:nvSpPr>
        <p:spPr>
          <a:xfrm>
            <a:off x="395536" y="260648"/>
            <a:ext cx="4834880" cy="828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err="1" smtClean="0">
                <a:solidFill>
                  <a:schemeClr val="bg2"/>
                </a:solidFill>
                <a:latin typeface="+mn-lt"/>
                <a:ea typeface="+mn-ea"/>
                <a:cs typeface="+mn-cs"/>
              </a:rPr>
              <a:t>İlişkide</a:t>
            </a:r>
            <a:r>
              <a:rPr lang="en-US" sz="2800" b="1" dirty="0" smtClean="0">
                <a:solidFill>
                  <a:schemeClr val="bg2"/>
                </a:solidFill>
                <a:latin typeface="+mn-lt"/>
                <a:ea typeface="+mn-ea"/>
                <a:cs typeface="+mn-cs"/>
              </a:rPr>
              <a:t> </a:t>
            </a:r>
            <a:r>
              <a:rPr lang="en-US" sz="2800" b="1" dirty="0" err="1" smtClean="0">
                <a:solidFill>
                  <a:schemeClr val="bg2"/>
                </a:solidFill>
                <a:latin typeface="+mn-lt"/>
                <a:ea typeface="+mn-ea"/>
                <a:cs typeface="+mn-cs"/>
              </a:rPr>
              <a:t>Olduğumuz</a:t>
            </a:r>
            <a:r>
              <a:rPr lang="en-US" sz="2800" b="1" dirty="0" smtClean="0">
                <a:solidFill>
                  <a:schemeClr val="bg2"/>
                </a:solidFill>
                <a:latin typeface="+mn-lt"/>
                <a:ea typeface="+mn-ea"/>
                <a:cs typeface="+mn-cs"/>
              </a:rPr>
              <a:t> </a:t>
            </a:r>
            <a:r>
              <a:rPr lang="en-US" sz="2800" b="1" dirty="0" err="1" smtClean="0">
                <a:solidFill>
                  <a:schemeClr val="bg2"/>
                </a:solidFill>
                <a:latin typeface="+mn-lt"/>
                <a:ea typeface="+mn-ea"/>
                <a:cs typeface="+mn-cs"/>
              </a:rPr>
              <a:t>Uluslararası</a:t>
            </a:r>
            <a:r>
              <a:rPr lang="en-US" sz="2800" b="1" dirty="0" smtClean="0">
                <a:solidFill>
                  <a:schemeClr val="bg2"/>
                </a:solidFill>
                <a:latin typeface="+mn-lt"/>
                <a:ea typeface="+mn-ea"/>
                <a:cs typeface="+mn-cs"/>
              </a:rPr>
              <a:t> </a:t>
            </a:r>
            <a:r>
              <a:rPr lang="en-US" sz="2800" b="1" dirty="0" err="1" smtClean="0">
                <a:solidFill>
                  <a:schemeClr val="bg2"/>
                </a:solidFill>
                <a:latin typeface="+mn-lt"/>
                <a:ea typeface="+mn-ea"/>
                <a:cs typeface="+mn-cs"/>
              </a:rPr>
              <a:t>Kuruluşlar</a:t>
            </a:r>
            <a:endParaRPr lang="tr-TR" sz="2800" b="1" dirty="0">
              <a:solidFill>
                <a:schemeClr val="bg2"/>
              </a:solidFill>
              <a:latin typeface="+mn-lt"/>
              <a:ea typeface="+mn-ea"/>
              <a:cs typeface="+mn-cs"/>
            </a:endParaRPr>
          </a:p>
        </p:txBody>
      </p:sp>
      <p:pic>
        <p:nvPicPr>
          <p:cNvPr id="9" name="Picture 8" descr="C:\Users\emre\Desktop\100721_twinning_eu.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114" y="4638606"/>
            <a:ext cx="1116771" cy="1364942"/>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433" y="1375999"/>
            <a:ext cx="1646132" cy="1646132"/>
          </a:xfrm>
          <a:prstGeom prst="rect">
            <a:avLst/>
          </a:prstGeom>
        </p:spPr>
      </p:pic>
    </p:spTree>
    <p:extLst>
      <p:ext uri="{BB962C8B-B14F-4D97-AF65-F5344CB8AC3E}">
        <p14:creationId xmlns:p14="http://schemas.microsoft.com/office/powerpoint/2010/main" val="3107514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9966340C280EEE40B4B013C98674A904" ma:contentTypeVersion="1" ma:contentTypeDescription="Yeni belge oluşturun." ma:contentTypeScope="" ma:versionID="c37739728181a595261f7da36abe38fc">
  <xsd:schema xmlns:xsd="http://www.w3.org/2001/XMLSchema" xmlns:p="http://schemas.microsoft.com/office/2006/metadata/properties" xmlns:ns1="http://schemas.microsoft.com/sharepoint/v3" targetNamespace="http://schemas.microsoft.com/office/2006/metadata/properties" ma:root="true" ma:fieldsID="1461c7aa4476f9844d06164b17c9579d"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Zamanlama Başlangıç Tarihi" ma:description="" ma:hidden="true" ma:internalName="PublishingStartDate">
      <xsd:simpleType>
        <xsd:restriction base="dms:Unknown"/>
      </xsd:simpleType>
    </xsd:element>
    <xsd:element name="PublishingExpirationDate" ma:index="9" nillable="true" ma:displayName="Zamanlama Bitiş Tarihi"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ma:readOnly="true"/>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F1820E-0E59-45B9-B6D6-7BCEAC990D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6EBC3A9-6168-43F3-A1B6-963EEFA024FB}">
  <ds:schemaRefs>
    <ds:schemaRef ds:uri="http://schemas.microsoft.com/office/2006/metadata/properties"/>
    <ds:schemaRef ds:uri="http://schemas.microsoft.com/sharepoint/v3"/>
  </ds:schemaRefs>
</ds:datastoreItem>
</file>

<file path=customXml/itemProps3.xml><?xml version="1.0" encoding="utf-8"?>
<ds:datastoreItem xmlns:ds="http://schemas.openxmlformats.org/officeDocument/2006/customXml" ds:itemID="{12907B60-4769-462B-B3AC-E09D5EEEC9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1997</TotalTime>
  <Words>1122</Words>
  <Application>Microsoft Office PowerPoint</Application>
  <PresentationFormat>Ekran Gösterisi (4:3)</PresentationFormat>
  <Paragraphs>244</Paragraphs>
  <Slides>26</Slides>
  <Notes>4</Notes>
  <HiddenSlides>0</HiddenSlides>
  <MMClips>0</MMClips>
  <ScaleCrop>false</ScaleCrop>
  <HeadingPairs>
    <vt:vector size="6" baseType="variant">
      <vt:variant>
        <vt:lpstr>Kullanılan Yazı Tipleri</vt:lpstr>
      </vt:variant>
      <vt:variant>
        <vt:i4>12</vt:i4>
      </vt:variant>
      <vt:variant>
        <vt:lpstr>Tema</vt:lpstr>
      </vt:variant>
      <vt:variant>
        <vt:i4>1</vt:i4>
      </vt:variant>
      <vt:variant>
        <vt:lpstr>Slayt Başlıkları</vt:lpstr>
      </vt:variant>
      <vt:variant>
        <vt:i4>26</vt:i4>
      </vt:variant>
    </vt:vector>
  </HeadingPairs>
  <TitlesOfParts>
    <vt:vector size="39" baseType="lpstr">
      <vt:lpstr>Aaux ProBlack</vt:lpstr>
      <vt:lpstr>Aaux ProBold</vt:lpstr>
      <vt:lpstr>Aaux ProLight</vt:lpstr>
      <vt:lpstr>Aaux ProMedium</vt:lpstr>
      <vt:lpstr>Arial</vt:lpstr>
      <vt:lpstr>Arial Black</vt:lpstr>
      <vt:lpstr>Calibri</vt:lpstr>
      <vt:lpstr>Palatino Linotype</vt:lpstr>
      <vt:lpstr>Tahoma</vt:lpstr>
      <vt:lpstr>Times New Roman</vt:lpstr>
      <vt:lpstr>Verdana</vt:lpstr>
      <vt:lpstr>Wingdings</vt:lpstr>
      <vt:lpstr>Ofis Teması</vt:lpstr>
      <vt:lpstr>Sertifikasyon Çalışmaları Genel Bilgilendirme </vt:lpstr>
      <vt:lpstr>PowerPoint Sunusu</vt:lpstr>
      <vt:lpstr>SİVİL HAVACILIK GENEL MÜDÜRLÜĞÜ </vt:lpstr>
      <vt:lpstr>PowerPoint Sunusu</vt:lpstr>
      <vt:lpstr>PowerPoint Sunusu</vt:lpstr>
      <vt:lpstr>PowerPoint Sunusu</vt:lpstr>
      <vt:lpstr>PowerPoint Sunusu</vt:lpstr>
      <vt:lpstr>PowerPoint Sunusu</vt:lpstr>
      <vt:lpstr>PowerPoint Sunusu</vt:lpstr>
      <vt:lpstr>Misyon, Vizyon ve Kalite Politikamız</vt:lpstr>
      <vt:lpstr>PowerPoint Sunusu</vt:lpstr>
      <vt:lpstr>PowerPoint Sunusu</vt:lpstr>
      <vt:lpstr>PowerPoint Sunusu</vt:lpstr>
      <vt:lpstr>Çalışmalarımız Organizasyon, Personel ve Eğitim</vt:lpstr>
      <vt:lpstr>Görev ve Sorumluluklarımız Sertifikasyon Koordinatörlüğü</vt:lpstr>
      <vt:lpstr>Genel Süreç</vt:lpstr>
      <vt:lpstr>Çalışmalarımız Mevzuat</vt:lpstr>
      <vt:lpstr>Çalışmalarımız Ulusal Onaylar</vt:lpstr>
      <vt:lpstr>Çalışmalarımız Ulusal Onaylar</vt:lpstr>
      <vt:lpstr>Çalışmalarımız İnsansız Hava Araçları</vt:lpstr>
      <vt:lpstr>Çalışmalarımız İnsansız Hava Araçları</vt:lpstr>
      <vt:lpstr>Çalışmalarımız Uluslararası İlişkiler ve Anlaşmalar</vt:lpstr>
      <vt:lpstr>Çalışmalarımız Uluslararası İlişkiler ve Anlaşmalar</vt:lpstr>
      <vt:lpstr>Çalışmalarımız Uluslararası İlişkiler ve Anlaşmalar</vt:lpstr>
      <vt:lpstr>Çalışmalarımız İşbirliği ve Protokoller</vt:lpstr>
      <vt:lpstr>TEŞEKKÜRLER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Tunc</dc:creator>
  <cp:lastModifiedBy>gokhankazan</cp:lastModifiedBy>
  <cp:revision>122</cp:revision>
  <dcterms:created xsi:type="dcterms:W3CDTF">2013-01-29T17:11:46Z</dcterms:created>
  <dcterms:modified xsi:type="dcterms:W3CDTF">2016-04-20T11:03:49Z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0x0101009966340C280EEE40B4B013C98674A904</vt:lpwstr>
  </property>
</Properties>
</file>